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Default Extension="emf" ContentType="image/x-emf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1-30T21:38:43.2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5574 11095 0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slideLayout" Target="../slideLayouts/slideLayout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391.xml"/><Relationship Id="rId299" Type="http://schemas.openxmlformats.org/officeDocument/2006/relationships/tags" Target="../tags/tag2573.xml"/><Relationship Id="rId303" Type="http://schemas.openxmlformats.org/officeDocument/2006/relationships/tags" Target="../tags/tag2577.xml"/><Relationship Id="rId21" Type="http://schemas.openxmlformats.org/officeDocument/2006/relationships/tags" Target="../tags/tag2295.xml"/><Relationship Id="rId42" Type="http://schemas.openxmlformats.org/officeDocument/2006/relationships/tags" Target="../tags/tag2316.xml"/><Relationship Id="rId63" Type="http://schemas.openxmlformats.org/officeDocument/2006/relationships/tags" Target="../tags/tag2337.xml"/><Relationship Id="rId84" Type="http://schemas.openxmlformats.org/officeDocument/2006/relationships/tags" Target="../tags/tag2358.xml"/><Relationship Id="rId138" Type="http://schemas.openxmlformats.org/officeDocument/2006/relationships/tags" Target="../tags/tag2412.xml"/><Relationship Id="rId159" Type="http://schemas.openxmlformats.org/officeDocument/2006/relationships/tags" Target="../tags/tag2433.xml"/><Relationship Id="rId170" Type="http://schemas.openxmlformats.org/officeDocument/2006/relationships/tags" Target="../tags/tag2444.xml"/><Relationship Id="rId191" Type="http://schemas.openxmlformats.org/officeDocument/2006/relationships/tags" Target="../tags/tag2465.xml"/><Relationship Id="rId205" Type="http://schemas.openxmlformats.org/officeDocument/2006/relationships/tags" Target="../tags/tag2479.xml"/><Relationship Id="rId226" Type="http://schemas.openxmlformats.org/officeDocument/2006/relationships/tags" Target="../tags/tag2500.xml"/><Relationship Id="rId247" Type="http://schemas.openxmlformats.org/officeDocument/2006/relationships/tags" Target="../tags/tag2521.xml"/><Relationship Id="rId107" Type="http://schemas.openxmlformats.org/officeDocument/2006/relationships/tags" Target="../tags/tag2381.xml"/><Relationship Id="rId268" Type="http://schemas.openxmlformats.org/officeDocument/2006/relationships/tags" Target="../tags/tag2542.xml"/><Relationship Id="rId289" Type="http://schemas.openxmlformats.org/officeDocument/2006/relationships/tags" Target="../tags/tag2563.xml"/><Relationship Id="rId11" Type="http://schemas.openxmlformats.org/officeDocument/2006/relationships/tags" Target="../tags/tag2285.xml"/><Relationship Id="rId32" Type="http://schemas.openxmlformats.org/officeDocument/2006/relationships/tags" Target="../tags/tag2306.xml"/><Relationship Id="rId53" Type="http://schemas.openxmlformats.org/officeDocument/2006/relationships/tags" Target="../tags/tag2327.xml"/><Relationship Id="rId74" Type="http://schemas.openxmlformats.org/officeDocument/2006/relationships/tags" Target="../tags/tag2348.xml"/><Relationship Id="rId128" Type="http://schemas.openxmlformats.org/officeDocument/2006/relationships/tags" Target="../tags/tag2402.xml"/><Relationship Id="rId149" Type="http://schemas.openxmlformats.org/officeDocument/2006/relationships/tags" Target="../tags/tag2423.xml"/><Relationship Id="rId5" Type="http://schemas.openxmlformats.org/officeDocument/2006/relationships/tags" Target="../tags/tag2279.xml"/><Relationship Id="rId95" Type="http://schemas.openxmlformats.org/officeDocument/2006/relationships/tags" Target="../tags/tag2369.xml"/><Relationship Id="rId160" Type="http://schemas.openxmlformats.org/officeDocument/2006/relationships/tags" Target="../tags/tag2434.xml"/><Relationship Id="rId181" Type="http://schemas.openxmlformats.org/officeDocument/2006/relationships/tags" Target="../tags/tag2455.xml"/><Relationship Id="rId216" Type="http://schemas.openxmlformats.org/officeDocument/2006/relationships/tags" Target="../tags/tag2490.xml"/><Relationship Id="rId237" Type="http://schemas.openxmlformats.org/officeDocument/2006/relationships/tags" Target="../tags/tag2511.xml"/><Relationship Id="rId258" Type="http://schemas.openxmlformats.org/officeDocument/2006/relationships/tags" Target="../tags/tag2532.xml"/><Relationship Id="rId279" Type="http://schemas.openxmlformats.org/officeDocument/2006/relationships/tags" Target="../tags/tag2553.xml"/><Relationship Id="rId22" Type="http://schemas.openxmlformats.org/officeDocument/2006/relationships/tags" Target="../tags/tag2296.xml"/><Relationship Id="rId43" Type="http://schemas.openxmlformats.org/officeDocument/2006/relationships/tags" Target="../tags/tag2317.xml"/><Relationship Id="rId64" Type="http://schemas.openxmlformats.org/officeDocument/2006/relationships/tags" Target="../tags/tag2338.xml"/><Relationship Id="rId118" Type="http://schemas.openxmlformats.org/officeDocument/2006/relationships/tags" Target="../tags/tag2392.xml"/><Relationship Id="rId139" Type="http://schemas.openxmlformats.org/officeDocument/2006/relationships/tags" Target="../tags/tag2413.xml"/><Relationship Id="rId290" Type="http://schemas.openxmlformats.org/officeDocument/2006/relationships/tags" Target="../tags/tag2564.xml"/><Relationship Id="rId304" Type="http://schemas.openxmlformats.org/officeDocument/2006/relationships/tags" Target="../tags/tag2578.xml"/><Relationship Id="rId85" Type="http://schemas.openxmlformats.org/officeDocument/2006/relationships/tags" Target="../tags/tag2359.xml"/><Relationship Id="rId150" Type="http://schemas.openxmlformats.org/officeDocument/2006/relationships/tags" Target="../tags/tag2424.xml"/><Relationship Id="rId171" Type="http://schemas.openxmlformats.org/officeDocument/2006/relationships/tags" Target="../tags/tag2445.xml"/><Relationship Id="rId192" Type="http://schemas.openxmlformats.org/officeDocument/2006/relationships/tags" Target="../tags/tag2466.xml"/><Relationship Id="rId206" Type="http://schemas.openxmlformats.org/officeDocument/2006/relationships/tags" Target="../tags/tag2480.xml"/><Relationship Id="rId227" Type="http://schemas.openxmlformats.org/officeDocument/2006/relationships/tags" Target="../tags/tag2501.xml"/><Relationship Id="rId248" Type="http://schemas.openxmlformats.org/officeDocument/2006/relationships/tags" Target="../tags/tag2522.xml"/><Relationship Id="rId269" Type="http://schemas.openxmlformats.org/officeDocument/2006/relationships/tags" Target="../tags/tag2543.xml"/><Relationship Id="rId12" Type="http://schemas.openxmlformats.org/officeDocument/2006/relationships/tags" Target="../tags/tag2286.xml"/><Relationship Id="rId33" Type="http://schemas.openxmlformats.org/officeDocument/2006/relationships/tags" Target="../tags/tag2307.xml"/><Relationship Id="rId108" Type="http://schemas.openxmlformats.org/officeDocument/2006/relationships/tags" Target="../tags/tag2382.xml"/><Relationship Id="rId129" Type="http://schemas.openxmlformats.org/officeDocument/2006/relationships/tags" Target="../tags/tag2403.xml"/><Relationship Id="rId280" Type="http://schemas.openxmlformats.org/officeDocument/2006/relationships/tags" Target="../tags/tag2554.xml"/><Relationship Id="rId54" Type="http://schemas.openxmlformats.org/officeDocument/2006/relationships/tags" Target="../tags/tag2328.xml"/><Relationship Id="rId75" Type="http://schemas.openxmlformats.org/officeDocument/2006/relationships/tags" Target="../tags/tag2349.xml"/><Relationship Id="rId96" Type="http://schemas.openxmlformats.org/officeDocument/2006/relationships/tags" Target="../tags/tag2370.xml"/><Relationship Id="rId140" Type="http://schemas.openxmlformats.org/officeDocument/2006/relationships/tags" Target="../tags/tag2414.xml"/><Relationship Id="rId161" Type="http://schemas.openxmlformats.org/officeDocument/2006/relationships/tags" Target="../tags/tag2435.xml"/><Relationship Id="rId182" Type="http://schemas.openxmlformats.org/officeDocument/2006/relationships/tags" Target="../tags/tag2456.xml"/><Relationship Id="rId217" Type="http://schemas.openxmlformats.org/officeDocument/2006/relationships/tags" Target="../tags/tag2491.xml"/><Relationship Id="rId6" Type="http://schemas.openxmlformats.org/officeDocument/2006/relationships/tags" Target="../tags/tag2280.xml"/><Relationship Id="rId238" Type="http://schemas.openxmlformats.org/officeDocument/2006/relationships/tags" Target="../tags/tag2512.xml"/><Relationship Id="rId259" Type="http://schemas.openxmlformats.org/officeDocument/2006/relationships/tags" Target="../tags/tag2533.xml"/><Relationship Id="rId23" Type="http://schemas.openxmlformats.org/officeDocument/2006/relationships/tags" Target="../tags/tag2297.xml"/><Relationship Id="rId119" Type="http://schemas.openxmlformats.org/officeDocument/2006/relationships/tags" Target="../tags/tag2393.xml"/><Relationship Id="rId270" Type="http://schemas.openxmlformats.org/officeDocument/2006/relationships/tags" Target="../tags/tag2544.xml"/><Relationship Id="rId291" Type="http://schemas.openxmlformats.org/officeDocument/2006/relationships/tags" Target="../tags/tag2565.xml"/><Relationship Id="rId305" Type="http://schemas.openxmlformats.org/officeDocument/2006/relationships/tags" Target="../tags/tag2579.xml"/><Relationship Id="rId44" Type="http://schemas.openxmlformats.org/officeDocument/2006/relationships/tags" Target="../tags/tag2318.xml"/><Relationship Id="rId65" Type="http://schemas.openxmlformats.org/officeDocument/2006/relationships/tags" Target="../tags/tag2339.xml"/><Relationship Id="rId86" Type="http://schemas.openxmlformats.org/officeDocument/2006/relationships/tags" Target="../tags/tag2360.xml"/><Relationship Id="rId130" Type="http://schemas.openxmlformats.org/officeDocument/2006/relationships/tags" Target="../tags/tag2404.xml"/><Relationship Id="rId151" Type="http://schemas.openxmlformats.org/officeDocument/2006/relationships/tags" Target="../tags/tag2425.xml"/><Relationship Id="rId172" Type="http://schemas.openxmlformats.org/officeDocument/2006/relationships/tags" Target="../tags/tag2446.xml"/><Relationship Id="rId193" Type="http://schemas.openxmlformats.org/officeDocument/2006/relationships/tags" Target="../tags/tag2467.xml"/><Relationship Id="rId207" Type="http://schemas.openxmlformats.org/officeDocument/2006/relationships/tags" Target="../tags/tag2481.xml"/><Relationship Id="rId228" Type="http://schemas.openxmlformats.org/officeDocument/2006/relationships/tags" Target="../tags/tag2502.xml"/><Relationship Id="rId249" Type="http://schemas.openxmlformats.org/officeDocument/2006/relationships/tags" Target="../tags/tag2523.xml"/><Relationship Id="rId13" Type="http://schemas.openxmlformats.org/officeDocument/2006/relationships/tags" Target="../tags/tag2287.xml"/><Relationship Id="rId109" Type="http://schemas.openxmlformats.org/officeDocument/2006/relationships/tags" Target="../tags/tag2383.xml"/><Relationship Id="rId260" Type="http://schemas.openxmlformats.org/officeDocument/2006/relationships/tags" Target="../tags/tag2534.xml"/><Relationship Id="rId281" Type="http://schemas.openxmlformats.org/officeDocument/2006/relationships/tags" Target="../tags/tag2555.xml"/><Relationship Id="rId34" Type="http://schemas.openxmlformats.org/officeDocument/2006/relationships/tags" Target="../tags/tag2308.xml"/><Relationship Id="rId55" Type="http://schemas.openxmlformats.org/officeDocument/2006/relationships/tags" Target="../tags/tag2329.xml"/><Relationship Id="rId76" Type="http://schemas.openxmlformats.org/officeDocument/2006/relationships/tags" Target="../tags/tag2350.xml"/><Relationship Id="rId97" Type="http://schemas.openxmlformats.org/officeDocument/2006/relationships/tags" Target="../tags/tag2371.xml"/><Relationship Id="rId120" Type="http://schemas.openxmlformats.org/officeDocument/2006/relationships/tags" Target="../tags/tag2394.xml"/><Relationship Id="rId141" Type="http://schemas.openxmlformats.org/officeDocument/2006/relationships/tags" Target="../tags/tag2415.xml"/><Relationship Id="rId7" Type="http://schemas.openxmlformats.org/officeDocument/2006/relationships/tags" Target="../tags/tag2281.xml"/><Relationship Id="rId162" Type="http://schemas.openxmlformats.org/officeDocument/2006/relationships/tags" Target="../tags/tag2436.xml"/><Relationship Id="rId183" Type="http://schemas.openxmlformats.org/officeDocument/2006/relationships/tags" Target="../tags/tag2457.xml"/><Relationship Id="rId218" Type="http://schemas.openxmlformats.org/officeDocument/2006/relationships/tags" Target="../tags/tag2492.xml"/><Relationship Id="rId239" Type="http://schemas.openxmlformats.org/officeDocument/2006/relationships/tags" Target="../tags/tag2513.xml"/><Relationship Id="rId2" Type="http://schemas.openxmlformats.org/officeDocument/2006/relationships/tags" Target="../tags/tag2276.xml"/><Relationship Id="rId29" Type="http://schemas.openxmlformats.org/officeDocument/2006/relationships/tags" Target="../tags/tag2303.xml"/><Relationship Id="rId250" Type="http://schemas.openxmlformats.org/officeDocument/2006/relationships/tags" Target="../tags/tag2524.xml"/><Relationship Id="rId255" Type="http://schemas.openxmlformats.org/officeDocument/2006/relationships/tags" Target="../tags/tag2529.xml"/><Relationship Id="rId271" Type="http://schemas.openxmlformats.org/officeDocument/2006/relationships/tags" Target="../tags/tag2545.xml"/><Relationship Id="rId276" Type="http://schemas.openxmlformats.org/officeDocument/2006/relationships/tags" Target="../tags/tag2550.xml"/><Relationship Id="rId292" Type="http://schemas.openxmlformats.org/officeDocument/2006/relationships/tags" Target="../tags/tag2566.xml"/><Relationship Id="rId297" Type="http://schemas.openxmlformats.org/officeDocument/2006/relationships/tags" Target="../tags/tag2571.xml"/><Relationship Id="rId306" Type="http://schemas.openxmlformats.org/officeDocument/2006/relationships/slideLayout" Target="../slideLayouts/slideLayout1.xml"/><Relationship Id="rId24" Type="http://schemas.openxmlformats.org/officeDocument/2006/relationships/tags" Target="../tags/tag2298.xml"/><Relationship Id="rId40" Type="http://schemas.openxmlformats.org/officeDocument/2006/relationships/tags" Target="../tags/tag2314.xml"/><Relationship Id="rId45" Type="http://schemas.openxmlformats.org/officeDocument/2006/relationships/tags" Target="../tags/tag2319.xml"/><Relationship Id="rId66" Type="http://schemas.openxmlformats.org/officeDocument/2006/relationships/tags" Target="../tags/tag2340.xml"/><Relationship Id="rId87" Type="http://schemas.openxmlformats.org/officeDocument/2006/relationships/tags" Target="../tags/tag2361.xml"/><Relationship Id="rId110" Type="http://schemas.openxmlformats.org/officeDocument/2006/relationships/tags" Target="../tags/tag2384.xml"/><Relationship Id="rId115" Type="http://schemas.openxmlformats.org/officeDocument/2006/relationships/tags" Target="../tags/tag2389.xml"/><Relationship Id="rId131" Type="http://schemas.openxmlformats.org/officeDocument/2006/relationships/tags" Target="../tags/tag2405.xml"/><Relationship Id="rId136" Type="http://schemas.openxmlformats.org/officeDocument/2006/relationships/tags" Target="../tags/tag2410.xml"/><Relationship Id="rId157" Type="http://schemas.openxmlformats.org/officeDocument/2006/relationships/tags" Target="../tags/tag2431.xml"/><Relationship Id="rId178" Type="http://schemas.openxmlformats.org/officeDocument/2006/relationships/tags" Target="../tags/tag2452.xml"/><Relationship Id="rId301" Type="http://schemas.openxmlformats.org/officeDocument/2006/relationships/tags" Target="../tags/tag2575.xml"/><Relationship Id="rId61" Type="http://schemas.openxmlformats.org/officeDocument/2006/relationships/tags" Target="../tags/tag2335.xml"/><Relationship Id="rId82" Type="http://schemas.openxmlformats.org/officeDocument/2006/relationships/tags" Target="../tags/tag2356.xml"/><Relationship Id="rId152" Type="http://schemas.openxmlformats.org/officeDocument/2006/relationships/tags" Target="../tags/tag2426.xml"/><Relationship Id="rId173" Type="http://schemas.openxmlformats.org/officeDocument/2006/relationships/tags" Target="../tags/tag2447.xml"/><Relationship Id="rId194" Type="http://schemas.openxmlformats.org/officeDocument/2006/relationships/tags" Target="../tags/tag2468.xml"/><Relationship Id="rId199" Type="http://schemas.openxmlformats.org/officeDocument/2006/relationships/tags" Target="../tags/tag2473.xml"/><Relationship Id="rId203" Type="http://schemas.openxmlformats.org/officeDocument/2006/relationships/tags" Target="../tags/tag2477.xml"/><Relationship Id="rId208" Type="http://schemas.openxmlformats.org/officeDocument/2006/relationships/tags" Target="../tags/tag2482.xml"/><Relationship Id="rId229" Type="http://schemas.openxmlformats.org/officeDocument/2006/relationships/tags" Target="../tags/tag2503.xml"/><Relationship Id="rId19" Type="http://schemas.openxmlformats.org/officeDocument/2006/relationships/tags" Target="../tags/tag2293.xml"/><Relationship Id="rId224" Type="http://schemas.openxmlformats.org/officeDocument/2006/relationships/tags" Target="../tags/tag2498.xml"/><Relationship Id="rId240" Type="http://schemas.openxmlformats.org/officeDocument/2006/relationships/tags" Target="../tags/tag2514.xml"/><Relationship Id="rId245" Type="http://schemas.openxmlformats.org/officeDocument/2006/relationships/tags" Target="../tags/tag2519.xml"/><Relationship Id="rId261" Type="http://schemas.openxmlformats.org/officeDocument/2006/relationships/tags" Target="../tags/tag2535.xml"/><Relationship Id="rId266" Type="http://schemas.openxmlformats.org/officeDocument/2006/relationships/tags" Target="../tags/tag2540.xml"/><Relationship Id="rId287" Type="http://schemas.openxmlformats.org/officeDocument/2006/relationships/tags" Target="../tags/tag2561.xml"/><Relationship Id="rId14" Type="http://schemas.openxmlformats.org/officeDocument/2006/relationships/tags" Target="../tags/tag2288.xml"/><Relationship Id="rId30" Type="http://schemas.openxmlformats.org/officeDocument/2006/relationships/tags" Target="../tags/tag2304.xml"/><Relationship Id="rId35" Type="http://schemas.openxmlformats.org/officeDocument/2006/relationships/tags" Target="../tags/tag2309.xml"/><Relationship Id="rId56" Type="http://schemas.openxmlformats.org/officeDocument/2006/relationships/tags" Target="../tags/tag2330.xml"/><Relationship Id="rId77" Type="http://schemas.openxmlformats.org/officeDocument/2006/relationships/tags" Target="../tags/tag2351.xml"/><Relationship Id="rId100" Type="http://schemas.openxmlformats.org/officeDocument/2006/relationships/tags" Target="../tags/tag2374.xml"/><Relationship Id="rId105" Type="http://schemas.openxmlformats.org/officeDocument/2006/relationships/tags" Target="../tags/tag2379.xml"/><Relationship Id="rId126" Type="http://schemas.openxmlformats.org/officeDocument/2006/relationships/tags" Target="../tags/tag2400.xml"/><Relationship Id="rId147" Type="http://schemas.openxmlformats.org/officeDocument/2006/relationships/tags" Target="../tags/tag2421.xml"/><Relationship Id="rId168" Type="http://schemas.openxmlformats.org/officeDocument/2006/relationships/tags" Target="../tags/tag2442.xml"/><Relationship Id="rId282" Type="http://schemas.openxmlformats.org/officeDocument/2006/relationships/tags" Target="../tags/tag2556.xml"/><Relationship Id="rId8" Type="http://schemas.openxmlformats.org/officeDocument/2006/relationships/tags" Target="../tags/tag2282.xml"/><Relationship Id="rId51" Type="http://schemas.openxmlformats.org/officeDocument/2006/relationships/tags" Target="../tags/tag2325.xml"/><Relationship Id="rId72" Type="http://schemas.openxmlformats.org/officeDocument/2006/relationships/tags" Target="../tags/tag2346.xml"/><Relationship Id="rId93" Type="http://schemas.openxmlformats.org/officeDocument/2006/relationships/tags" Target="../tags/tag2367.xml"/><Relationship Id="rId98" Type="http://schemas.openxmlformats.org/officeDocument/2006/relationships/tags" Target="../tags/tag2372.xml"/><Relationship Id="rId121" Type="http://schemas.openxmlformats.org/officeDocument/2006/relationships/tags" Target="../tags/tag2395.xml"/><Relationship Id="rId142" Type="http://schemas.openxmlformats.org/officeDocument/2006/relationships/tags" Target="../tags/tag2416.xml"/><Relationship Id="rId163" Type="http://schemas.openxmlformats.org/officeDocument/2006/relationships/tags" Target="../tags/tag2437.xml"/><Relationship Id="rId184" Type="http://schemas.openxmlformats.org/officeDocument/2006/relationships/tags" Target="../tags/tag2458.xml"/><Relationship Id="rId189" Type="http://schemas.openxmlformats.org/officeDocument/2006/relationships/tags" Target="../tags/tag2463.xml"/><Relationship Id="rId219" Type="http://schemas.openxmlformats.org/officeDocument/2006/relationships/tags" Target="../tags/tag2493.xml"/><Relationship Id="rId3" Type="http://schemas.openxmlformats.org/officeDocument/2006/relationships/tags" Target="../tags/tag2277.xml"/><Relationship Id="rId214" Type="http://schemas.openxmlformats.org/officeDocument/2006/relationships/tags" Target="../tags/tag2488.xml"/><Relationship Id="rId230" Type="http://schemas.openxmlformats.org/officeDocument/2006/relationships/tags" Target="../tags/tag2504.xml"/><Relationship Id="rId235" Type="http://schemas.openxmlformats.org/officeDocument/2006/relationships/tags" Target="../tags/tag2509.xml"/><Relationship Id="rId251" Type="http://schemas.openxmlformats.org/officeDocument/2006/relationships/tags" Target="../tags/tag2525.xml"/><Relationship Id="rId256" Type="http://schemas.openxmlformats.org/officeDocument/2006/relationships/tags" Target="../tags/tag2530.xml"/><Relationship Id="rId277" Type="http://schemas.openxmlformats.org/officeDocument/2006/relationships/tags" Target="../tags/tag2551.xml"/><Relationship Id="rId298" Type="http://schemas.openxmlformats.org/officeDocument/2006/relationships/tags" Target="../tags/tag2572.xml"/><Relationship Id="rId25" Type="http://schemas.openxmlformats.org/officeDocument/2006/relationships/tags" Target="../tags/tag2299.xml"/><Relationship Id="rId46" Type="http://schemas.openxmlformats.org/officeDocument/2006/relationships/tags" Target="../tags/tag2320.xml"/><Relationship Id="rId67" Type="http://schemas.openxmlformats.org/officeDocument/2006/relationships/tags" Target="../tags/tag2341.xml"/><Relationship Id="rId116" Type="http://schemas.openxmlformats.org/officeDocument/2006/relationships/tags" Target="../tags/tag2390.xml"/><Relationship Id="rId137" Type="http://schemas.openxmlformats.org/officeDocument/2006/relationships/tags" Target="../tags/tag2411.xml"/><Relationship Id="rId158" Type="http://schemas.openxmlformats.org/officeDocument/2006/relationships/tags" Target="../tags/tag2432.xml"/><Relationship Id="rId272" Type="http://schemas.openxmlformats.org/officeDocument/2006/relationships/tags" Target="../tags/tag2546.xml"/><Relationship Id="rId293" Type="http://schemas.openxmlformats.org/officeDocument/2006/relationships/tags" Target="../tags/tag2567.xml"/><Relationship Id="rId302" Type="http://schemas.openxmlformats.org/officeDocument/2006/relationships/tags" Target="../tags/tag2576.xml"/><Relationship Id="rId20" Type="http://schemas.openxmlformats.org/officeDocument/2006/relationships/tags" Target="../tags/tag2294.xml"/><Relationship Id="rId41" Type="http://schemas.openxmlformats.org/officeDocument/2006/relationships/tags" Target="../tags/tag2315.xml"/><Relationship Id="rId62" Type="http://schemas.openxmlformats.org/officeDocument/2006/relationships/tags" Target="../tags/tag2336.xml"/><Relationship Id="rId83" Type="http://schemas.openxmlformats.org/officeDocument/2006/relationships/tags" Target="../tags/tag2357.xml"/><Relationship Id="rId88" Type="http://schemas.openxmlformats.org/officeDocument/2006/relationships/tags" Target="../tags/tag2362.xml"/><Relationship Id="rId111" Type="http://schemas.openxmlformats.org/officeDocument/2006/relationships/tags" Target="../tags/tag2385.xml"/><Relationship Id="rId132" Type="http://schemas.openxmlformats.org/officeDocument/2006/relationships/tags" Target="../tags/tag2406.xml"/><Relationship Id="rId153" Type="http://schemas.openxmlformats.org/officeDocument/2006/relationships/tags" Target="../tags/tag2427.xml"/><Relationship Id="rId174" Type="http://schemas.openxmlformats.org/officeDocument/2006/relationships/tags" Target="../tags/tag2448.xml"/><Relationship Id="rId179" Type="http://schemas.openxmlformats.org/officeDocument/2006/relationships/tags" Target="../tags/tag2453.xml"/><Relationship Id="rId195" Type="http://schemas.openxmlformats.org/officeDocument/2006/relationships/tags" Target="../tags/tag2469.xml"/><Relationship Id="rId209" Type="http://schemas.openxmlformats.org/officeDocument/2006/relationships/tags" Target="../tags/tag2483.xml"/><Relationship Id="rId190" Type="http://schemas.openxmlformats.org/officeDocument/2006/relationships/tags" Target="../tags/tag2464.xml"/><Relationship Id="rId204" Type="http://schemas.openxmlformats.org/officeDocument/2006/relationships/tags" Target="../tags/tag2478.xml"/><Relationship Id="rId220" Type="http://schemas.openxmlformats.org/officeDocument/2006/relationships/tags" Target="../tags/tag2494.xml"/><Relationship Id="rId225" Type="http://schemas.openxmlformats.org/officeDocument/2006/relationships/tags" Target="../tags/tag2499.xml"/><Relationship Id="rId241" Type="http://schemas.openxmlformats.org/officeDocument/2006/relationships/tags" Target="../tags/tag2515.xml"/><Relationship Id="rId246" Type="http://schemas.openxmlformats.org/officeDocument/2006/relationships/tags" Target="../tags/tag2520.xml"/><Relationship Id="rId267" Type="http://schemas.openxmlformats.org/officeDocument/2006/relationships/tags" Target="../tags/tag2541.xml"/><Relationship Id="rId288" Type="http://schemas.openxmlformats.org/officeDocument/2006/relationships/tags" Target="../tags/tag2562.xml"/><Relationship Id="rId15" Type="http://schemas.openxmlformats.org/officeDocument/2006/relationships/tags" Target="../tags/tag2289.xml"/><Relationship Id="rId36" Type="http://schemas.openxmlformats.org/officeDocument/2006/relationships/tags" Target="../tags/tag2310.xml"/><Relationship Id="rId57" Type="http://schemas.openxmlformats.org/officeDocument/2006/relationships/tags" Target="../tags/tag2331.xml"/><Relationship Id="rId106" Type="http://schemas.openxmlformats.org/officeDocument/2006/relationships/tags" Target="../tags/tag2380.xml"/><Relationship Id="rId127" Type="http://schemas.openxmlformats.org/officeDocument/2006/relationships/tags" Target="../tags/tag2401.xml"/><Relationship Id="rId262" Type="http://schemas.openxmlformats.org/officeDocument/2006/relationships/tags" Target="../tags/tag2536.xml"/><Relationship Id="rId283" Type="http://schemas.openxmlformats.org/officeDocument/2006/relationships/tags" Target="../tags/tag2557.xml"/><Relationship Id="rId10" Type="http://schemas.openxmlformats.org/officeDocument/2006/relationships/tags" Target="../tags/tag2284.xml"/><Relationship Id="rId31" Type="http://schemas.openxmlformats.org/officeDocument/2006/relationships/tags" Target="../tags/tag2305.xml"/><Relationship Id="rId52" Type="http://schemas.openxmlformats.org/officeDocument/2006/relationships/tags" Target="../tags/tag2326.xml"/><Relationship Id="rId73" Type="http://schemas.openxmlformats.org/officeDocument/2006/relationships/tags" Target="../tags/tag2347.xml"/><Relationship Id="rId78" Type="http://schemas.openxmlformats.org/officeDocument/2006/relationships/tags" Target="../tags/tag2352.xml"/><Relationship Id="rId94" Type="http://schemas.openxmlformats.org/officeDocument/2006/relationships/tags" Target="../tags/tag2368.xml"/><Relationship Id="rId99" Type="http://schemas.openxmlformats.org/officeDocument/2006/relationships/tags" Target="../tags/tag2373.xml"/><Relationship Id="rId101" Type="http://schemas.openxmlformats.org/officeDocument/2006/relationships/tags" Target="../tags/tag2375.xml"/><Relationship Id="rId122" Type="http://schemas.openxmlformats.org/officeDocument/2006/relationships/tags" Target="../tags/tag2396.xml"/><Relationship Id="rId143" Type="http://schemas.openxmlformats.org/officeDocument/2006/relationships/tags" Target="../tags/tag2417.xml"/><Relationship Id="rId148" Type="http://schemas.openxmlformats.org/officeDocument/2006/relationships/tags" Target="../tags/tag2422.xml"/><Relationship Id="rId164" Type="http://schemas.openxmlformats.org/officeDocument/2006/relationships/tags" Target="../tags/tag2438.xml"/><Relationship Id="rId169" Type="http://schemas.openxmlformats.org/officeDocument/2006/relationships/tags" Target="../tags/tag2443.xml"/><Relationship Id="rId185" Type="http://schemas.openxmlformats.org/officeDocument/2006/relationships/tags" Target="../tags/tag2459.xml"/><Relationship Id="rId4" Type="http://schemas.openxmlformats.org/officeDocument/2006/relationships/tags" Target="../tags/tag2278.xml"/><Relationship Id="rId9" Type="http://schemas.openxmlformats.org/officeDocument/2006/relationships/tags" Target="../tags/tag2283.xml"/><Relationship Id="rId180" Type="http://schemas.openxmlformats.org/officeDocument/2006/relationships/tags" Target="../tags/tag2454.xml"/><Relationship Id="rId210" Type="http://schemas.openxmlformats.org/officeDocument/2006/relationships/tags" Target="../tags/tag2484.xml"/><Relationship Id="rId215" Type="http://schemas.openxmlformats.org/officeDocument/2006/relationships/tags" Target="../tags/tag2489.xml"/><Relationship Id="rId236" Type="http://schemas.openxmlformats.org/officeDocument/2006/relationships/tags" Target="../tags/tag2510.xml"/><Relationship Id="rId257" Type="http://schemas.openxmlformats.org/officeDocument/2006/relationships/tags" Target="../tags/tag2531.xml"/><Relationship Id="rId278" Type="http://schemas.openxmlformats.org/officeDocument/2006/relationships/tags" Target="../tags/tag2552.xml"/><Relationship Id="rId26" Type="http://schemas.openxmlformats.org/officeDocument/2006/relationships/tags" Target="../tags/tag2300.xml"/><Relationship Id="rId231" Type="http://schemas.openxmlformats.org/officeDocument/2006/relationships/tags" Target="../tags/tag2505.xml"/><Relationship Id="rId252" Type="http://schemas.openxmlformats.org/officeDocument/2006/relationships/tags" Target="../tags/tag2526.xml"/><Relationship Id="rId273" Type="http://schemas.openxmlformats.org/officeDocument/2006/relationships/tags" Target="../tags/tag2547.xml"/><Relationship Id="rId294" Type="http://schemas.openxmlformats.org/officeDocument/2006/relationships/tags" Target="../tags/tag2568.xml"/><Relationship Id="rId47" Type="http://schemas.openxmlformats.org/officeDocument/2006/relationships/tags" Target="../tags/tag2321.xml"/><Relationship Id="rId68" Type="http://schemas.openxmlformats.org/officeDocument/2006/relationships/tags" Target="../tags/tag2342.xml"/><Relationship Id="rId89" Type="http://schemas.openxmlformats.org/officeDocument/2006/relationships/tags" Target="../tags/tag2363.xml"/><Relationship Id="rId112" Type="http://schemas.openxmlformats.org/officeDocument/2006/relationships/tags" Target="../tags/tag2386.xml"/><Relationship Id="rId133" Type="http://schemas.openxmlformats.org/officeDocument/2006/relationships/tags" Target="../tags/tag2407.xml"/><Relationship Id="rId154" Type="http://schemas.openxmlformats.org/officeDocument/2006/relationships/tags" Target="../tags/tag2428.xml"/><Relationship Id="rId175" Type="http://schemas.openxmlformats.org/officeDocument/2006/relationships/tags" Target="../tags/tag2449.xml"/><Relationship Id="rId196" Type="http://schemas.openxmlformats.org/officeDocument/2006/relationships/tags" Target="../tags/tag2470.xml"/><Relationship Id="rId200" Type="http://schemas.openxmlformats.org/officeDocument/2006/relationships/tags" Target="../tags/tag2474.xml"/><Relationship Id="rId16" Type="http://schemas.openxmlformats.org/officeDocument/2006/relationships/tags" Target="../tags/tag2290.xml"/><Relationship Id="rId221" Type="http://schemas.openxmlformats.org/officeDocument/2006/relationships/tags" Target="../tags/tag2495.xml"/><Relationship Id="rId242" Type="http://schemas.openxmlformats.org/officeDocument/2006/relationships/tags" Target="../tags/tag2516.xml"/><Relationship Id="rId263" Type="http://schemas.openxmlformats.org/officeDocument/2006/relationships/tags" Target="../tags/tag2537.xml"/><Relationship Id="rId284" Type="http://schemas.openxmlformats.org/officeDocument/2006/relationships/tags" Target="../tags/tag2558.xml"/><Relationship Id="rId37" Type="http://schemas.openxmlformats.org/officeDocument/2006/relationships/tags" Target="../tags/tag2311.xml"/><Relationship Id="rId58" Type="http://schemas.openxmlformats.org/officeDocument/2006/relationships/tags" Target="../tags/tag2332.xml"/><Relationship Id="rId79" Type="http://schemas.openxmlformats.org/officeDocument/2006/relationships/tags" Target="../tags/tag2353.xml"/><Relationship Id="rId102" Type="http://schemas.openxmlformats.org/officeDocument/2006/relationships/tags" Target="../tags/tag2376.xml"/><Relationship Id="rId123" Type="http://schemas.openxmlformats.org/officeDocument/2006/relationships/tags" Target="../tags/tag2397.xml"/><Relationship Id="rId144" Type="http://schemas.openxmlformats.org/officeDocument/2006/relationships/tags" Target="../tags/tag2418.xml"/><Relationship Id="rId90" Type="http://schemas.openxmlformats.org/officeDocument/2006/relationships/tags" Target="../tags/tag2364.xml"/><Relationship Id="rId165" Type="http://schemas.openxmlformats.org/officeDocument/2006/relationships/tags" Target="../tags/tag2439.xml"/><Relationship Id="rId186" Type="http://schemas.openxmlformats.org/officeDocument/2006/relationships/tags" Target="../tags/tag2460.xml"/><Relationship Id="rId211" Type="http://schemas.openxmlformats.org/officeDocument/2006/relationships/tags" Target="../tags/tag2485.xml"/><Relationship Id="rId232" Type="http://schemas.openxmlformats.org/officeDocument/2006/relationships/tags" Target="../tags/tag2506.xml"/><Relationship Id="rId253" Type="http://schemas.openxmlformats.org/officeDocument/2006/relationships/tags" Target="../tags/tag2527.xml"/><Relationship Id="rId274" Type="http://schemas.openxmlformats.org/officeDocument/2006/relationships/tags" Target="../tags/tag2548.xml"/><Relationship Id="rId295" Type="http://schemas.openxmlformats.org/officeDocument/2006/relationships/tags" Target="../tags/tag2569.xml"/><Relationship Id="rId27" Type="http://schemas.openxmlformats.org/officeDocument/2006/relationships/tags" Target="../tags/tag2301.xml"/><Relationship Id="rId48" Type="http://schemas.openxmlformats.org/officeDocument/2006/relationships/tags" Target="../tags/tag2322.xml"/><Relationship Id="rId69" Type="http://schemas.openxmlformats.org/officeDocument/2006/relationships/tags" Target="../tags/tag2343.xml"/><Relationship Id="rId113" Type="http://schemas.openxmlformats.org/officeDocument/2006/relationships/tags" Target="../tags/tag2387.xml"/><Relationship Id="rId134" Type="http://schemas.openxmlformats.org/officeDocument/2006/relationships/tags" Target="../tags/tag2408.xml"/><Relationship Id="rId80" Type="http://schemas.openxmlformats.org/officeDocument/2006/relationships/tags" Target="../tags/tag2354.xml"/><Relationship Id="rId155" Type="http://schemas.openxmlformats.org/officeDocument/2006/relationships/tags" Target="../tags/tag2429.xml"/><Relationship Id="rId176" Type="http://schemas.openxmlformats.org/officeDocument/2006/relationships/tags" Target="../tags/tag2450.xml"/><Relationship Id="rId197" Type="http://schemas.openxmlformats.org/officeDocument/2006/relationships/tags" Target="../tags/tag2471.xml"/><Relationship Id="rId201" Type="http://schemas.openxmlformats.org/officeDocument/2006/relationships/tags" Target="../tags/tag2475.xml"/><Relationship Id="rId222" Type="http://schemas.openxmlformats.org/officeDocument/2006/relationships/tags" Target="../tags/tag2496.xml"/><Relationship Id="rId243" Type="http://schemas.openxmlformats.org/officeDocument/2006/relationships/tags" Target="../tags/tag2517.xml"/><Relationship Id="rId264" Type="http://schemas.openxmlformats.org/officeDocument/2006/relationships/tags" Target="../tags/tag2538.xml"/><Relationship Id="rId285" Type="http://schemas.openxmlformats.org/officeDocument/2006/relationships/tags" Target="../tags/tag2559.xml"/><Relationship Id="rId17" Type="http://schemas.openxmlformats.org/officeDocument/2006/relationships/tags" Target="../tags/tag2291.xml"/><Relationship Id="rId38" Type="http://schemas.openxmlformats.org/officeDocument/2006/relationships/tags" Target="../tags/tag2312.xml"/><Relationship Id="rId59" Type="http://schemas.openxmlformats.org/officeDocument/2006/relationships/tags" Target="../tags/tag2333.xml"/><Relationship Id="rId103" Type="http://schemas.openxmlformats.org/officeDocument/2006/relationships/tags" Target="../tags/tag2377.xml"/><Relationship Id="rId124" Type="http://schemas.openxmlformats.org/officeDocument/2006/relationships/tags" Target="../tags/tag2398.xml"/><Relationship Id="rId70" Type="http://schemas.openxmlformats.org/officeDocument/2006/relationships/tags" Target="../tags/tag2344.xml"/><Relationship Id="rId91" Type="http://schemas.openxmlformats.org/officeDocument/2006/relationships/tags" Target="../tags/tag2365.xml"/><Relationship Id="rId145" Type="http://schemas.openxmlformats.org/officeDocument/2006/relationships/tags" Target="../tags/tag2419.xml"/><Relationship Id="rId166" Type="http://schemas.openxmlformats.org/officeDocument/2006/relationships/tags" Target="../tags/tag2440.xml"/><Relationship Id="rId187" Type="http://schemas.openxmlformats.org/officeDocument/2006/relationships/tags" Target="../tags/tag2461.xml"/><Relationship Id="rId1" Type="http://schemas.openxmlformats.org/officeDocument/2006/relationships/tags" Target="../tags/tag2275.xml"/><Relationship Id="rId212" Type="http://schemas.openxmlformats.org/officeDocument/2006/relationships/tags" Target="../tags/tag2486.xml"/><Relationship Id="rId233" Type="http://schemas.openxmlformats.org/officeDocument/2006/relationships/tags" Target="../tags/tag2507.xml"/><Relationship Id="rId254" Type="http://schemas.openxmlformats.org/officeDocument/2006/relationships/tags" Target="../tags/tag2528.xml"/><Relationship Id="rId28" Type="http://schemas.openxmlformats.org/officeDocument/2006/relationships/tags" Target="../tags/tag2302.xml"/><Relationship Id="rId49" Type="http://schemas.openxmlformats.org/officeDocument/2006/relationships/tags" Target="../tags/tag2323.xml"/><Relationship Id="rId114" Type="http://schemas.openxmlformats.org/officeDocument/2006/relationships/tags" Target="../tags/tag2388.xml"/><Relationship Id="rId275" Type="http://schemas.openxmlformats.org/officeDocument/2006/relationships/tags" Target="../tags/tag2549.xml"/><Relationship Id="rId296" Type="http://schemas.openxmlformats.org/officeDocument/2006/relationships/tags" Target="../tags/tag2570.xml"/><Relationship Id="rId300" Type="http://schemas.openxmlformats.org/officeDocument/2006/relationships/tags" Target="../tags/tag2574.xml"/><Relationship Id="rId60" Type="http://schemas.openxmlformats.org/officeDocument/2006/relationships/tags" Target="../tags/tag2334.xml"/><Relationship Id="rId81" Type="http://schemas.openxmlformats.org/officeDocument/2006/relationships/tags" Target="../tags/tag2355.xml"/><Relationship Id="rId135" Type="http://schemas.openxmlformats.org/officeDocument/2006/relationships/tags" Target="../tags/tag2409.xml"/><Relationship Id="rId156" Type="http://schemas.openxmlformats.org/officeDocument/2006/relationships/tags" Target="../tags/tag2430.xml"/><Relationship Id="rId177" Type="http://schemas.openxmlformats.org/officeDocument/2006/relationships/tags" Target="../tags/tag2451.xml"/><Relationship Id="rId198" Type="http://schemas.openxmlformats.org/officeDocument/2006/relationships/tags" Target="../tags/tag2472.xml"/><Relationship Id="rId202" Type="http://schemas.openxmlformats.org/officeDocument/2006/relationships/tags" Target="../tags/tag2476.xml"/><Relationship Id="rId223" Type="http://schemas.openxmlformats.org/officeDocument/2006/relationships/tags" Target="../tags/tag2497.xml"/><Relationship Id="rId244" Type="http://schemas.openxmlformats.org/officeDocument/2006/relationships/tags" Target="../tags/tag2518.xml"/><Relationship Id="rId18" Type="http://schemas.openxmlformats.org/officeDocument/2006/relationships/tags" Target="../tags/tag2292.xml"/><Relationship Id="rId39" Type="http://schemas.openxmlformats.org/officeDocument/2006/relationships/tags" Target="../tags/tag2313.xml"/><Relationship Id="rId265" Type="http://schemas.openxmlformats.org/officeDocument/2006/relationships/tags" Target="../tags/tag2539.xml"/><Relationship Id="rId286" Type="http://schemas.openxmlformats.org/officeDocument/2006/relationships/tags" Target="../tags/tag2560.xml"/><Relationship Id="rId50" Type="http://schemas.openxmlformats.org/officeDocument/2006/relationships/tags" Target="../tags/tag2324.xml"/><Relationship Id="rId104" Type="http://schemas.openxmlformats.org/officeDocument/2006/relationships/tags" Target="../tags/tag2378.xml"/><Relationship Id="rId125" Type="http://schemas.openxmlformats.org/officeDocument/2006/relationships/tags" Target="../tags/tag2399.xml"/><Relationship Id="rId146" Type="http://schemas.openxmlformats.org/officeDocument/2006/relationships/tags" Target="../tags/tag2420.xml"/><Relationship Id="rId167" Type="http://schemas.openxmlformats.org/officeDocument/2006/relationships/tags" Target="../tags/tag2441.xml"/><Relationship Id="rId188" Type="http://schemas.openxmlformats.org/officeDocument/2006/relationships/tags" Target="../tags/tag2462.xml"/><Relationship Id="rId71" Type="http://schemas.openxmlformats.org/officeDocument/2006/relationships/tags" Target="../tags/tag2345.xml"/><Relationship Id="rId92" Type="http://schemas.openxmlformats.org/officeDocument/2006/relationships/tags" Target="../tags/tag2366.xml"/><Relationship Id="rId213" Type="http://schemas.openxmlformats.org/officeDocument/2006/relationships/tags" Target="../tags/tag2487.xml"/><Relationship Id="rId234" Type="http://schemas.openxmlformats.org/officeDocument/2006/relationships/tags" Target="../tags/tag250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605.xml"/><Relationship Id="rId117" Type="http://schemas.openxmlformats.org/officeDocument/2006/relationships/tags" Target="../tags/tag2696.xml"/><Relationship Id="rId21" Type="http://schemas.openxmlformats.org/officeDocument/2006/relationships/tags" Target="../tags/tag2600.xml"/><Relationship Id="rId42" Type="http://schemas.openxmlformats.org/officeDocument/2006/relationships/tags" Target="../tags/tag2621.xml"/><Relationship Id="rId47" Type="http://schemas.openxmlformats.org/officeDocument/2006/relationships/tags" Target="../tags/tag2626.xml"/><Relationship Id="rId63" Type="http://schemas.openxmlformats.org/officeDocument/2006/relationships/tags" Target="../tags/tag2642.xml"/><Relationship Id="rId68" Type="http://schemas.openxmlformats.org/officeDocument/2006/relationships/tags" Target="../tags/tag2647.xml"/><Relationship Id="rId84" Type="http://schemas.openxmlformats.org/officeDocument/2006/relationships/tags" Target="../tags/tag2663.xml"/><Relationship Id="rId89" Type="http://schemas.openxmlformats.org/officeDocument/2006/relationships/tags" Target="../tags/tag2668.xml"/><Relationship Id="rId112" Type="http://schemas.openxmlformats.org/officeDocument/2006/relationships/tags" Target="../tags/tag2691.xml"/><Relationship Id="rId133" Type="http://schemas.openxmlformats.org/officeDocument/2006/relationships/tags" Target="../tags/tag2712.xml"/><Relationship Id="rId138" Type="http://schemas.openxmlformats.org/officeDocument/2006/relationships/tags" Target="../tags/tag2717.xml"/><Relationship Id="rId154" Type="http://schemas.openxmlformats.org/officeDocument/2006/relationships/tags" Target="../tags/tag2733.xml"/><Relationship Id="rId16" Type="http://schemas.openxmlformats.org/officeDocument/2006/relationships/tags" Target="../tags/tag2595.xml"/><Relationship Id="rId107" Type="http://schemas.openxmlformats.org/officeDocument/2006/relationships/tags" Target="../tags/tag2686.xml"/><Relationship Id="rId11" Type="http://schemas.openxmlformats.org/officeDocument/2006/relationships/tags" Target="../tags/tag2590.xml"/><Relationship Id="rId32" Type="http://schemas.openxmlformats.org/officeDocument/2006/relationships/tags" Target="../tags/tag2611.xml"/><Relationship Id="rId37" Type="http://schemas.openxmlformats.org/officeDocument/2006/relationships/tags" Target="../tags/tag2616.xml"/><Relationship Id="rId53" Type="http://schemas.openxmlformats.org/officeDocument/2006/relationships/tags" Target="../tags/tag2632.xml"/><Relationship Id="rId58" Type="http://schemas.openxmlformats.org/officeDocument/2006/relationships/tags" Target="../tags/tag2637.xml"/><Relationship Id="rId74" Type="http://schemas.openxmlformats.org/officeDocument/2006/relationships/tags" Target="../tags/tag2653.xml"/><Relationship Id="rId79" Type="http://schemas.openxmlformats.org/officeDocument/2006/relationships/tags" Target="../tags/tag2658.xml"/><Relationship Id="rId102" Type="http://schemas.openxmlformats.org/officeDocument/2006/relationships/tags" Target="../tags/tag2681.xml"/><Relationship Id="rId123" Type="http://schemas.openxmlformats.org/officeDocument/2006/relationships/tags" Target="../tags/tag2702.xml"/><Relationship Id="rId128" Type="http://schemas.openxmlformats.org/officeDocument/2006/relationships/tags" Target="../tags/tag2707.xml"/><Relationship Id="rId144" Type="http://schemas.openxmlformats.org/officeDocument/2006/relationships/tags" Target="../tags/tag2723.xml"/><Relationship Id="rId149" Type="http://schemas.openxmlformats.org/officeDocument/2006/relationships/tags" Target="../tags/tag2728.xml"/><Relationship Id="rId5" Type="http://schemas.openxmlformats.org/officeDocument/2006/relationships/tags" Target="../tags/tag2584.xml"/><Relationship Id="rId90" Type="http://schemas.openxmlformats.org/officeDocument/2006/relationships/tags" Target="../tags/tag2669.xml"/><Relationship Id="rId95" Type="http://schemas.openxmlformats.org/officeDocument/2006/relationships/tags" Target="../tags/tag2674.xml"/><Relationship Id="rId22" Type="http://schemas.openxmlformats.org/officeDocument/2006/relationships/tags" Target="../tags/tag2601.xml"/><Relationship Id="rId27" Type="http://schemas.openxmlformats.org/officeDocument/2006/relationships/tags" Target="../tags/tag2606.xml"/><Relationship Id="rId43" Type="http://schemas.openxmlformats.org/officeDocument/2006/relationships/tags" Target="../tags/tag2622.xml"/><Relationship Id="rId48" Type="http://schemas.openxmlformats.org/officeDocument/2006/relationships/tags" Target="../tags/tag2627.xml"/><Relationship Id="rId64" Type="http://schemas.openxmlformats.org/officeDocument/2006/relationships/tags" Target="../tags/tag2643.xml"/><Relationship Id="rId69" Type="http://schemas.openxmlformats.org/officeDocument/2006/relationships/tags" Target="../tags/tag2648.xml"/><Relationship Id="rId113" Type="http://schemas.openxmlformats.org/officeDocument/2006/relationships/tags" Target="../tags/tag2692.xml"/><Relationship Id="rId118" Type="http://schemas.openxmlformats.org/officeDocument/2006/relationships/tags" Target="../tags/tag2697.xml"/><Relationship Id="rId134" Type="http://schemas.openxmlformats.org/officeDocument/2006/relationships/tags" Target="../tags/tag2713.xml"/><Relationship Id="rId139" Type="http://schemas.openxmlformats.org/officeDocument/2006/relationships/tags" Target="../tags/tag2718.xml"/><Relationship Id="rId80" Type="http://schemas.openxmlformats.org/officeDocument/2006/relationships/tags" Target="../tags/tag2659.xml"/><Relationship Id="rId85" Type="http://schemas.openxmlformats.org/officeDocument/2006/relationships/tags" Target="../tags/tag2664.xml"/><Relationship Id="rId150" Type="http://schemas.openxmlformats.org/officeDocument/2006/relationships/tags" Target="../tags/tag2729.xml"/><Relationship Id="rId155" Type="http://schemas.openxmlformats.org/officeDocument/2006/relationships/tags" Target="../tags/tag2734.xml"/><Relationship Id="rId12" Type="http://schemas.openxmlformats.org/officeDocument/2006/relationships/tags" Target="../tags/tag2591.xml"/><Relationship Id="rId17" Type="http://schemas.openxmlformats.org/officeDocument/2006/relationships/tags" Target="../tags/tag2596.xml"/><Relationship Id="rId33" Type="http://schemas.openxmlformats.org/officeDocument/2006/relationships/tags" Target="../tags/tag2612.xml"/><Relationship Id="rId38" Type="http://schemas.openxmlformats.org/officeDocument/2006/relationships/tags" Target="../tags/tag2617.xml"/><Relationship Id="rId59" Type="http://schemas.openxmlformats.org/officeDocument/2006/relationships/tags" Target="../tags/tag2638.xml"/><Relationship Id="rId103" Type="http://schemas.openxmlformats.org/officeDocument/2006/relationships/tags" Target="../tags/tag2682.xml"/><Relationship Id="rId108" Type="http://schemas.openxmlformats.org/officeDocument/2006/relationships/tags" Target="../tags/tag2687.xml"/><Relationship Id="rId124" Type="http://schemas.openxmlformats.org/officeDocument/2006/relationships/tags" Target="../tags/tag2703.xml"/><Relationship Id="rId129" Type="http://schemas.openxmlformats.org/officeDocument/2006/relationships/tags" Target="../tags/tag2708.xml"/><Relationship Id="rId20" Type="http://schemas.openxmlformats.org/officeDocument/2006/relationships/tags" Target="../tags/tag2599.xml"/><Relationship Id="rId41" Type="http://schemas.openxmlformats.org/officeDocument/2006/relationships/tags" Target="../tags/tag2620.xml"/><Relationship Id="rId54" Type="http://schemas.openxmlformats.org/officeDocument/2006/relationships/tags" Target="../tags/tag2633.xml"/><Relationship Id="rId62" Type="http://schemas.openxmlformats.org/officeDocument/2006/relationships/tags" Target="../tags/tag2641.xml"/><Relationship Id="rId70" Type="http://schemas.openxmlformats.org/officeDocument/2006/relationships/tags" Target="../tags/tag2649.xml"/><Relationship Id="rId75" Type="http://schemas.openxmlformats.org/officeDocument/2006/relationships/tags" Target="../tags/tag2654.xml"/><Relationship Id="rId83" Type="http://schemas.openxmlformats.org/officeDocument/2006/relationships/tags" Target="../tags/tag2662.xml"/><Relationship Id="rId88" Type="http://schemas.openxmlformats.org/officeDocument/2006/relationships/tags" Target="../tags/tag2667.xml"/><Relationship Id="rId91" Type="http://schemas.openxmlformats.org/officeDocument/2006/relationships/tags" Target="../tags/tag2670.xml"/><Relationship Id="rId96" Type="http://schemas.openxmlformats.org/officeDocument/2006/relationships/tags" Target="../tags/tag2675.xml"/><Relationship Id="rId111" Type="http://schemas.openxmlformats.org/officeDocument/2006/relationships/tags" Target="../tags/tag2690.xml"/><Relationship Id="rId132" Type="http://schemas.openxmlformats.org/officeDocument/2006/relationships/tags" Target="../tags/tag2711.xml"/><Relationship Id="rId140" Type="http://schemas.openxmlformats.org/officeDocument/2006/relationships/tags" Target="../tags/tag2719.xml"/><Relationship Id="rId145" Type="http://schemas.openxmlformats.org/officeDocument/2006/relationships/tags" Target="../tags/tag2724.xml"/><Relationship Id="rId153" Type="http://schemas.openxmlformats.org/officeDocument/2006/relationships/tags" Target="../tags/tag2732.xml"/><Relationship Id="rId1" Type="http://schemas.openxmlformats.org/officeDocument/2006/relationships/tags" Target="../tags/tag2580.xml"/><Relationship Id="rId6" Type="http://schemas.openxmlformats.org/officeDocument/2006/relationships/tags" Target="../tags/tag2585.xml"/><Relationship Id="rId15" Type="http://schemas.openxmlformats.org/officeDocument/2006/relationships/tags" Target="../tags/tag2594.xml"/><Relationship Id="rId23" Type="http://schemas.openxmlformats.org/officeDocument/2006/relationships/tags" Target="../tags/tag2602.xml"/><Relationship Id="rId28" Type="http://schemas.openxmlformats.org/officeDocument/2006/relationships/tags" Target="../tags/tag2607.xml"/><Relationship Id="rId36" Type="http://schemas.openxmlformats.org/officeDocument/2006/relationships/tags" Target="../tags/tag2615.xml"/><Relationship Id="rId49" Type="http://schemas.openxmlformats.org/officeDocument/2006/relationships/tags" Target="../tags/tag2628.xml"/><Relationship Id="rId57" Type="http://schemas.openxmlformats.org/officeDocument/2006/relationships/tags" Target="../tags/tag2636.xml"/><Relationship Id="rId106" Type="http://schemas.openxmlformats.org/officeDocument/2006/relationships/tags" Target="../tags/tag2685.xml"/><Relationship Id="rId114" Type="http://schemas.openxmlformats.org/officeDocument/2006/relationships/tags" Target="../tags/tag2693.xml"/><Relationship Id="rId119" Type="http://schemas.openxmlformats.org/officeDocument/2006/relationships/tags" Target="../tags/tag2698.xml"/><Relationship Id="rId127" Type="http://schemas.openxmlformats.org/officeDocument/2006/relationships/tags" Target="../tags/tag2706.xml"/><Relationship Id="rId10" Type="http://schemas.openxmlformats.org/officeDocument/2006/relationships/tags" Target="../tags/tag2589.xml"/><Relationship Id="rId31" Type="http://schemas.openxmlformats.org/officeDocument/2006/relationships/tags" Target="../tags/tag2610.xml"/><Relationship Id="rId44" Type="http://schemas.openxmlformats.org/officeDocument/2006/relationships/tags" Target="../tags/tag2623.xml"/><Relationship Id="rId52" Type="http://schemas.openxmlformats.org/officeDocument/2006/relationships/tags" Target="../tags/tag2631.xml"/><Relationship Id="rId60" Type="http://schemas.openxmlformats.org/officeDocument/2006/relationships/tags" Target="../tags/tag2639.xml"/><Relationship Id="rId65" Type="http://schemas.openxmlformats.org/officeDocument/2006/relationships/tags" Target="../tags/tag2644.xml"/><Relationship Id="rId73" Type="http://schemas.openxmlformats.org/officeDocument/2006/relationships/tags" Target="../tags/tag2652.xml"/><Relationship Id="rId78" Type="http://schemas.openxmlformats.org/officeDocument/2006/relationships/tags" Target="../tags/tag2657.xml"/><Relationship Id="rId81" Type="http://schemas.openxmlformats.org/officeDocument/2006/relationships/tags" Target="../tags/tag2660.xml"/><Relationship Id="rId86" Type="http://schemas.openxmlformats.org/officeDocument/2006/relationships/tags" Target="../tags/tag2665.xml"/><Relationship Id="rId94" Type="http://schemas.openxmlformats.org/officeDocument/2006/relationships/tags" Target="../tags/tag2673.xml"/><Relationship Id="rId99" Type="http://schemas.openxmlformats.org/officeDocument/2006/relationships/tags" Target="../tags/tag2678.xml"/><Relationship Id="rId101" Type="http://schemas.openxmlformats.org/officeDocument/2006/relationships/tags" Target="../tags/tag2680.xml"/><Relationship Id="rId122" Type="http://schemas.openxmlformats.org/officeDocument/2006/relationships/tags" Target="../tags/tag2701.xml"/><Relationship Id="rId130" Type="http://schemas.openxmlformats.org/officeDocument/2006/relationships/tags" Target="../tags/tag2709.xml"/><Relationship Id="rId135" Type="http://schemas.openxmlformats.org/officeDocument/2006/relationships/tags" Target="../tags/tag2714.xml"/><Relationship Id="rId143" Type="http://schemas.openxmlformats.org/officeDocument/2006/relationships/tags" Target="../tags/tag2722.xml"/><Relationship Id="rId148" Type="http://schemas.openxmlformats.org/officeDocument/2006/relationships/tags" Target="../tags/tag2727.xml"/><Relationship Id="rId151" Type="http://schemas.openxmlformats.org/officeDocument/2006/relationships/tags" Target="../tags/tag2730.xml"/><Relationship Id="rId156" Type="http://schemas.openxmlformats.org/officeDocument/2006/relationships/tags" Target="../tags/tag2735.xml"/><Relationship Id="rId4" Type="http://schemas.openxmlformats.org/officeDocument/2006/relationships/tags" Target="../tags/tag2583.xml"/><Relationship Id="rId9" Type="http://schemas.openxmlformats.org/officeDocument/2006/relationships/tags" Target="../tags/tag2588.xml"/><Relationship Id="rId13" Type="http://schemas.openxmlformats.org/officeDocument/2006/relationships/tags" Target="../tags/tag2592.xml"/><Relationship Id="rId18" Type="http://schemas.openxmlformats.org/officeDocument/2006/relationships/tags" Target="../tags/tag2597.xml"/><Relationship Id="rId39" Type="http://schemas.openxmlformats.org/officeDocument/2006/relationships/tags" Target="../tags/tag2618.xml"/><Relationship Id="rId109" Type="http://schemas.openxmlformats.org/officeDocument/2006/relationships/tags" Target="../tags/tag2688.xml"/><Relationship Id="rId34" Type="http://schemas.openxmlformats.org/officeDocument/2006/relationships/tags" Target="../tags/tag2613.xml"/><Relationship Id="rId50" Type="http://schemas.openxmlformats.org/officeDocument/2006/relationships/tags" Target="../tags/tag2629.xml"/><Relationship Id="rId55" Type="http://schemas.openxmlformats.org/officeDocument/2006/relationships/tags" Target="../tags/tag2634.xml"/><Relationship Id="rId76" Type="http://schemas.openxmlformats.org/officeDocument/2006/relationships/tags" Target="../tags/tag2655.xml"/><Relationship Id="rId97" Type="http://schemas.openxmlformats.org/officeDocument/2006/relationships/tags" Target="../tags/tag2676.xml"/><Relationship Id="rId104" Type="http://schemas.openxmlformats.org/officeDocument/2006/relationships/tags" Target="../tags/tag2683.xml"/><Relationship Id="rId120" Type="http://schemas.openxmlformats.org/officeDocument/2006/relationships/tags" Target="../tags/tag2699.xml"/><Relationship Id="rId125" Type="http://schemas.openxmlformats.org/officeDocument/2006/relationships/tags" Target="../tags/tag2704.xml"/><Relationship Id="rId141" Type="http://schemas.openxmlformats.org/officeDocument/2006/relationships/tags" Target="../tags/tag2720.xml"/><Relationship Id="rId146" Type="http://schemas.openxmlformats.org/officeDocument/2006/relationships/tags" Target="../tags/tag2725.xml"/><Relationship Id="rId7" Type="http://schemas.openxmlformats.org/officeDocument/2006/relationships/tags" Target="../tags/tag2586.xml"/><Relationship Id="rId71" Type="http://schemas.openxmlformats.org/officeDocument/2006/relationships/tags" Target="../tags/tag2650.xml"/><Relationship Id="rId92" Type="http://schemas.openxmlformats.org/officeDocument/2006/relationships/tags" Target="../tags/tag2671.xml"/><Relationship Id="rId2" Type="http://schemas.openxmlformats.org/officeDocument/2006/relationships/tags" Target="../tags/tag2581.xml"/><Relationship Id="rId29" Type="http://schemas.openxmlformats.org/officeDocument/2006/relationships/tags" Target="../tags/tag2608.xml"/><Relationship Id="rId24" Type="http://schemas.openxmlformats.org/officeDocument/2006/relationships/tags" Target="../tags/tag2603.xml"/><Relationship Id="rId40" Type="http://schemas.openxmlformats.org/officeDocument/2006/relationships/tags" Target="../tags/tag2619.xml"/><Relationship Id="rId45" Type="http://schemas.openxmlformats.org/officeDocument/2006/relationships/tags" Target="../tags/tag2624.xml"/><Relationship Id="rId66" Type="http://schemas.openxmlformats.org/officeDocument/2006/relationships/tags" Target="../tags/tag2645.xml"/><Relationship Id="rId87" Type="http://schemas.openxmlformats.org/officeDocument/2006/relationships/tags" Target="../tags/tag2666.xml"/><Relationship Id="rId110" Type="http://schemas.openxmlformats.org/officeDocument/2006/relationships/tags" Target="../tags/tag2689.xml"/><Relationship Id="rId115" Type="http://schemas.openxmlformats.org/officeDocument/2006/relationships/tags" Target="../tags/tag2694.xml"/><Relationship Id="rId131" Type="http://schemas.openxmlformats.org/officeDocument/2006/relationships/tags" Target="../tags/tag2710.xml"/><Relationship Id="rId136" Type="http://schemas.openxmlformats.org/officeDocument/2006/relationships/tags" Target="../tags/tag2715.xml"/><Relationship Id="rId157" Type="http://schemas.openxmlformats.org/officeDocument/2006/relationships/tags" Target="../tags/tag2736.xml"/><Relationship Id="rId61" Type="http://schemas.openxmlformats.org/officeDocument/2006/relationships/tags" Target="../tags/tag2640.xml"/><Relationship Id="rId82" Type="http://schemas.openxmlformats.org/officeDocument/2006/relationships/tags" Target="../tags/tag2661.xml"/><Relationship Id="rId152" Type="http://schemas.openxmlformats.org/officeDocument/2006/relationships/tags" Target="../tags/tag2731.xml"/><Relationship Id="rId19" Type="http://schemas.openxmlformats.org/officeDocument/2006/relationships/tags" Target="../tags/tag2598.xml"/><Relationship Id="rId14" Type="http://schemas.openxmlformats.org/officeDocument/2006/relationships/tags" Target="../tags/tag2593.xml"/><Relationship Id="rId30" Type="http://schemas.openxmlformats.org/officeDocument/2006/relationships/tags" Target="../tags/tag2609.xml"/><Relationship Id="rId35" Type="http://schemas.openxmlformats.org/officeDocument/2006/relationships/tags" Target="../tags/tag2614.xml"/><Relationship Id="rId56" Type="http://schemas.openxmlformats.org/officeDocument/2006/relationships/tags" Target="../tags/tag2635.xml"/><Relationship Id="rId77" Type="http://schemas.openxmlformats.org/officeDocument/2006/relationships/tags" Target="../tags/tag2656.xml"/><Relationship Id="rId100" Type="http://schemas.openxmlformats.org/officeDocument/2006/relationships/tags" Target="../tags/tag2679.xml"/><Relationship Id="rId105" Type="http://schemas.openxmlformats.org/officeDocument/2006/relationships/tags" Target="../tags/tag2684.xml"/><Relationship Id="rId126" Type="http://schemas.openxmlformats.org/officeDocument/2006/relationships/tags" Target="../tags/tag2705.xml"/><Relationship Id="rId147" Type="http://schemas.openxmlformats.org/officeDocument/2006/relationships/tags" Target="../tags/tag2726.xml"/><Relationship Id="rId8" Type="http://schemas.openxmlformats.org/officeDocument/2006/relationships/tags" Target="../tags/tag2587.xml"/><Relationship Id="rId51" Type="http://schemas.openxmlformats.org/officeDocument/2006/relationships/tags" Target="../tags/tag2630.xml"/><Relationship Id="rId72" Type="http://schemas.openxmlformats.org/officeDocument/2006/relationships/tags" Target="../tags/tag2651.xml"/><Relationship Id="rId93" Type="http://schemas.openxmlformats.org/officeDocument/2006/relationships/tags" Target="../tags/tag2672.xml"/><Relationship Id="rId98" Type="http://schemas.openxmlformats.org/officeDocument/2006/relationships/tags" Target="../tags/tag2677.xml"/><Relationship Id="rId121" Type="http://schemas.openxmlformats.org/officeDocument/2006/relationships/tags" Target="../tags/tag2700.xml"/><Relationship Id="rId142" Type="http://schemas.openxmlformats.org/officeDocument/2006/relationships/tags" Target="../tags/tag2721.xml"/><Relationship Id="rId3" Type="http://schemas.openxmlformats.org/officeDocument/2006/relationships/tags" Target="../tags/tag2582.xml"/><Relationship Id="rId25" Type="http://schemas.openxmlformats.org/officeDocument/2006/relationships/tags" Target="../tags/tag2604.xml"/><Relationship Id="rId46" Type="http://schemas.openxmlformats.org/officeDocument/2006/relationships/tags" Target="../tags/tag2625.xml"/><Relationship Id="rId67" Type="http://schemas.openxmlformats.org/officeDocument/2006/relationships/tags" Target="../tags/tag2646.xml"/><Relationship Id="rId116" Type="http://schemas.openxmlformats.org/officeDocument/2006/relationships/tags" Target="../tags/tag2695.xml"/><Relationship Id="rId137" Type="http://schemas.openxmlformats.org/officeDocument/2006/relationships/tags" Target="../tags/tag2716.xml"/><Relationship Id="rId158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10.xml"/><Relationship Id="rId21" Type="http://schemas.openxmlformats.org/officeDocument/2006/relationships/tags" Target="../tags/tag214.xml"/><Relationship Id="rId42" Type="http://schemas.openxmlformats.org/officeDocument/2006/relationships/tags" Target="../tags/tag235.xml"/><Relationship Id="rId63" Type="http://schemas.openxmlformats.org/officeDocument/2006/relationships/tags" Target="../tags/tag256.xml"/><Relationship Id="rId84" Type="http://schemas.openxmlformats.org/officeDocument/2006/relationships/tags" Target="../tags/tag277.xml"/><Relationship Id="rId138" Type="http://schemas.openxmlformats.org/officeDocument/2006/relationships/tags" Target="../tags/tag331.xml"/><Relationship Id="rId159" Type="http://schemas.openxmlformats.org/officeDocument/2006/relationships/tags" Target="../tags/tag352.xml"/><Relationship Id="rId170" Type="http://schemas.openxmlformats.org/officeDocument/2006/relationships/tags" Target="../tags/tag363.xml"/><Relationship Id="rId191" Type="http://schemas.openxmlformats.org/officeDocument/2006/relationships/tags" Target="../tags/tag384.xml"/><Relationship Id="rId205" Type="http://schemas.openxmlformats.org/officeDocument/2006/relationships/tags" Target="../tags/tag398.xml"/><Relationship Id="rId107" Type="http://schemas.openxmlformats.org/officeDocument/2006/relationships/tags" Target="../tags/tag300.xml"/><Relationship Id="rId11" Type="http://schemas.openxmlformats.org/officeDocument/2006/relationships/tags" Target="../tags/tag204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53" Type="http://schemas.openxmlformats.org/officeDocument/2006/relationships/tags" Target="../tags/tag246.xml"/><Relationship Id="rId58" Type="http://schemas.openxmlformats.org/officeDocument/2006/relationships/tags" Target="../tags/tag251.xml"/><Relationship Id="rId74" Type="http://schemas.openxmlformats.org/officeDocument/2006/relationships/tags" Target="../tags/tag267.xml"/><Relationship Id="rId79" Type="http://schemas.openxmlformats.org/officeDocument/2006/relationships/tags" Target="../tags/tag272.xml"/><Relationship Id="rId102" Type="http://schemas.openxmlformats.org/officeDocument/2006/relationships/tags" Target="../tags/tag295.xml"/><Relationship Id="rId123" Type="http://schemas.openxmlformats.org/officeDocument/2006/relationships/tags" Target="../tags/tag316.xml"/><Relationship Id="rId128" Type="http://schemas.openxmlformats.org/officeDocument/2006/relationships/tags" Target="../tags/tag321.xml"/><Relationship Id="rId144" Type="http://schemas.openxmlformats.org/officeDocument/2006/relationships/tags" Target="../tags/tag337.xml"/><Relationship Id="rId149" Type="http://schemas.openxmlformats.org/officeDocument/2006/relationships/tags" Target="../tags/tag342.xml"/><Relationship Id="rId5" Type="http://schemas.openxmlformats.org/officeDocument/2006/relationships/tags" Target="../tags/tag198.xml"/><Relationship Id="rId90" Type="http://schemas.openxmlformats.org/officeDocument/2006/relationships/tags" Target="../tags/tag283.xml"/><Relationship Id="rId95" Type="http://schemas.openxmlformats.org/officeDocument/2006/relationships/tags" Target="../tags/tag288.xml"/><Relationship Id="rId160" Type="http://schemas.openxmlformats.org/officeDocument/2006/relationships/tags" Target="../tags/tag353.xml"/><Relationship Id="rId165" Type="http://schemas.openxmlformats.org/officeDocument/2006/relationships/tags" Target="../tags/tag358.xml"/><Relationship Id="rId181" Type="http://schemas.openxmlformats.org/officeDocument/2006/relationships/tags" Target="../tags/tag374.xml"/><Relationship Id="rId186" Type="http://schemas.openxmlformats.org/officeDocument/2006/relationships/tags" Target="../tags/tag379.xml"/><Relationship Id="rId211" Type="http://schemas.openxmlformats.org/officeDocument/2006/relationships/tags" Target="../tags/tag404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64" Type="http://schemas.openxmlformats.org/officeDocument/2006/relationships/tags" Target="../tags/tag257.xml"/><Relationship Id="rId69" Type="http://schemas.openxmlformats.org/officeDocument/2006/relationships/tags" Target="../tags/tag262.xml"/><Relationship Id="rId113" Type="http://schemas.openxmlformats.org/officeDocument/2006/relationships/tags" Target="../tags/tag306.xml"/><Relationship Id="rId118" Type="http://schemas.openxmlformats.org/officeDocument/2006/relationships/tags" Target="../tags/tag311.xml"/><Relationship Id="rId134" Type="http://schemas.openxmlformats.org/officeDocument/2006/relationships/tags" Target="../tags/tag327.xml"/><Relationship Id="rId139" Type="http://schemas.openxmlformats.org/officeDocument/2006/relationships/tags" Target="../tags/tag332.xml"/><Relationship Id="rId80" Type="http://schemas.openxmlformats.org/officeDocument/2006/relationships/tags" Target="../tags/tag273.xml"/><Relationship Id="rId85" Type="http://schemas.openxmlformats.org/officeDocument/2006/relationships/tags" Target="../tags/tag278.xml"/><Relationship Id="rId150" Type="http://schemas.openxmlformats.org/officeDocument/2006/relationships/tags" Target="../tags/tag343.xml"/><Relationship Id="rId155" Type="http://schemas.openxmlformats.org/officeDocument/2006/relationships/tags" Target="../tags/tag348.xml"/><Relationship Id="rId171" Type="http://schemas.openxmlformats.org/officeDocument/2006/relationships/tags" Target="../tags/tag364.xml"/><Relationship Id="rId176" Type="http://schemas.openxmlformats.org/officeDocument/2006/relationships/tags" Target="../tags/tag369.xml"/><Relationship Id="rId192" Type="http://schemas.openxmlformats.org/officeDocument/2006/relationships/tags" Target="../tags/tag385.xml"/><Relationship Id="rId197" Type="http://schemas.openxmlformats.org/officeDocument/2006/relationships/tags" Target="../tags/tag390.xml"/><Relationship Id="rId206" Type="http://schemas.openxmlformats.org/officeDocument/2006/relationships/tags" Target="../tags/tag399.xml"/><Relationship Id="rId201" Type="http://schemas.openxmlformats.org/officeDocument/2006/relationships/tags" Target="../tags/tag394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59" Type="http://schemas.openxmlformats.org/officeDocument/2006/relationships/tags" Target="../tags/tag252.xml"/><Relationship Id="rId103" Type="http://schemas.openxmlformats.org/officeDocument/2006/relationships/tags" Target="../tags/tag296.xml"/><Relationship Id="rId108" Type="http://schemas.openxmlformats.org/officeDocument/2006/relationships/tags" Target="../tags/tag301.xml"/><Relationship Id="rId124" Type="http://schemas.openxmlformats.org/officeDocument/2006/relationships/tags" Target="../tags/tag317.xml"/><Relationship Id="rId129" Type="http://schemas.openxmlformats.org/officeDocument/2006/relationships/tags" Target="../tags/tag322.xml"/><Relationship Id="rId54" Type="http://schemas.openxmlformats.org/officeDocument/2006/relationships/tags" Target="../tags/tag247.xml"/><Relationship Id="rId70" Type="http://schemas.openxmlformats.org/officeDocument/2006/relationships/tags" Target="../tags/tag263.xml"/><Relationship Id="rId75" Type="http://schemas.openxmlformats.org/officeDocument/2006/relationships/tags" Target="../tags/tag268.xml"/><Relationship Id="rId91" Type="http://schemas.openxmlformats.org/officeDocument/2006/relationships/tags" Target="../tags/tag284.xml"/><Relationship Id="rId96" Type="http://schemas.openxmlformats.org/officeDocument/2006/relationships/tags" Target="../tags/tag289.xml"/><Relationship Id="rId140" Type="http://schemas.openxmlformats.org/officeDocument/2006/relationships/tags" Target="../tags/tag333.xml"/><Relationship Id="rId145" Type="http://schemas.openxmlformats.org/officeDocument/2006/relationships/tags" Target="../tags/tag338.xml"/><Relationship Id="rId161" Type="http://schemas.openxmlformats.org/officeDocument/2006/relationships/tags" Target="../tags/tag354.xml"/><Relationship Id="rId166" Type="http://schemas.openxmlformats.org/officeDocument/2006/relationships/tags" Target="../tags/tag359.xml"/><Relationship Id="rId182" Type="http://schemas.openxmlformats.org/officeDocument/2006/relationships/tags" Target="../tags/tag375.xml"/><Relationship Id="rId187" Type="http://schemas.openxmlformats.org/officeDocument/2006/relationships/tags" Target="../tags/tag380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212" Type="http://schemas.openxmlformats.org/officeDocument/2006/relationships/tags" Target="../tags/tag405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49" Type="http://schemas.openxmlformats.org/officeDocument/2006/relationships/tags" Target="../tags/tag242.xml"/><Relationship Id="rId114" Type="http://schemas.openxmlformats.org/officeDocument/2006/relationships/tags" Target="../tags/tag307.xml"/><Relationship Id="rId119" Type="http://schemas.openxmlformats.org/officeDocument/2006/relationships/tags" Target="../tags/tag312.xml"/><Relationship Id="rId44" Type="http://schemas.openxmlformats.org/officeDocument/2006/relationships/tags" Target="../tags/tag237.xml"/><Relationship Id="rId60" Type="http://schemas.openxmlformats.org/officeDocument/2006/relationships/tags" Target="../tags/tag253.xml"/><Relationship Id="rId65" Type="http://schemas.openxmlformats.org/officeDocument/2006/relationships/tags" Target="../tags/tag258.xml"/><Relationship Id="rId81" Type="http://schemas.openxmlformats.org/officeDocument/2006/relationships/tags" Target="../tags/tag274.xml"/><Relationship Id="rId86" Type="http://schemas.openxmlformats.org/officeDocument/2006/relationships/tags" Target="../tags/tag279.xml"/><Relationship Id="rId130" Type="http://schemas.openxmlformats.org/officeDocument/2006/relationships/tags" Target="../tags/tag323.xml"/><Relationship Id="rId135" Type="http://schemas.openxmlformats.org/officeDocument/2006/relationships/tags" Target="../tags/tag328.xml"/><Relationship Id="rId151" Type="http://schemas.openxmlformats.org/officeDocument/2006/relationships/tags" Target="../tags/tag344.xml"/><Relationship Id="rId156" Type="http://schemas.openxmlformats.org/officeDocument/2006/relationships/tags" Target="../tags/tag349.xml"/><Relationship Id="rId177" Type="http://schemas.openxmlformats.org/officeDocument/2006/relationships/tags" Target="../tags/tag370.xml"/><Relationship Id="rId198" Type="http://schemas.openxmlformats.org/officeDocument/2006/relationships/tags" Target="../tags/tag391.xml"/><Relationship Id="rId172" Type="http://schemas.openxmlformats.org/officeDocument/2006/relationships/tags" Target="../tags/tag365.xml"/><Relationship Id="rId193" Type="http://schemas.openxmlformats.org/officeDocument/2006/relationships/tags" Target="../tags/tag386.xml"/><Relationship Id="rId202" Type="http://schemas.openxmlformats.org/officeDocument/2006/relationships/tags" Target="../tags/tag395.xml"/><Relationship Id="rId207" Type="http://schemas.openxmlformats.org/officeDocument/2006/relationships/tags" Target="../tags/tag400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9" Type="http://schemas.openxmlformats.org/officeDocument/2006/relationships/tags" Target="../tags/tag232.xml"/><Relationship Id="rId109" Type="http://schemas.openxmlformats.org/officeDocument/2006/relationships/tags" Target="../tags/tag302.xml"/><Relationship Id="rId34" Type="http://schemas.openxmlformats.org/officeDocument/2006/relationships/tags" Target="../tags/tag227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76" Type="http://schemas.openxmlformats.org/officeDocument/2006/relationships/tags" Target="../tags/tag269.xml"/><Relationship Id="rId97" Type="http://schemas.openxmlformats.org/officeDocument/2006/relationships/tags" Target="../tags/tag290.xml"/><Relationship Id="rId104" Type="http://schemas.openxmlformats.org/officeDocument/2006/relationships/tags" Target="../tags/tag297.xml"/><Relationship Id="rId120" Type="http://schemas.openxmlformats.org/officeDocument/2006/relationships/tags" Target="../tags/tag313.xml"/><Relationship Id="rId125" Type="http://schemas.openxmlformats.org/officeDocument/2006/relationships/tags" Target="../tags/tag318.xml"/><Relationship Id="rId141" Type="http://schemas.openxmlformats.org/officeDocument/2006/relationships/tags" Target="../tags/tag334.xml"/><Relationship Id="rId146" Type="http://schemas.openxmlformats.org/officeDocument/2006/relationships/tags" Target="../tags/tag339.xml"/><Relationship Id="rId167" Type="http://schemas.openxmlformats.org/officeDocument/2006/relationships/tags" Target="../tags/tag360.xml"/><Relationship Id="rId188" Type="http://schemas.openxmlformats.org/officeDocument/2006/relationships/tags" Target="../tags/tag381.xml"/><Relationship Id="rId7" Type="http://schemas.openxmlformats.org/officeDocument/2006/relationships/tags" Target="../tags/tag200.xml"/><Relationship Id="rId71" Type="http://schemas.openxmlformats.org/officeDocument/2006/relationships/tags" Target="../tags/tag264.xml"/><Relationship Id="rId92" Type="http://schemas.openxmlformats.org/officeDocument/2006/relationships/tags" Target="../tags/tag285.xml"/><Relationship Id="rId162" Type="http://schemas.openxmlformats.org/officeDocument/2006/relationships/tags" Target="../tags/tag355.xml"/><Relationship Id="rId183" Type="http://schemas.openxmlformats.org/officeDocument/2006/relationships/tags" Target="../tags/tag376.xml"/><Relationship Id="rId213" Type="http://schemas.openxmlformats.org/officeDocument/2006/relationships/tags" Target="../tags/tag406.xml"/><Relationship Id="rId2" Type="http://schemas.openxmlformats.org/officeDocument/2006/relationships/tags" Target="../tags/tag195.xml"/><Relationship Id="rId29" Type="http://schemas.openxmlformats.org/officeDocument/2006/relationships/tags" Target="../tags/tag222.xml"/><Relationship Id="rId24" Type="http://schemas.openxmlformats.org/officeDocument/2006/relationships/tags" Target="../tags/tag217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66" Type="http://schemas.openxmlformats.org/officeDocument/2006/relationships/tags" Target="../tags/tag259.xml"/><Relationship Id="rId87" Type="http://schemas.openxmlformats.org/officeDocument/2006/relationships/tags" Target="../tags/tag280.xml"/><Relationship Id="rId110" Type="http://schemas.openxmlformats.org/officeDocument/2006/relationships/tags" Target="../tags/tag303.xml"/><Relationship Id="rId115" Type="http://schemas.openxmlformats.org/officeDocument/2006/relationships/tags" Target="../tags/tag308.xml"/><Relationship Id="rId131" Type="http://schemas.openxmlformats.org/officeDocument/2006/relationships/tags" Target="../tags/tag324.xml"/><Relationship Id="rId136" Type="http://schemas.openxmlformats.org/officeDocument/2006/relationships/tags" Target="../tags/tag329.xml"/><Relationship Id="rId157" Type="http://schemas.openxmlformats.org/officeDocument/2006/relationships/tags" Target="../tags/tag350.xml"/><Relationship Id="rId178" Type="http://schemas.openxmlformats.org/officeDocument/2006/relationships/tags" Target="../tags/tag371.xml"/><Relationship Id="rId61" Type="http://schemas.openxmlformats.org/officeDocument/2006/relationships/tags" Target="../tags/tag254.xml"/><Relationship Id="rId82" Type="http://schemas.openxmlformats.org/officeDocument/2006/relationships/tags" Target="../tags/tag275.xml"/><Relationship Id="rId152" Type="http://schemas.openxmlformats.org/officeDocument/2006/relationships/tags" Target="../tags/tag345.xml"/><Relationship Id="rId173" Type="http://schemas.openxmlformats.org/officeDocument/2006/relationships/tags" Target="../tags/tag366.xml"/><Relationship Id="rId194" Type="http://schemas.openxmlformats.org/officeDocument/2006/relationships/tags" Target="../tags/tag387.xml"/><Relationship Id="rId199" Type="http://schemas.openxmlformats.org/officeDocument/2006/relationships/tags" Target="../tags/tag392.xml"/><Relationship Id="rId203" Type="http://schemas.openxmlformats.org/officeDocument/2006/relationships/tags" Target="../tags/tag396.xml"/><Relationship Id="rId208" Type="http://schemas.openxmlformats.org/officeDocument/2006/relationships/tags" Target="../tags/tag401.xml"/><Relationship Id="rId19" Type="http://schemas.openxmlformats.org/officeDocument/2006/relationships/tags" Target="../tags/tag212.xml"/><Relationship Id="rId14" Type="http://schemas.openxmlformats.org/officeDocument/2006/relationships/tags" Target="../tags/tag207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56" Type="http://schemas.openxmlformats.org/officeDocument/2006/relationships/tags" Target="../tags/tag249.xml"/><Relationship Id="rId77" Type="http://schemas.openxmlformats.org/officeDocument/2006/relationships/tags" Target="../tags/tag270.xml"/><Relationship Id="rId100" Type="http://schemas.openxmlformats.org/officeDocument/2006/relationships/tags" Target="../tags/tag293.xml"/><Relationship Id="rId105" Type="http://schemas.openxmlformats.org/officeDocument/2006/relationships/tags" Target="../tags/tag298.xml"/><Relationship Id="rId126" Type="http://schemas.openxmlformats.org/officeDocument/2006/relationships/tags" Target="../tags/tag319.xml"/><Relationship Id="rId147" Type="http://schemas.openxmlformats.org/officeDocument/2006/relationships/tags" Target="../tags/tag340.xml"/><Relationship Id="rId168" Type="http://schemas.openxmlformats.org/officeDocument/2006/relationships/tags" Target="../tags/tag361.xml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72" Type="http://schemas.openxmlformats.org/officeDocument/2006/relationships/tags" Target="../tags/tag265.xml"/><Relationship Id="rId93" Type="http://schemas.openxmlformats.org/officeDocument/2006/relationships/tags" Target="../tags/tag286.xml"/><Relationship Id="rId98" Type="http://schemas.openxmlformats.org/officeDocument/2006/relationships/tags" Target="../tags/tag291.xml"/><Relationship Id="rId121" Type="http://schemas.openxmlformats.org/officeDocument/2006/relationships/tags" Target="../tags/tag314.xml"/><Relationship Id="rId142" Type="http://schemas.openxmlformats.org/officeDocument/2006/relationships/tags" Target="../tags/tag335.xml"/><Relationship Id="rId163" Type="http://schemas.openxmlformats.org/officeDocument/2006/relationships/tags" Target="../tags/tag356.xml"/><Relationship Id="rId184" Type="http://schemas.openxmlformats.org/officeDocument/2006/relationships/tags" Target="../tags/tag377.xml"/><Relationship Id="rId189" Type="http://schemas.openxmlformats.org/officeDocument/2006/relationships/tags" Target="../tags/tag382.xml"/><Relationship Id="rId3" Type="http://schemas.openxmlformats.org/officeDocument/2006/relationships/tags" Target="../tags/tag196.xml"/><Relationship Id="rId214" Type="http://schemas.openxmlformats.org/officeDocument/2006/relationships/tags" Target="../tags/tag407.xml"/><Relationship Id="rId25" Type="http://schemas.openxmlformats.org/officeDocument/2006/relationships/tags" Target="../tags/tag218.xml"/><Relationship Id="rId46" Type="http://schemas.openxmlformats.org/officeDocument/2006/relationships/tags" Target="../tags/tag239.xml"/><Relationship Id="rId67" Type="http://schemas.openxmlformats.org/officeDocument/2006/relationships/tags" Target="../tags/tag260.xml"/><Relationship Id="rId116" Type="http://schemas.openxmlformats.org/officeDocument/2006/relationships/tags" Target="../tags/tag309.xml"/><Relationship Id="rId137" Type="http://schemas.openxmlformats.org/officeDocument/2006/relationships/tags" Target="../tags/tag330.xml"/><Relationship Id="rId158" Type="http://schemas.openxmlformats.org/officeDocument/2006/relationships/tags" Target="../tags/tag351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62" Type="http://schemas.openxmlformats.org/officeDocument/2006/relationships/tags" Target="../tags/tag255.xml"/><Relationship Id="rId83" Type="http://schemas.openxmlformats.org/officeDocument/2006/relationships/tags" Target="../tags/tag276.xml"/><Relationship Id="rId88" Type="http://schemas.openxmlformats.org/officeDocument/2006/relationships/tags" Target="../tags/tag281.xml"/><Relationship Id="rId111" Type="http://schemas.openxmlformats.org/officeDocument/2006/relationships/tags" Target="../tags/tag304.xml"/><Relationship Id="rId132" Type="http://schemas.openxmlformats.org/officeDocument/2006/relationships/tags" Target="../tags/tag325.xml"/><Relationship Id="rId153" Type="http://schemas.openxmlformats.org/officeDocument/2006/relationships/tags" Target="../tags/tag346.xml"/><Relationship Id="rId174" Type="http://schemas.openxmlformats.org/officeDocument/2006/relationships/tags" Target="../tags/tag367.xml"/><Relationship Id="rId179" Type="http://schemas.openxmlformats.org/officeDocument/2006/relationships/tags" Target="../tags/tag372.xml"/><Relationship Id="rId195" Type="http://schemas.openxmlformats.org/officeDocument/2006/relationships/tags" Target="../tags/tag388.xml"/><Relationship Id="rId209" Type="http://schemas.openxmlformats.org/officeDocument/2006/relationships/tags" Target="../tags/tag402.xml"/><Relationship Id="rId190" Type="http://schemas.openxmlformats.org/officeDocument/2006/relationships/tags" Target="../tags/tag383.xml"/><Relationship Id="rId204" Type="http://schemas.openxmlformats.org/officeDocument/2006/relationships/tags" Target="../tags/tag397.xml"/><Relationship Id="rId15" Type="http://schemas.openxmlformats.org/officeDocument/2006/relationships/tags" Target="../tags/tag208.xml"/><Relationship Id="rId36" Type="http://schemas.openxmlformats.org/officeDocument/2006/relationships/tags" Target="../tags/tag229.xml"/><Relationship Id="rId57" Type="http://schemas.openxmlformats.org/officeDocument/2006/relationships/tags" Target="../tags/tag250.xml"/><Relationship Id="rId106" Type="http://schemas.openxmlformats.org/officeDocument/2006/relationships/tags" Target="../tags/tag299.xml"/><Relationship Id="rId127" Type="http://schemas.openxmlformats.org/officeDocument/2006/relationships/tags" Target="../tags/tag320.xml"/><Relationship Id="rId10" Type="http://schemas.openxmlformats.org/officeDocument/2006/relationships/tags" Target="../tags/tag203.xml"/><Relationship Id="rId31" Type="http://schemas.openxmlformats.org/officeDocument/2006/relationships/tags" Target="../tags/tag224.xml"/><Relationship Id="rId52" Type="http://schemas.openxmlformats.org/officeDocument/2006/relationships/tags" Target="../tags/tag245.xml"/><Relationship Id="rId73" Type="http://schemas.openxmlformats.org/officeDocument/2006/relationships/tags" Target="../tags/tag266.xml"/><Relationship Id="rId78" Type="http://schemas.openxmlformats.org/officeDocument/2006/relationships/tags" Target="../tags/tag271.xml"/><Relationship Id="rId94" Type="http://schemas.openxmlformats.org/officeDocument/2006/relationships/tags" Target="../tags/tag287.xml"/><Relationship Id="rId99" Type="http://schemas.openxmlformats.org/officeDocument/2006/relationships/tags" Target="../tags/tag292.xml"/><Relationship Id="rId101" Type="http://schemas.openxmlformats.org/officeDocument/2006/relationships/tags" Target="../tags/tag294.xml"/><Relationship Id="rId122" Type="http://schemas.openxmlformats.org/officeDocument/2006/relationships/tags" Target="../tags/tag315.xml"/><Relationship Id="rId143" Type="http://schemas.openxmlformats.org/officeDocument/2006/relationships/tags" Target="../tags/tag336.xml"/><Relationship Id="rId148" Type="http://schemas.openxmlformats.org/officeDocument/2006/relationships/tags" Target="../tags/tag341.xml"/><Relationship Id="rId164" Type="http://schemas.openxmlformats.org/officeDocument/2006/relationships/tags" Target="../tags/tag357.xml"/><Relationship Id="rId169" Type="http://schemas.openxmlformats.org/officeDocument/2006/relationships/tags" Target="../tags/tag362.xml"/><Relationship Id="rId185" Type="http://schemas.openxmlformats.org/officeDocument/2006/relationships/tags" Target="../tags/tag378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80" Type="http://schemas.openxmlformats.org/officeDocument/2006/relationships/tags" Target="../tags/tag373.xml"/><Relationship Id="rId210" Type="http://schemas.openxmlformats.org/officeDocument/2006/relationships/tags" Target="../tags/tag403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219.xml"/><Relationship Id="rId47" Type="http://schemas.openxmlformats.org/officeDocument/2006/relationships/tags" Target="../tags/tag240.xml"/><Relationship Id="rId68" Type="http://schemas.openxmlformats.org/officeDocument/2006/relationships/tags" Target="../tags/tag261.xml"/><Relationship Id="rId89" Type="http://schemas.openxmlformats.org/officeDocument/2006/relationships/tags" Target="../tags/tag282.xml"/><Relationship Id="rId112" Type="http://schemas.openxmlformats.org/officeDocument/2006/relationships/tags" Target="../tags/tag305.xml"/><Relationship Id="rId133" Type="http://schemas.openxmlformats.org/officeDocument/2006/relationships/tags" Target="../tags/tag326.xml"/><Relationship Id="rId154" Type="http://schemas.openxmlformats.org/officeDocument/2006/relationships/tags" Target="../tags/tag347.xml"/><Relationship Id="rId175" Type="http://schemas.openxmlformats.org/officeDocument/2006/relationships/tags" Target="../tags/tag368.xml"/><Relationship Id="rId196" Type="http://schemas.openxmlformats.org/officeDocument/2006/relationships/tags" Target="../tags/tag389.xml"/><Relationship Id="rId200" Type="http://schemas.openxmlformats.org/officeDocument/2006/relationships/tags" Target="../tags/tag393.xml"/><Relationship Id="rId16" Type="http://schemas.openxmlformats.org/officeDocument/2006/relationships/tags" Target="../tags/tag20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24.xml"/><Relationship Id="rId21" Type="http://schemas.openxmlformats.org/officeDocument/2006/relationships/tags" Target="../tags/tag428.xml"/><Relationship Id="rId42" Type="http://schemas.openxmlformats.org/officeDocument/2006/relationships/tags" Target="../tags/tag449.xml"/><Relationship Id="rId63" Type="http://schemas.openxmlformats.org/officeDocument/2006/relationships/tags" Target="../tags/tag470.xml"/><Relationship Id="rId84" Type="http://schemas.openxmlformats.org/officeDocument/2006/relationships/tags" Target="../tags/tag491.xml"/><Relationship Id="rId138" Type="http://schemas.openxmlformats.org/officeDocument/2006/relationships/tags" Target="../tags/tag545.xml"/><Relationship Id="rId159" Type="http://schemas.openxmlformats.org/officeDocument/2006/relationships/tags" Target="../tags/tag566.xml"/><Relationship Id="rId170" Type="http://schemas.openxmlformats.org/officeDocument/2006/relationships/tags" Target="../tags/tag577.xml"/><Relationship Id="rId191" Type="http://schemas.openxmlformats.org/officeDocument/2006/relationships/tags" Target="../tags/tag598.xml"/><Relationship Id="rId205" Type="http://schemas.openxmlformats.org/officeDocument/2006/relationships/tags" Target="../tags/tag612.xml"/><Relationship Id="rId226" Type="http://schemas.openxmlformats.org/officeDocument/2006/relationships/tags" Target="../tags/tag633.xml"/><Relationship Id="rId247" Type="http://schemas.openxmlformats.org/officeDocument/2006/relationships/tags" Target="../tags/tag654.xml"/><Relationship Id="rId107" Type="http://schemas.openxmlformats.org/officeDocument/2006/relationships/tags" Target="../tags/tag514.xml"/><Relationship Id="rId268" Type="http://schemas.openxmlformats.org/officeDocument/2006/relationships/tags" Target="../tags/tag675.xml"/><Relationship Id="rId11" Type="http://schemas.openxmlformats.org/officeDocument/2006/relationships/tags" Target="../tags/tag418.xml"/><Relationship Id="rId32" Type="http://schemas.openxmlformats.org/officeDocument/2006/relationships/tags" Target="../tags/tag439.xml"/><Relationship Id="rId53" Type="http://schemas.openxmlformats.org/officeDocument/2006/relationships/tags" Target="../tags/tag460.xml"/><Relationship Id="rId74" Type="http://schemas.openxmlformats.org/officeDocument/2006/relationships/tags" Target="../tags/tag481.xml"/><Relationship Id="rId128" Type="http://schemas.openxmlformats.org/officeDocument/2006/relationships/tags" Target="../tags/tag535.xml"/><Relationship Id="rId149" Type="http://schemas.openxmlformats.org/officeDocument/2006/relationships/tags" Target="../tags/tag556.xml"/><Relationship Id="rId5" Type="http://schemas.openxmlformats.org/officeDocument/2006/relationships/tags" Target="../tags/tag412.xml"/><Relationship Id="rId95" Type="http://schemas.openxmlformats.org/officeDocument/2006/relationships/tags" Target="../tags/tag502.xml"/><Relationship Id="rId160" Type="http://schemas.openxmlformats.org/officeDocument/2006/relationships/tags" Target="../tags/tag567.xml"/><Relationship Id="rId181" Type="http://schemas.openxmlformats.org/officeDocument/2006/relationships/tags" Target="../tags/tag588.xml"/><Relationship Id="rId216" Type="http://schemas.openxmlformats.org/officeDocument/2006/relationships/tags" Target="../tags/tag623.xml"/><Relationship Id="rId237" Type="http://schemas.openxmlformats.org/officeDocument/2006/relationships/tags" Target="../tags/tag644.xml"/><Relationship Id="rId258" Type="http://schemas.openxmlformats.org/officeDocument/2006/relationships/tags" Target="../tags/tag665.xml"/><Relationship Id="rId22" Type="http://schemas.openxmlformats.org/officeDocument/2006/relationships/tags" Target="../tags/tag429.xml"/><Relationship Id="rId43" Type="http://schemas.openxmlformats.org/officeDocument/2006/relationships/tags" Target="../tags/tag450.xml"/><Relationship Id="rId64" Type="http://schemas.openxmlformats.org/officeDocument/2006/relationships/tags" Target="../tags/tag471.xml"/><Relationship Id="rId118" Type="http://schemas.openxmlformats.org/officeDocument/2006/relationships/tags" Target="../tags/tag525.xml"/><Relationship Id="rId139" Type="http://schemas.openxmlformats.org/officeDocument/2006/relationships/tags" Target="../tags/tag546.xml"/><Relationship Id="rId85" Type="http://schemas.openxmlformats.org/officeDocument/2006/relationships/tags" Target="../tags/tag492.xml"/><Relationship Id="rId150" Type="http://schemas.openxmlformats.org/officeDocument/2006/relationships/tags" Target="../tags/tag557.xml"/><Relationship Id="rId171" Type="http://schemas.openxmlformats.org/officeDocument/2006/relationships/tags" Target="../tags/tag578.xml"/><Relationship Id="rId192" Type="http://schemas.openxmlformats.org/officeDocument/2006/relationships/tags" Target="../tags/tag599.xml"/><Relationship Id="rId206" Type="http://schemas.openxmlformats.org/officeDocument/2006/relationships/tags" Target="../tags/tag613.xml"/><Relationship Id="rId227" Type="http://schemas.openxmlformats.org/officeDocument/2006/relationships/tags" Target="../tags/tag634.xml"/><Relationship Id="rId248" Type="http://schemas.openxmlformats.org/officeDocument/2006/relationships/tags" Target="../tags/tag655.xml"/><Relationship Id="rId269" Type="http://schemas.openxmlformats.org/officeDocument/2006/relationships/tags" Target="../tags/tag676.xml"/><Relationship Id="rId12" Type="http://schemas.openxmlformats.org/officeDocument/2006/relationships/tags" Target="../tags/tag419.xml"/><Relationship Id="rId33" Type="http://schemas.openxmlformats.org/officeDocument/2006/relationships/tags" Target="../tags/tag440.xml"/><Relationship Id="rId108" Type="http://schemas.openxmlformats.org/officeDocument/2006/relationships/tags" Target="../tags/tag515.xml"/><Relationship Id="rId129" Type="http://schemas.openxmlformats.org/officeDocument/2006/relationships/tags" Target="../tags/tag536.xml"/><Relationship Id="rId54" Type="http://schemas.openxmlformats.org/officeDocument/2006/relationships/tags" Target="../tags/tag461.xml"/><Relationship Id="rId75" Type="http://schemas.openxmlformats.org/officeDocument/2006/relationships/tags" Target="../tags/tag482.xml"/><Relationship Id="rId96" Type="http://schemas.openxmlformats.org/officeDocument/2006/relationships/tags" Target="../tags/tag503.xml"/><Relationship Id="rId140" Type="http://schemas.openxmlformats.org/officeDocument/2006/relationships/tags" Target="../tags/tag547.xml"/><Relationship Id="rId161" Type="http://schemas.openxmlformats.org/officeDocument/2006/relationships/tags" Target="../tags/tag568.xml"/><Relationship Id="rId182" Type="http://schemas.openxmlformats.org/officeDocument/2006/relationships/tags" Target="../tags/tag589.xml"/><Relationship Id="rId217" Type="http://schemas.openxmlformats.org/officeDocument/2006/relationships/tags" Target="../tags/tag624.xml"/><Relationship Id="rId6" Type="http://schemas.openxmlformats.org/officeDocument/2006/relationships/tags" Target="../tags/tag413.xml"/><Relationship Id="rId238" Type="http://schemas.openxmlformats.org/officeDocument/2006/relationships/tags" Target="../tags/tag645.xml"/><Relationship Id="rId259" Type="http://schemas.openxmlformats.org/officeDocument/2006/relationships/tags" Target="../tags/tag666.xml"/><Relationship Id="rId23" Type="http://schemas.openxmlformats.org/officeDocument/2006/relationships/tags" Target="../tags/tag430.xml"/><Relationship Id="rId119" Type="http://schemas.openxmlformats.org/officeDocument/2006/relationships/tags" Target="../tags/tag526.xml"/><Relationship Id="rId270" Type="http://schemas.openxmlformats.org/officeDocument/2006/relationships/tags" Target="../tags/tag677.xml"/><Relationship Id="rId44" Type="http://schemas.openxmlformats.org/officeDocument/2006/relationships/tags" Target="../tags/tag451.xml"/><Relationship Id="rId65" Type="http://schemas.openxmlformats.org/officeDocument/2006/relationships/tags" Target="../tags/tag472.xml"/><Relationship Id="rId86" Type="http://schemas.openxmlformats.org/officeDocument/2006/relationships/tags" Target="../tags/tag493.xml"/><Relationship Id="rId130" Type="http://schemas.openxmlformats.org/officeDocument/2006/relationships/tags" Target="../tags/tag537.xml"/><Relationship Id="rId151" Type="http://schemas.openxmlformats.org/officeDocument/2006/relationships/tags" Target="../tags/tag558.xml"/><Relationship Id="rId172" Type="http://schemas.openxmlformats.org/officeDocument/2006/relationships/tags" Target="../tags/tag579.xml"/><Relationship Id="rId193" Type="http://schemas.openxmlformats.org/officeDocument/2006/relationships/tags" Target="../tags/tag600.xml"/><Relationship Id="rId202" Type="http://schemas.openxmlformats.org/officeDocument/2006/relationships/tags" Target="../tags/tag609.xml"/><Relationship Id="rId207" Type="http://schemas.openxmlformats.org/officeDocument/2006/relationships/tags" Target="../tags/tag614.xml"/><Relationship Id="rId223" Type="http://schemas.openxmlformats.org/officeDocument/2006/relationships/tags" Target="../tags/tag630.xml"/><Relationship Id="rId228" Type="http://schemas.openxmlformats.org/officeDocument/2006/relationships/tags" Target="../tags/tag635.xml"/><Relationship Id="rId244" Type="http://schemas.openxmlformats.org/officeDocument/2006/relationships/tags" Target="../tags/tag651.xml"/><Relationship Id="rId249" Type="http://schemas.openxmlformats.org/officeDocument/2006/relationships/tags" Target="../tags/tag656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39" Type="http://schemas.openxmlformats.org/officeDocument/2006/relationships/tags" Target="../tags/tag446.xml"/><Relationship Id="rId109" Type="http://schemas.openxmlformats.org/officeDocument/2006/relationships/tags" Target="../tags/tag516.xml"/><Relationship Id="rId260" Type="http://schemas.openxmlformats.org/officeDocument/2006/relationships/tags" Target="../tags/tag667.xml"/><Relationship Id="rId265" Type="http://schemas.openxmlformats.org/officeDocument/2006/relationships/tags" Target="../tags/tag672.xml"/><Relationship Id="rId34" Type="http://schemas.openxmlformats.org/officeDocument/2006/relationships/tags" Target="../tags/tag441.xml"/><Relationship Id="rId50" Type="http://schemas.openxmlformats.org/officeDocument/2006/relationships/tags" Target="../tags/tag457.xml"/><Relationship Id="rId55" Type="http://schemas.openxmlformats.org/officeDocument/2006/relationships/tags" Target="../tags/tag462.xml"/><Relationship Id="rId76" Type="http://schemas.openxmlformats.org/officeDocument/2006/relationships/tags" Target="../tags/tag483.xml"/><Relationship Id="rId97" Type="http://schemas.openxmlformats.org/officeDocument/2006/relationships/tags" Target="../tags/tag504.xml"/><Relationship Id="rId104" Type="http://schemas.openxmlformats.org/officeDocument/2006/relationships/tags" Target="../tags/tag511.xml"/><Relationship Id="rId120" Type="http://schemas.openxmlformats.org/officeDocument/2006/relationships/tags" Target="../tags/tag527.xml"/><Relationship Id="rId125" Type="http://schemas.openxmlformats.org/officeDocument/2006/relationships/tags" Target="../tags/tag532.xml"/><Relationship Id="rId141" Type="http://schemas.openxmlformats.org/officeDocument/2006/relationships/tags" Target="../tags/tag548.xml"/><Relationship Id="rId146" Type="http://schemas.openxmlformats.org/officeDocument/2006/relationships/tags" Target="../tags/tag553.xml"/><Relationship Id="rId167" Type="http://schemas.openxmlformats.org/officeDocument/2006/relationships/tags" Target="../tags/tag574.xml"/><Relationship Id="rId188" Type="http://schemas.openxmlformats.org/officeDocument/2006/relationships/tags" Target="../tags/tag595.xml"/><Relationship Id="rId7" Type="http://schemas.openxmlformats.org/officeDocument/2006/relationships/tags" Target="../tags/tag414.xml"/><Relationship Id="rId71" Type="http://schemas.openxmlformats.org/officeDocument/2006/relationships/tags" Target="../tags/tag478.xml"/><Relationship Id="rId92" Type="http://schemas.openxmlformats.org/officeDocument/2006/relationships/tags" Target="../tags/tag499.xml"/><Relationship Id="rId162" Type="http://schemas.openxmlformats.org/officeDocument/2006/relationships/tags" Target="../tags/tag569.xml"/><Relationship Id="rId183" Type="http://schemas.openxmlformats.org/officeDocument/2006/relationships/tags" Target="../tags/tag590.xml"/><Relationship Id="rId213" Type="http://schemas.openxmlformats.org/officeDocument/2006/relationships/tags" Target="../tags/tag620.xml"/><Relationship Id="rId218" Type="http://schemas.openxmlformats.org/officeDocument/2006/relationships/tags" Target="../tags/tag625.xml"/><Relationship Id="rId234" Type="http://schemas.openxmlformats.org/officeDocument/2006/relationships/tags" Target="../tags/tag641.xml"/><Relationship Id="rId239" Type="http://schemas.openxmlformats.org/officeDocument/2006/relationships/tags" Target="../tags/tag646.xml"/><Relationship Id="rId2" Type="http://schemas.openxmlformats.org/officeDocument/2006/relationships/tags" Target="../tags/tag409.xml"/><Relationship Id="rId29" Type="http://schemas.openxmlformats.org/officeDocument/2006/relationships/tags" Target="../tags/tag436.xml"/><Relationship Id="rId250" Type="http://schemas.openxmlformats.org/officeDocument/2006/relationships/tags" Target="../tags/tag657.xml"/><Relationship Id="rId255" Type="http://schemas.openxmlformats.org/officeDocument/2006/relationships/tags" Target="../tags/tag662.xml"/><Relationship Id="rId271" Type="http://schemas.openxmlformats.org/officeDocument/2006/relationships/tags" Target="../tags/tag678.xml"/><Relationship Id="rId276" Type="http://schemas.openxmlformats.org/officeDocument/2006/relationships/tags" Target="../tags/tag683.xml"/><Relationship Id="rId24" Type="http://schemas.openxmlformats.org/officeDocument/2006/relationships/tags" Target="../tags/tag431.xml"/><Relationship Id="rId40" Type="http://schemas.openxmlformats.org/officeDocument/2006/relationships/tags" Target="../tags/tag447.xml"/><Relationship Id="rId45" Type="http://schemas.openxmlformats.org/officeDocument/2006/relationships/tags" Target="../tags/tag452.xml"/><Relationship Id="rId66" Type="http://schemas.openxmlformats.org/officeDocument/2006/relationships/tags" Target="../tags/tag473.xml"/><Relationship Id="rId87" Type="http://schemas.openxmlformats.org/officeDocument/2006/relationships/tags" Target="../tags/tag494.xml"/><Relationship Id="rId110" Type="http://schemas.openxmlformats.org/officeDocument/2006/relationships/tags" Target="../tags/tag517.xml"/><Relationship Id="rId115" Type="http://schemas.openxmlformats.org/officeDocument/2006/relationships/tags" Target="../tags/tag522.xml"/><Relationship Id="rId131" Type="http://schemas.openxmlformats.org/officeDocument/2006/relationships/tags" Target="../tags/tag538.xml"/><Relationship Id="rId136" Type="http://schemas.openxmlformats.org/officeDocument/2006/relationships/tags" Target="../tags/tag543.xml"/><Relationship Id="rId157" Type="http://schemas.openxmlformats.org/officeDocument/2006/relationships/tags" Target="../tags/tag564.xml"/><Relationship Id="rId178" Type="http://schemas.openxmlformats.org/officeDocument/2006/relationships/tags" Target="../tags/tag585.xml"/><Relationship Id="rId61" Type="http://schemas.openxmlformats.org/officeDocument/2006/relationships/tags" Target="../tags/tag468.xml"/><Relationship Id="rId82" Type="http://schemas.openxmlformats.org/officeDocument/2006/relationships/tags" Target="../tags/tag489.xml"/><Relationship Id="rId152" Type="http://schemas.openxmlformats.org/officeDocument/2006/relationships/tags" Target="../tags/tag559.xml"/><Relationship Id="rId173" Type="http://schemas.openxmlformats.org/officeDocument/2006/relationships/tags" Target="../tags/tag580.xml"/><Relationship Id="rId194" Type="http://schemas.openxmlformats.org/officeDocument/2006/relationships/tags" Target="../tags/tag601.xml"/><Relationship Id="rId199" Type="http://schemas.openxmlformats.org/officeDocument/2006/relationships/tags" Target="../tags/tag606.xml"/><Relationship Id="rId203" Type="http://schemas.openxmlformats.org/officeDocument/2006/relationships/tags" Target="../tags/tag610.xml"/><Relationship Id="rId208" Type="http://schemas.openxmlformats.org/officeDocument/2006/relationships/tags" Target="../tags/tag615.xml"/><Relationship Id="rId229" Type="http://schemas.openxmlformats.org/officeDocument/2006/relationships/tags" Target="../tags/tag636.xml"/><Relationship Id="rId19" Type="http://schemas.openxmlformats.org/officeDocument/2006/relationships/tags" Target="../tags/tag426.xml"/><Relationship Id="rId224" Type="http://schemas.openxmlformats.org/officeDocument/2006/relationships/tags" Target="../tags/tag631.xml"/><Relationship Id="rId240" Type="http://schemas.openxmlformats.org/officeDocument/2006/relationships/tags" Target="../tags/tag647.xml"/><Relationship Id="rId245" Type="http://schemas.openxmlformats.org/officeDocument/2006/relationships/tags" Target="../tags/tag652.xml"/><Relationship Id="rId261" Type="http://schemas.openxmlformats.org/officeDocument/2006/relationships/tags" Target="../tags/tag668.xml"/><Relationship Id="rId266" Type="http://schemas.openxmlformats.org/officeDocument/2006/relationships/tags" Target="../tags/tag673.xml"/><Relationship Id="rId14" Type="http://schemas.openxmlformats.org/officeDocument/2006/relationships/tags" Target="../tags/tag421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56" Type="http://schemas.openxmlformats.org/officeDocument/2006/relationships/tags" Target="../tags/tag463.xml"/><Relationship Id="rId77" Type="http://schemas.openxmlformats.org/officeDocument/2006/relationships/tags" Target="../tags/tag484.xml"/><Relationship Id="rId100" Type="http://schemas.openxmlformats.org/officeDocument/2006/relationships/tags" Target="../tags/tag507.xml"/><Relationship Id="rId105" Type="http://schemas.openxmlformats.org/officeDocument/2006/relationships/tags" Target="../tags/tag512.xml"/><Relationship Id="rId126" Type="http://schemas.openxmlformats.org/officeDocument/2006/relationships/tags" Target="../tags/tag533.xml"/><Relationship Id="rId147" Type="http://schemas.openxmlformats.org/officeDocument/2006/relationships/tags" Target="../tags/tag554.xml"/><Relationship Id="rId168" Type="http://schemas.openxmlformats.org/officeDocument/2006/relationships/tags" Target="../tags/tag575.xml"/><Relationship Id="rId8" Type="http://schemas.openxmlformats.org/officeDocument/2006/relationships/tags" Target="../tags/tag415.xml"/><Relationship Id="rId51" Type="http://schemas.openxmlformats.org/officeDocument/2006/relationships/tags" Target="../tags/tag458.xml"/><Relationship Id="rId72" Type="http://schemas.openxmlformats.org/officeDocument/2006/relationships/tags" Target="../tags/tag479.xml"/><Relationship Id="rId93" Type="http://schemas.openxmlformats.org/officeDocument/2006/relationships/tags" Target="../tags/tag500.xml"/><Relationship Id="rId98" Type="http://schemas.openxmlformats.org/officeDocument/2006/relationships/tags" Target="../tags/tag505.xml"/><Relationship Id="rId121" Type="http://schemas.openxmlformats.org/officeDocument/2006/relationships/tags" Target="../tags/tag528.xml"/><Relationship Id="rId142" Type="http://schemas.openxmlformats.org/officeDocument/2006/relationships/tags" Target="../tags/tag549.xml"/><Relationship Id="rId163" Type="http://schemas.openxmlformats.org/officeDocument/2006/relationships/tags" Target="../tags/tag570.xml"/><Relationship Id="rId184" Type="http://schemas.openxmlformats.org/officeDocument/2006/relationships/tags" Target="../tags/tag591.xml"/><Relationship Id="rId189" Type="http://schemas.openxmlformats.org/officeDocument/2006/relationships/tags" Target="../tags/tag596.xml"/><Relationship Id="rId219" Type="http://schemas.openxmlformats.org/officeDocument/2006/relationships/tags" Target="../tags/tag626.xml"/><Relationship Id="rId3" Type="http://schemas.openxmlformats.org/officeDocument/2006/relationships/tags" Target="../tags/tag410.xml"/><Relationship Id="rId214" Type="http://schemas.openxmlformats.org/officeDocument/2006/relationships/tags" Target="../tags/tag621.xml"/><Relationship Id="rId230" Type="http://schemas.openxmlformats.org/officeDocument/2006/relationships/tags" Target="../tags/tag637.xml"/><Relationship Id="rId235" Type="http://schemas.openxmlformats.org/officeDocument/2006/relationships/tags" Target="../tags/tag642.xml"/><Relationship Id="rId251" Type="http://schemas.openxmlformats.org/officeDocument/2006/relationships/tags" Target="../tags/tag658.xml"/><Relationship Id="rId256" Type="http://schemas.openxmlformats.org/officeDocument/2006/relationships/tags" Target="../tags/tag663.xml"/><Relationship Id="rId277" Type="http://schemas.openxmlformats.org/officeDocument/2006/relationships/slideLayout" Target="../slideLayouts/slideLayout1.xml"/><Relationship Id="rId25" Type="http://schemas.openxmlformats.org/officeDocument/2006/relationships/tags" Target="../tags/tag432.xml"/><Relationship Id="rId46" Type="http://schemas.openxmlformats.org/officeDocument/2006/relationships/tags" Target="../tags/tag453.xml"/><Relationship Id="rId67" Type="http://schemas.openxmlformats.org/officeDocument/2006/relationships/tags" Target="../tags/tag474.xml"/><Relationship Id="rId116" Type="http://schemas.openxmlformats.org/officeDocument/2006/relationships/tags" Target="../tags/tag523.xml"/><Relationship Id="rId137" Type="http://schemas.openxmlformats.org/officeDocument/2006/relationships/tags" Target="../tags/tag544.xml"/><Relationship Id="rId158" Type="http://schemas.openxmlformats.org/officeDocument/2006/relationships/tags" Target="../tags/tag565.xml"/><Relationship Id="rId272" Type="http://schemas.openxmlformats.org/officeDocument/2006/relationships/tags" Target="../tags/tag679.xml"/><Relationship Id="rId20" Type="http://schemas.openxmlformats.org/officeDocument/2006/relationships/tags" Target="../tags/tag427.xml"/><Relationship Id="rId41" Type="http://schemas.openxmlformats.org/officeDocument/2006/relationships/tags" Target="../tags/tag448.xml"/><Relationship Id="rId62" Type="http://schemas.openxmlformats.org/officeDocument/2006/relationships/tags" Target="../tags/tag469.xml"/><Relationship Id="rId83" Type="http://schemas.openxmlformats.org/officeDocument/2006/relationships/tags" Target="../tags/tag490.xml"/><Relationship Id="rId88" Type="http://schemas.openxmlformats.org/officeDocument/2006/relationships/tags" Target="../tags/tag495.xml"/><Relationship Id="rId111" Type="http://schemas.openxmlformats.org/officeDocument/2006/relationships/tags" Target="../tags/tag518.xml"/><Relationship Id="rId132" Type="http://schemas.openxmlformats.org/officeDocument/2006/relationships/tags" Target="../tags/tag539.xml"/><Relationship Id="rId153" Type="http://schemas.openxmlformats.org/officeDocument/2006/relationships/tags" Target="../tags/tag560.xml"/><Relationship Id="rId174" Type="http://schemas.openxmlformats.org/officeDocument/2006/relationships/tags" Target="../tags/tag581.xml"/><Relationship Id="rId179" Type="http://schemas.openxmlformats.org/officeDocument/2006/relationships/tags" Target="../tags/tag586.xml"/><Relationship Id="rId195" Type="http://schemas.openxmlformats.org/officeDocument/2006/relationships/tags" Target="../tags/tag602.xml"/><Relationship Id="rId209" Type="http://schemas.openxmlformats.org/officeDocument/2006/relationships/tags" Target="../tags/tag616.xml"/><Relationship Id="rId190" Type="http://schemas.openxmlformats.org/officeDocument/2006/relationships/tags" Target="../tags/tag597.xml"/><Relationship Id="rId204" Type="http://schemas.openxmlformats.org/officeDocument/2006/relationships/tags" Target="../tags/tag611.xml"/><Relationship Id="rId220" Type="http://schemas.openxmlformats.org/officeDocument/2006/relationships/tags" Target="../tags/tag627.xml"/><Relationship Id="rId225" Type="http://schemas.openxmlformats.org/officeDocument/2006/relationships/tags" Target="../tags/tag632.xml"/><Relationship Id="rId241" Type="http://schemas.openxmlformats.org/officeDocument/2006/relationships/tags" Target="../tags/tag648.xml"/><Relationship Id="rId246" Type="http://schemas.openxmlformats.org/officeDocument/2006/relationships/tags" Target="../tags/tag653.xml"/><Relationship Id="rId267" Type="http://schemas.openxmlformats.org/officeDocument/2006/relationships/tags" Target="../tags/tag674.xml"/><Relationship Id="rId15" Type="http://schemas.openxmlformats.org/officeDocument/2006/relationships/tags" Target="../tags/tag422.xml"/><Relationship Id="rId36" Type="http://schemas.openxmlformats.org/officeDocument/2006/relationships/tags" Target="../tags/tag443.xml"/><Relationship Id="rId57" Type="http://schemas.openxmlformats.org/officeDocument/2006/relationships/tags" Target="../tags/tag464.xml"/><Relationship Id="rId106" Type="http://schemas.openxmlformats.org/officeDocument/2006/relationships/tags" Target="../tags/tag513.xml"/><Relationship Id="rId127" Type="http://schemas.openxmlformats.org/officeDocument/2006/relationships/tags" Target="../tags/tag534.xml"/><Relationship Id="rId262" Type="http://schemas.openxmlformats.org/officeDocument/2006/relationships/tags" Target="../tags/tag669.xml"/><Relationship Id="rId10" Type="http://schemas.openxmlformats.org/officeDocument/2006/relationships/tags" Target="../tags/tag417.xml"/><Relationship Id="rId31" Type="http://schemas.openxmlformats.org/officeDocument/2006/relationships/tags" Target="../tags/tag438.xml"/><Relationship Id="rId52" Type="http://schemas.openxmlformats.org/officeDocument/2006/relationships/tags" Target="../tags/tag459.xml"/><Relationship Id="rId73" Type="http://schemas.openxmlformats.org/officeDocument/2006/relationships/tags" Target="../tags/tag480.xml"/><Relationship Id="rId78" Type="http://schemas.openxmlformats.org/officeDocument/2006/relationships/tags" Target="../tags/tag485.xml"/><Relationship Id="rId94" Type="http://schemas.openxmlformats.org/officeDocument/2006/relationships/tags" Target="../tags/tag501.xml"/><Relationship Id="rId99" Type="http://schemas.openxmlformats.org/officeDocument/2006/relationships/tags" Target="../tags/tag506.xml"/><Relationship Id="rId101" Type="http://schemas.openxmlformats.org/officeDocument/2006/relationships/tags" Target="../tags/tag508.xml"/><Relationship Id="rId122" Type="http://schemas.openxmlformats.org/officeDocument/2006/relationships/tags" Target="../tags/tag529.xml"/><Relationship Id="rId143" Type="http://schemas.openxmlformats.org/officeDocument/2006/relationships/tags" Target="../tags/tag550.xml"/><Relationship Id="rId148" Type="http://schemas.openxmlformats.org/officeDocument/2006/relationships/tags" Target="../tags/tag555.xml"/><Relationship Id="rId164" Type="http://schemas.openxmlformats.org/officeDocument/2006/relationships/tags" Target="../tags/tag571.xml"/><Relationship Id="rId169" Type="http://schemas.openxmlformats.org/officeDocument/2006/relationships/tags" Target="../tags/tag576.xml"/><Relationship Id="rId185" Type="http://schemas.openxmlformats.org/officeDocument/2006/relationships/tags" Target="../tags/tag592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80" Type="http://schemas.openxmlformats.org/officeDocument/2006/relationships/tags" Target="../tags/tag587.xml"/><Relationship Id="rId210" Type="http://schemas.openxmlformats.org/officeDocument/2006/relationships/tags" Target="../tags/tag617.xml"/><Relationship Id="rId215" Type="http://schemas.openxmlformats.org/officeDocument/2006/relationships/tags" Target="../tags/tag622.xml"/><Relationship Id="rId236" Type="http://schemas.openxmlformats.org/officeDocument/2006/relationships/tags" Target="../tags/tag643.xml"/><Relationship Id="rId257" Type="http://schemas.openxmlformats.org/officeDocument/2006/relationships/tags" Target="../tags/tag664.xml"/><Relationship Id="rId26" Type="http://schemas.openxmlformats.org/officeDocument/2006/relationships/tags" Target="../tags/tag433.xml"/><Relationship Id="rId231" Type="http://schemas.openxmlformats.org/officeDocument/2006/relationships/tags" Target="../tags/tag638.xml"/><Relationship Id="rId252" Type="http://schemas.openxmlformats.org/officeDocument/2006/relationships/tags" Target="../tags/tag659.xml"/><Relationship Id="rId273" Type="http://schemas.openxmlformats.org/officeDocument/2006/relationships/tags" Target="../tags/tag680.xml"/><Relationship Id="rId47" Type="http://schemas.openxmlformats.org/officeDocument/2006/relationships/tags" Target="../tags/tag454.xml"/><Relationship Id="rId68" Type="http://schemas.openxmlformats.org/officeDocument/2006/relationships/tags" Target="../tags/tag475.xml"/><Relationship Id="rId89" Type="http://schemas.openxmlformats.org/officeDocument/2006/relationships/tags" Target="../tags/tag496.xml"/><Relationship Id="rId112" Type="http://schemas.openxmlformats.org/officeDocument/2006/relationships/tags" Target="../tags/tag519.xml"/><Relationship Id="rId133" Type="http://schemas.openxmlformats.org/officeDocument/2006/relationships/tags" Target="../tags/tag540.xml"/><Relationship Id="rId154" Type="http://schemas.openxmlformats.org/officeDocument/2006/relationships/tags" Target="../tags/tag561.xml"/><Relationship Id="rId175" Type="http://schemas.openxmlformats.org/officeDocument/2006/relationships/tags" Target="../tags/tag582.xml"/><Relationship Id="rId196" Type="http://schemas.openxmlformats.org/officeDocument/2006/relationships/tags" Target="../tags/tag603.xml"/><Relationship Id="rId200" Type="http://schemas.openxmlformats.org/officeDocument/2006/relationships/tags" Target="../tags/tag607.xml"/><Relationship Id="rId16" Type="http://schemas.openxmlformats.org/officeDocument/2006/relationships/tags" Target="../tags/tag423.xml"/><Relationship Id="rId221" Type="http://schemas.openxmlformats.org/officeDocument/2006/relationships/tags" Target="../tags/tag628.xml"/><Relationship Id="rId242" Type="http://schemas.openxmlformats.org/officeDocument/2006/relationships/tags" Target="../tags/tag649.xml"/><Relationship Id="rId263" Type="http://schemas.openxmlformats.org/officeDocument/2006/relationships/tags" Target="../tags/tag670.xml"/><Relationship Id="rId37" Type="http://schemas.openxmlformats.org/officeDocument/2006/relationships/tags" Target="../tags/tag444.xml"/><Relationship Id="rId58" Type="http://schemas.openxmlformats.org/officeDocument/2006/relationships/tags" Target="../tags/tag465.xml"/><Relationship Id="rId79" Type="http://schemas.openxmlformats.org/officeDocument/2006/relationships/tags" Target="../tags/tag486.xml"/><Relationship Id="rId102" Type="http://schemas.openxmlformats.org/officeDocument/2006/relationships/tags" Target="../tags/tag509.xml"/><Relationship Id="rId123" Type="http://schemas.openxmlformats.org/officeDocument/2006/relationships/tags" Target="../tags/tag530.xml"/><Relationship Id="rId144" Type="http://schemas.openxmlformats.org/officeDocument/2006/relationships/tags" Target="../tags/tag551.xml"/><Relationship Id="rId90" Type="http://schemas.openxmlformats.org/officeDocument/2006/relationships/tags" Target="../tags/tag497.xml"/><Relationship Id="rId165" Type="http://schemas.openxmlformats.org/officeDocument/2006/relationships/tags" Target="../tags/tag572.xml"/><Relationship Id="rId186" Type="http://schemas.openxmlformats.org/officeDocument/2006/relationships/tags" Target="../tags/tag593.xml"/><Relationship Id="rId211" Type="http://schemas.openxmlformats.org/officeDocument/2006/relationships/tags" Target="../tags/tag618.xml"/><Relationship Id="rId232" Type="http://schemas.openxmlformats.org/officeDocument/2006/relationships/tags" Target="../tags/tag639.xml"/><Relationship Id="rId253" Type="http://schemas.openxmlformats.org/officeDocument/2006/relationships/tags" Target="../tags/tag660.xml"/><Relationship Id="rId274" Type="http://schemas.openxmlformats.org/officeDocument/2006/relationships/tags" Target="../tags/tag681.xml"/><Relationship Id="rId27" Type="http://schemas.openxmlformats.org/officeDocument/2006/relationships/tags" Target="../tags/tag434.xml"/><Relationship Id="rId48" Type="http://schemas.openxmlformats.org/officeDocument/2006/relationships/tags" Target="../tags/tag455.xml"/><Relationship Id="rId69" Type="http://schemas.openxmlformats.org/officeDocument/2006/relationships/tags" Target="../tags/tag476.xml"/><Relationship Id="rId113" Type="http://schemas.openxmlformats.org/officeDocument/2006/relationships/tags" Target="../tags/tag520.xml"/><Relationship Id="rId134" Type="http://schemas.openxmlformats.org/officeDocument/2006/relationships/tags" Target="../tags/tag541.xml"/><Relationship Id="rId80" Type="http://schemas.openxmlformats.org/officeDocument/2006/relationships/tags" Target="../tags/tag487.xml"/><Relationship Id="rId155" Type="http://schemas.openxmlformats.org/officeDocument/2006/relationships/tags" Target="../tags/tag562.xml"/><Relationship Id="rId176" Type="http://schemas.openxmlformats.org/officeDocument/2006/relationships/tags" Target="../tags/tag583.xml"/><Relationship Id="rId197" Type="http://schemas.openxmlformats.org/officeDocument/2006/relationships/tags" Target="../tags/tag604.xml"/><Relationship Id="rId201" Type="http://schemas.openxmlformats.org/officeDocument/2006/relationships/tags" Target="../tags/tag608.xml"/><Relationship Id="rId222" Type="http://schemas.openxmlformats.org/officeDocument/2006/relationships/tags" Target="../tags/tag629.xml"/><Relationship Id="rId243" Type="http://schemas.openxmlformats.org/officeDocument/2006/relationships/tags" Target="../tags/tag650.xml"/><Relationship Id="rId264" Type="http://schemas.openxmlformats.org/officeDocument/2006/relationships/tags" Target="../tags/tag671.xml"/><Relationship Id="rId17" Type="http://schemas.openxmlformats.org/officeDocument/2006/relationships/tags" Target="../tags/tag424.xml"/><Relationship Id="rId38" Type="http://schemas.openxmlformats.org/officeDocument/2006/relationships/tags" Target="../tags/tag445.xml"/><Relationship Id="rId59" Type="http://schemas.openxmlformats.org/officeDocument/2006/relationships/tags" Target="../tags/tag466.xml"/><Relationship Id="rId103" Type="http://schemas.openxmlformats.org/officeDocument/2006/relationships/tags" Target="../tags/tag510.xml"/><Relationship Id="rId124" Type="http://schemas.openxmlformats.org/officeDocument/2006/relationships/tags" Target="../tags/tag531.xml"/><Relationship Id="rId70" Type="http://schemas.openxmlformats.org/officeDocument/2006/relationships/tags" Target="../tags/tag477.xml"/><Relationship Id="rId91" Type="http://schemas.openxmlformats.org/officeDocument/2006/relationships/tags" Target="../tags/tag498.xml"/><Relationship Id="rId145" Type="http://schemas.openxmlformats.org/officeDocument/2006/relationships/tags" Target="../tags/tag552.xml"/><Relationship Id="rId166" Type="http://schemas.openxmlformats.org/officeDocument/2006/relationships/tags" Target="../tags/tag573.xml"/><Relationship Id="rId187" Type="http://schemas.openxmlformats.org/officeDocument/2006/relationships/tags" Target="../tags/tag594.xml"/><Relationship Id="rId1" Type="http://schemas.openxmlformats.org/officeDocument/2006/relationships/tags" Target="../tags/tag408.xml"/><Relationship Id="rId212" Type="http://schemas.openxmlformats.org/officeDocument/2006/relationships/tags" Target="../tags/tag619.xml"/><Relationship Id="rId233" Type="http://schemas.openxmlformats.org/officeDocument/2006/relationships/tags" Target="../tags/tag640.xml"/><Relationship Id="rId254" Type="http://schemas.openxmlformats.org/officeDocument/2006/relationships/tags" Target="../tags/tag661.xml"/><Relationship Id="rId28" Type="http://schemas.openxmlformats.org/officeDocument/2006/relationships/tags" Target="../tags/tag435.xml"/><Relationship Id="rId49" Type="http://schemas.openxmlformats.org/officeDocument/2006/relationships/tags" Target="../tags/tag456.xml"/><Relationship Id="rId114" Type="http://schemas.openxmlformats.org/officeDocument/2006/relationships/tags" Target="../tags/tag521.xml"/><Relationship Id="rId275" Type="http://schemas.openxmlformats.org/officeDocument/2006/relationships/tags" Target="../tags/tag682.xml"/><Relationship Id="rId60" Type="http://schemas.openxmlformats.org/officeDocument/2006/relationships/tags" Target="../tags/tag467.xml"/><Relationship Id="rId81" Type="http://schemas.openxmlformats.org/officeDocument/2006/relationships/tags" Target="../tags/tag488.xml"/><Relationship Id="rId135" Type="http://schemas.openxmlformats.org/officeDocument/2006/relationships/tags" Target="../tags/tag542.xml"/><Relationship Id="rId156" Type="http://schemas.openxmlformats.org/officeDocument/2006/relationships/tags" Target="../tags/tag563.xml"/><Relationship Id="rId177" Type="http://schemas.openxmlformats.org/officeDocument/2006/relationships/tags" Target="../tags/tag584.xml"/><Relationship Id="rId198" Type="http://schemas.openxmlformats.org/officeDocument/2006/relationships/tags" Target="../tags/tag60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800.xml"/><Relationship Id="rId299" Type="http://schemas.openxmlformats.org/officeDocument/2006/relationships/tags" Target="../tags/tag982.xml"/><Relationship Id="rId303" Type="http://schemas.openxmlformats.org/officeDocument/2006/relationships/tags" Target="../tags/tag986.xml"/><Relationship Id="rId21" Type="http://schemas.openxmlformats.org/officeDocument/2006/relationships/tags" Target="../tags/tag704.xml"/><Relationship Id="rId42" Type="http://schemas.openxmlformats.org/officeDocument/2006/relationships/tags" Target="../tags/tag725.xml"/><Relationship Id="rId63" Type="http://schemas.openxmlformats.org/officeDocument/2006/relationships/tags" Target="../tags/tag746.xml"/><Relationship Id="rId84" Type="http://schemas.openxmlformats.org/officeDocument/2006/relationships/tags" Target="../tags/tag767.xml"/><Relationship Id="rId138" Type="http://schemas.openxmlformats.org/officeDocument/2006/relationships/tags" Target="../tags/tag821.xml"/><Relationship Id="rId159" Type="http://schemas.openxmlformats.org/officeDocument/2006/relationships/tags" Target="../tags/tag842.xml"/><Relationship Id="rId324" Type="http://schemas.openxmlformats.org/officeDocument/2006/relationships/tags" Target="../tags/tag1007.xml"/><Relationship Id="rId345" Type="http://schemas.openxmlformats.org/officeDocument/2006/relationships/tags" Target="../tags/tag1028.xml"/><Relationship Id="rId170" Type="http://schemas.openxmlformats.org/officeDocument/2006/relationships/tags" Target="../tags/tag853.xml"/><Relationship Id="rId191" Type="http://schemas.openxmlformats.org/officeDocument/2006/relationships/tags" Target="../tags/tag874.xml"/><Relationship Id="rId205" Type="http://schemas.openxmlformats.org/officeDocument/2006/relationships/tags" Target="../tags/tag888.xml"/><Relationship Id="rId226" Type="http://schemas.openxmlformats.org/officeDocument/2006/relationships/tags" Target="../tags/tag909.xml"/><Relationship Id="rId247" Type="http://schemas.openxmlformats.org/officeDocument/2006/relationships/tags" Target="../tags/tag930.xml"/><Relationship Id="rId107" Type="http://schemas.openxmlformats.org/officeDocument/2006/relationships/tags" Target="../tags/tag790.xml"/><Relationship Id="rId268" Type="http://schemas.openxmlformats.org/officeDocument/2006/relationships/tags" Target="../tags/tag951.xml"/><Relationship Id="rId289" Type="http://schemas.openxmlformats.org/officeDocument/2006/relationships/tags" Target="../tags/tag972.xml"/><Relationship Id="rId11" Type="http://schemas.openxmlformats.org/officeDocument/2006/relationships/tags" Target="../tags/tag694.xml"/><Relationship Id="rId32" Type="http://schemas.openxmlformats.org/officeDocument/2006/relationships/tags" Target="../tags/tag715.xml"/><Relationship Id="rId53" Type="http://schemas.openxmlformats.org/officeDocument/2006/relationships/tags" Target="../tags/tag736.xml"/><Relationship Id="rId74" Type="http://schemas.openxmlformats.org/officeDocument/2006/relationships/tags" Target="../tags/tag757.xml"/><Relationship Id="rId128" Type="http://schemas.openxmlformats.org/officeDocument/2006/relationships/tags" Target="../tags/tag811.xml"/><Relationship Id="rId149" Type="http://schemas.openxmlformats.org/officeDocument/2006/relationships/tags" Target="../tags/tag832.xml"/><Relationship Id="rId314" Type="http://schemas.openxmlformats.org/officeDocument/2006/relationships/tags" Target="../tags/tag997.xml"/><Relationship Id="rId335" Type="http://schemas.openxmlformats.org/officeDocument/2006/relationships/tags" Target="../tags/tag1018.xml"/><Relationship Id="rId5" Type="http://schemas.openxmlformats.org/officeDocument/2006/relationships/tags" Target="../tags/tag688.xml"/><Relationship Id="rId95" Type="http://schemas.openxmlformats.org/officeDocument/2006/relationships/tags" Target="../tags/tag778.xml"/><Relationship Id="rId160" Type="http://schemas.openxmlformats.org/officeDocument/2006/relationships/tags" Target="../tags/tag843.xml"/><Relationship Id="rId181" Type="http://schemas.openxmlformats.org/officeDocument/2006/relationships/tags" Target="../tags/tag864.xml"/><Relationship Id="rId216" Type="http://schemas.openxmlformats.org/officeDocument/2006/relationships/tags" Target="../tags/tag899.xml"/><Relationship Id="rId237" Type="http://schemas.openxmlformats.org/officeDocument/2006/relationships/tags" Target="../tags/tag920.xml"/><Relationship Id="rId258" Type="http://schemas.openxmlformats.org/officeDocument/2006/relationships/tags" Target="../tags/tag941.xml"/><Relationship Id="rId279" Type="http://schemas.openxmlformats.org/officeDocument/2006/relationships/tags" Target="../tags/tag962.xml"/><Relationship Id="rId22" Type="http://schemas.openxmlformats.org/officeDocument/2006/relationships/tags" Target="../tags/tag705.xml"/><Relationship Id="rId43" Type="http://schemas.openxmlformats.org/officeDocument/2006/relationships/tags" Target="../tags/tag726.xml"/><Relationship Id="rId64" Type="http://schemas.openxmlformats.org/officeDocument/2006/relationships/tags" Target="../tags/tag747.xml"/><Relationship Id="rId118" Type="http://schemas.openxmlformats.org/officeDocument/2006/relationships/tags" Target="../tags/tag801.xml"/><Relationship Id="rId139" Type="http://schemas.openxmlformats.org/officeDocument/2006/relationships/tags" Target="../tags/tag822.xml"/><Relationship Id="rId290" Type="http://schemas.openxmlformats.org/officeDocument/2006/relationships/tags" Target="../tags/tag973.xml"/><Relationship Id="rId304" Type="http://schemas.openxmlformats.org/officeDocument/2006/relationships/tags" Target="../tags/tag987.xml"/><Relationship Id="rId325" Type="http://schemas.openxmlformats.org/officeDocument/2006/relationships/tags" Target="../tags/tag1008.xml"/><Relationship Id="rId346" Type="http://schemas.openxmlformats.org/officeDocument/2006/relationships/slideLayout" Target="../slideLayouts/slideLayout1.xml"/><Relationship Id="rId85" Type="http://schemas.openxmlformats.org/officeDocument/2006/relationships/tags" Target="../tags/tag768.xml"/><Relationship Id="rId150" Type="http://schemas.openxmlformats.org/officeDocument/2006/relationships/tags" Target="../tags/tag833.xml"/><Relationship Id="rId171" Type="http://schemas.openxmlformats.org/officeDocument/2006/relationships/tags" Target="../tags/tag854.xml"/><Relationship Id="rId192" Type="http://schemas.openxmlformats.org/officeDocument/2006/relationships/tags" Target="../tags/tag875.xml"/><Relationship Id="rId206" Type="http://schemas.openxmlformats.org/officeDocument/2006/relationships/tags" Target="../tags/tag889.xml"/><Relationship Id="rId227" Type="http://schemas.openxmlformats.org/officeDocument/2006/relationships/tags" Target="../tags/tag910.xml"/><Relationship Id="rId248" Type="http://schemas.openxmlformats.org/officeDocument/2006/relationships/tags" Target="../tags/tag931.xml"/><Relationship Id="rId269" Type="http://schemas.openxmlformats.org/officeDocument/2006/relationships/tags" Target="../tags/tag952.xml"/><Relationship Id="rId12" Type="http://schemas.openxmlformats.org/officeDocument/2006/relationships/tags" Target="../tags/tag695.xml"/><Relationship Id="rId33" Type="http://schemas.openxmlformats.org/officeDocument/2006/relationships/tags" Target="../tags/tag716.xml"/><Relationship Id="rId108" Type="http://schemas.openxmlformats.org/officeDocument/2006/relationships/tags" Target="../tags/tag791.xml"/><Relationship Id="rId129" Type="http://schemas.openxmlformats.org/officeDocument/2006/relationships/tags" Target="../tags/tag812.xml"/><Relationship Id="rId280" Type="http://schemas.openxmlformats.org/officeDocument/2006/relationships/tags" Target="../tags/tag963.xml"/><Relationship Id="rId315" Type="http://schemas.openxmlformats.org/officeDocument/2006/relationships/tags" Target="../tags/tag998.xml"/><Relationship Id="rId336" Type="http://schemas.openxmlformats.org/officeDocument/2006/relationships/tags" Target="../tags/tag1019.xml"/><Relationship Id="rId54" Type="http://schemas.openxmlformats.org/officeDocument/2006/relationships/tags" Target="../tags/tag737.xml"/><Relationship Id="rId75" Type="http://schemas.openxmlformats.org/officeDocument/2006/relationships/tags" Target="../tags/tag758.xml"/><Relationship Id="rId96" Type="http://schemas.openxmlformats.org/officeDocument/2006/relationships/tags" Target="../tags/tag779.xml"/><Relationship Id="rId140" Type="http://schemas.openxmlformats.org/officeDocument/2006/relationships/tags" Target="../tags/tag823.xml"/><Relationship Id="rId161" Type="http://schemas.openxmlformats.org/officeDocument/2006/relationships/tags" Target="../tags/tag844.xml"/><Relationship Id="rId182" Type="http://schemas.openxmlformats.org/officeDocument/2006/relationships/tags" Target="../tags/tag865.xml"/><Relationship Id="rId217" Type="http://schemas.openxmlformats.org/officeDocument/2006/relationships/tags" Target="../tags/tag900.xml"/><Relationship Id="rId6" Type="http://schemas.openxmlformats.org/officeDocument/2006/relationships/tags" Target="../tags/tag689.xml"/><Relationship Id="rId238" Type="http://schemas.openxmlformats.org/officeDocument/2006/relationships/tags" Target="../tags/tag921.xml"/><Relationship Id="rId259" Type="http://schemas.openxmlformats.org/officeDocument/2006/relationships/tags" Target="../tags/tag942.xml"/><Relationship Id="rId23" Type="http://schemas.openxmlformats.org/officeDocument/2006/relationships/tags" Target="../tags/tag706.xml"/><Relationship Id="rId119" Type="http://schemas.openxmlformats.org/officeDocument/2006/relationships/tags" Target="../tags/tag802.xml"/><Relationship Id="rId270" Type="http://schemas.openxmlformats.org/officeDocument/2006/relationships/tags" Target="../tags/tag953.xml"/><Relationship Id="rId291" Type="http://schemas.openxmlformats.org/officeDocument/2006/relationships/tags" Target="../tags/tag974.xml"/><Relationship Id="rId305" Type="http://schemas.openxmlformats.org/officeDocument/2006/relationships/tags" Target="../tags/tag988.xml"/><Relationship Id="rId326" Type="http://schemas.openxmlformats.org/officeDocument/2006/relationships/tags" Target="../tags/tag1009.xml"/><Relationship Id="rId44" Type="http://schemas.openxmlformats.org/officeDocument/2006/relationships/tags" Target="../tags/tag727.xml"/><Relationship Id="rId65" Type="http://schemas.openxmlformats.org/officeDocument/2006/relationships/tags" Target="../tags/tag748.xml"/><Relationship Id="rId86" Type="http://schemas.openxmlformats.org/officeDocument/2006/relationships/tags" Target="../tags/tag769.xml"/><Relationship Id="rId130" Type="http://schemas.openxmlformats.org/officeDocument/2006/relationships/tags" Target="../tags/tag813.xml"/><Relationship Id="rId151" Type="http://schemas.openxmlformats.org/officeDocument/2006/relationships/tags" Target="../tags/tag834.xml"/><Relationship Id="rId172" Type="http://schemas.openxmlformats.org/officeDocument/2006/relationships/tags" Target="../tags/tag855.xml"/><Relationship Id="rId193" Type="http://schemas.openxmlformats.org/officeDocument/2006/relationships/tags" Target="../tags/tag876.xml"/><Relationship Id="rId207" Type="http://schemas.openxmlformats.org/officeDocument/2006/relationships/tags" Target="../tags/tag890.xml"/><Relationship Id="rId228" Type="http://schemas.openxmlformats.org/officeDocument/2006/relationships/tags" Target="../tags/tag911.xml"/><Relationship Id="rId249" Type="http://schemas.openxmlformats.org/officeDocument/2006/relationships/tags" Target="../tags/tag932.xml"/><Relationship Id="rId13" Type="http://schemas.openxmlformats.org/officeDocument/2006/relationships/tags" Target="../tags/tag696.xml"/><Relationship Id="rId109" Type="http://schemas.openxmlformats.org/officeDocument/2006/relationships/tags" Target="../tags/tag792.xml"/><Relationship Id="rId260" Type="http://schemas.openxmlformats.org/officeDocument/2006/relationships/tags" Target="../tags/tag943.xml"/><Relationship Id="rId281" Type="http://schemas.openxmlformats.org/officeDocument/2006/relationships/tags" Target="../tags/tag964.xml"/><Relationship Id="rId316" Type="http://schemas.openxmlformats.org/officeDocument/2006/relationships/tags" Target="../tags/tag999.xml"/><Relationship Id="rId337" Type="http://schemas.openxmlformats.org/officeDocument/2006/relationships/tags" Target="../tags/tag1020.xml"/><Relationship Id="rId34" Type="http://schemas.openxmlformats.org/officeDocument/2006/relationships/tags" Target="../tags/tag717.xml"/><Relationship Id="rId55" Type="http://schemas.openxmlformats.org/officeDocument/2006/relationships/tags" Target="../tags/tag738.xml"/><Relationship Id="rId76" Type="http://schemas.openxmlformats.org/officeDocument/2006/relationships/tags" Target="../tags/tag759.xml"/><Relationship Id="rId97" Type="http://schemas.openxmlformats.org/officeDocument/2006/relationships/tags" Target="../tags/tag780.xml"/><Relationship Id="rId120" Type="http://schemas.openxmlformats.org/officeDocument/2006/relationships/tags" Target="../tags/tag803.xml"/><Relationship Id="rId141" Type="http://schemas.openxmlformats.org/officeDocument/2006/relationships/tags" Target="../tags/tag824.xml"/><Relationship Id="rId7" Type="http://schemas.openxmlformats.org/officeDocument/2006/relationships/tags" Target="../tags/tag690.xml"/><Relationship Id="rId162" Type="http://schemas.openxmlformats.org/officeDocument/2006/relationships/tags" Target="../tags/tag845.xml"/><Relationship Id="rId183" Type="http://schemas.openxmlformats.org/officeDocument/2006/relationships/tags" Target="../tags/tag866.xml"/><Relationship Id="rId218" Type="http://schemas.openxmlformats.org/officeDocument/2006/relationships/tags" Target="../tags/tag901.xml"/><Relationship Id="rId239" Type="http://schemas.openxmlformats.org/officeDocument/2006/relationships/tags" Target="../tags/tag922.xml"/><Relationship Id="rId250" Type="http://schemas.openxmlformats.org/officeDocument/2006/relationships/tags" Target="../tags/tag933.xml"/><Relationship Id="rId271" Type="http://schemas.openxmlformats.org/officeDocument/2006/relationships/tags" Target="../tags/tag954.xml"/><Relationship Id="rId292" Type="http://schemas.openxmlformats.org/officeDocument/2006/relationships/tags" Target="../tags/tag975.xml"/><Relationship Id="rId306" Type="http://schemas.openxmlformats.org/officeDocument/2006/relationships/tags" Target="../tags/tag989.xml"/><Relationship Id="rId24" Type="http://schemas.openxmlformats.org/officeDocument/2006/relationships/tags" Target="../tags/tag707.xml"/><Relationship Id="rId45" Type="http://schemas.openxmlformats.org/officeDocument/2006/relationships/tags" Target="../tags/tag728.xml"/><Relationship Id="rId66" Type="http://schemas.openxmlformats.org/officeDocument/2006/relationships/tags" Target="../tags/tag749.xml"/><Relationship Id="rId87" Type="http://schemas.openxmlformats.org/officeDocument/2006/relationships/tags" Target="../tags/tag770.xml"/><Relationship Id="rId110" Type="http://schemas.openxmlformats.org/officeDocument/2006/relationships/tags" Target="../tags/tag793.xml"/><Relationship Id="rId131" Type="http://schemas.openxmlformats.org/officeDocument/2006/relationships/tags" Target="../tags/tag814.xml"/><Relationship Id="rId327" Type="http://schemas.openxmlformats.org/officeDocument/2006/relationships/tags" Target="../tags/tag1010.xml"/><Relationship Id="rId152" Type="http://schemas.openxmlformats.org/officeDocument/2006/relationships/tags" Target="../tags/tag835.xml"/><Relationship Id="rId173" Type="http://schemas.openxmlformats.org/officeDocument/2006/relationships/tags" Target="../tags/tag856.xml"/><Relationship Id="rId194" Type="http://schemas.openxmlformats.org/officeDocument/2006/relationships/tags" Target="../tags/tag877.xml"/><Relationship Id="rId208" Type="http://schemas.openxmlformats.org/officeDocument/2006/relationships/tags" Target="../tags/tag891.xml"/><Relationship Id="rId229" Type="http://schemas.openxmlformats.org/officeDocument/2006/relationships/tags" Target="../tags/tag912.xml"/><Relationship Id="rId240" Type="http://schemas.openxmlformats.org/officeDocument/2006/relationships/tags" Target="../tags/tag923.xml"/><Relationship Id="rId261" Type="http://schemas.openxmlformats.org/officeDocument/2006/relationships/tags" Target="../tags/tag944.xml"/><Relationship Id="rId14" Type="http://schemas.openxmlformats.org/officeDocument/2006/relationships/tags" Target="../tags/tag697.xml"/><Relationship Id="rId35" Type="http://schemas.openxmlformats.org/officeDocument/2006/relationships/tags" Target="../tags/tag718.xml"/><Relationship Id="rId56" Type="http://schemas.openxmlformats.org/officeDocument/2006/relationships/tags" Target="../tags/tag739.xml"/><Relationship Id="rId77" Type="http://schemas.openxmlformats.org/officeDocument/2006/relationships/tags" Target="../tags/tag760.xml"/><Relationship Id="rId100" Type="http://schemas.openxmlformats.org/officeDocument/2006/relationships/tags" Target="../tags/tag783.xml"/><Relationship Id="rId282" Type="http://schemas.openxmlformats.org/officeDocument/2006/relationships/tags" Target="../tags/tag965.xml"/><Relationship Id="rId317" Type="http://schemas.openxmlformats.org/officeDocument/2006/relationships/tags" Target="../tags/tag1000.xml"/><Relationship Id="rId338" Type="http://schemas.openxmlformats.org/officeDocument/2006/relationships/tags" Target="../tags/tag1021.xml"/><Relationship Id="rId8" Type="http://schemas.openxmlformats.org/officeDocument/2006/relationships/tags" Target="../tags/tag691.xml"/><Relationship Id="rId98" Type="http://schemas.openxmlformats.org/officeDocument/2006/relationships/tags" Target="../tags/tag781.xml"/><Relationship Id="rId121" Type="http://schemas.openxmlformats.org/officeDocument/2006/relationships/tags" Target="../tags/tag804.xml"/><Relationship Id="rId142" Type="http://schemas.openxmlformats.org/officeDocument/2006/relationships/tags" Target="../tags/tag825.xml"/><Relationship Id="rId163" Type="http://schemas.openxmlformats.org/officeDocument/2006/relationships/tags" Target="../tags/tag846.xml"/><Relationship Id="rId184" Type="http://schemas.openxmlformats.org/officeDocument/2006/relationships/tags" Target="../tags/tag867.xml"/><Relationship Id="rId219" Type="http://schemas.openxmlformats.org/officeDocument/2006/relationships/tags" Target="../tags/tag902.xml"/><Relationship Id="rId230" Type="http://schemas.openxmlformats.org/officeDocument/2006/relationships/tags" Target="../tags/tag913.xml"/><Relationship Id="rId251" Type="http://schemas.openxmlformats.org/officeDocument/2006/relationships/tags" Target="../tags/tag934.xml"/><Relationship Id="rId25" Type="http://schemas.openxmlformats.org/officeDocument/2006/relationships/tags" Target="../tags/tag708.xml"/><Relationship Id="rId46" Type="http://schemas.openxmlformats.org/officeDocument/2006/relationships/tags" Target="../tags/tag729.xml"/><Relationship Id="rId67" Type="http://schemas.openxmlformats.org/officeDocument/2006/relationships/tags" Target="../tags/tag750.xml"/><Relationship Id="rId116" Type="http://schemas.openxmlformats.org/officeDocument/2006/relationships/tags" Target="../tags/tag799.xml"/><Relationship Id="rId137" Type="http://schemas.openxmlformats.org/officeDocument/2006/relationships/tags" Target="../tags/tag820.xml"/><Relationship Id="rId158" Type="http://schemas.openxmlformats.org/officeDocument/2006/relationships/tags" Target="../tags/tag841.xml"/><Relationship Id="rId272" Type="http://schemas.openxmlformats.org/officeDocument/2006/relationships/tags" Target="../tags/tag955.xml"/><Relationship Id="rId293" Type="http://schemas.openxmlformats.org/officeDocument/2006/relationships/tags" Target="../tags/tag976.xml"/><Relationship Id="rId302" Type="http://schemas.openxmlformats.org/officeDocument/2006/relationships/tags" Target="../tags/tag985.xml"/><Relationship Id="rId307" Type="http://schemas.openxmlformats.org/officeDocument/2006/relationships/tags" Target="../tags/tag990.xml"/><Relationship Id="rId323" Type="http://schemas.openxmlformats.org/officeDocument/2006/relationships/tags" Target="../tags/tag1006.xml"/><Relationship Id="rId328" Type="http://schemas.openxmlformats.org/officeDocument/2006/relationships/tags" Target="../tags/tag1011.xml"/><Relationship Id="rId344" Type="http://schemas.openxmlformats.org/officeDocument/2006/relationships/tags" Target="../tags/tag1027.xml"/><Relationship Id="rId20" Type="http://schemas.openxmlformats.org/officeDocument/2006/relationships/tags" Target="../tags/tag703.xml"/><Relationship Id="rId41" Type="http://schemas.openxmlformats.org/officeDocument/2006/relationships/tags" Target="../tags/tag724.xml"/><Relationship Id="rId62" Type="http://schemas.openxmlformats.org/officeDocument/2006/relationships/tags" Target="../tags/tag745.xml"/><Relationship Id="rId83" Type="http://schemas.openxmlformats.org/officeDocument/2006/relationships/tags" Target="../tags/tag766.xml"/><Relationship Id="rId88" Type="http://schemas.openxmlformats.org/officeDocument/2006/relationships/tags" Target="../tags/tag771.xml"/><Relationship Id="rId111" Type="http://schemas.openxmlformats.org/officeDocument/2006/relationships/tags" Target="../tags/tag794.xml"/><Relationship Id="rId132" Type="http://schemas.openxmlformats.org/officeDocument/2006/relationships/tags" Target="../tags/tag815.xml"/><Relationship Id="rId153" Type="http://schemas.openxmlformats.org/officeDocument/2006/relationships/tags" Target="../tags/tag836.xml"/><Relationship Id="rId174" Type="http://schemas.openxmlformats.org/officeDocument/2006/relationships/tags" Target="../tags/tag857.xml"/><Relationship Id="rId179" Type="http://schemas.openxmlformats.org/officeDocument/2006/relationships/tags" Target="../tags/tag862.xml"/><Relationship Id="rId195" Type="http://schemas.openxmlformats.org/officeDocument/2006/relationships/tags" Target="../tags/tag878.xml"/><Relationship Id="rId209" Type="http://schemas.openxmlformats.org/officeDocument/2006/relationships/tags" Target="../tags/tag892.xml"/><Relationship Id="rId190" Type="http://schemas.openxmlformats.org/officeDocument/2006/relationships/tags" Target="../tags/tag873.xml"/><Relationship Id="rId204" Type="http://schemas.openxmlformats.org/officeDocument/2006/relationships/tags" Target="../tags/tag887.xml"/><Relationship Id="rId220" Type="http://schemas.openxmlformats.org/officeDocument/2006/relationships/tags" Target="../tags/tag903.xml"/><Relationship Id="rId225" Type="http://schemas.openxmlformats.org/officeDocument/2006/relationships/tags" Target="../tags/tag908.xml"/><Relationship Id="rId241" Type="http://schemas.openxmlformats.org/officeDocument/2006/relationships/tags" Target="../tags/tag924.xml"/><Relationship Id="rId246" Type="http://schemas.openxmlformats.org/officeDocument/2006/relationships/tags" Target="../tags/tag929.xml"/><Relationship Id="rId267" Type="http://schemas.openxmlformats.org/officeDocument/2006/relationships/tags" Target="../tags/tag950.xml"/><Relationship Id="rId288" Type="http://schemas.openxmlformats.org/officeDocument/2006/relationships/tags" Target="../tags/tag971.xml"/><Relationship Id="rId15" Type="http://schemas.openxmlformats.org/officeDocument/2006/relationships/tags" Target="../tags/tag698.xml"/><Relationship Id="rId36" Type="http://schemas.openxmlformats.org/officeDocument/2006/relationships/tags" Target="../tags/tag719.xml"/><Relationship Id="rId57" Type="http://schemas.openxmlformats.org/officeDocument/2006/relationships/tags" Target="../tags/tag740.xml"/><Relationship Id="rId106" Type="http://schemas.openxmlformats.org/officeDocument/2006/relationships/tags" Target="../tags/tag789.xml"/><Relationship Id="rId127" Type="http://schemas.openxmlformats.org/officeDocument/2006/relationships/tags" Target="../tags/tag810.xml"/><Relationship Id="rId262" Type="http://schemas.openxmlformats.org/officeDocument/2006/relationships/tags" Target="../tags/tag945.xml"/><Relationship Id="rId283" Type="http://schemas.openxmlformats.org/officeDocument/2006/relationships/tags" Target="../tags/tag966.xml"/><Relationship Id="rId313" Type="http://schemas.openxmlformats.org/officeDocument/2006/relationships/tags" Target="../tags/tag996.xml"/><Relationship Id="rId318" Type="http://schemas.openxmlformats.org/officeDocument/2006/relationships/tags" Target="../tags/tag1001.xml"/><Relationship Id="rId339" Type="http://schemas.openxmlformats.org/officeDocument/2006/relationships/tags" Target="../tags/tag1022.xml"/><Relationship Id="rId10" Type="http://schemas.openxmlformats.org/officeDocument/2006/relationships/tags" Target="../tags/tag693.xml"/><Relationship Id="rId31" Type="http://schemas.openxmlformats.org/officeDocument/2006/relationships/tags" Target="../tags/tag714.xml"/><Relationship Id="rId52" Type="http://schemas.openxmlformats.org/officeDocument/2006/relationships/tags" Target="../tags/tag735.xml"/><Relationship Id="rId73" Type="http://schemas.openxmlformats.org/officeDocument/2006/relationships/tags" Target="../tags/tag756.xml"/><Relationship Id="rId78" Type="http://schemas.openxmlformats.org/officeDocument/2006/relationships/tags" Target="../tags/tag761.xml"/><Relationship Id="rId94" Type="http://schemas.openxmlformats.org/officeDocument/2006/relationships/tags" Target="../tags/tag777.xml"/><Relationship Id="rId99" Type="http://schemas.openxmlformats.org/officeDocument/2006/relationships/tags" Target="../tags/tag782.xml"/><Relationship Id="rId101" Type="http://schemas.openxmlformats.org/officeDocument/2006/relationships/tags" Target="../tags/tag784.xml"/><Relationship Id="rId122" Type="http://schemas.openxmlformats.org/officeDocument/2006/relationships/tags" Target="../tags/tag805.xml"/><Relationship Id="rId143" Type="http://schemas.openxmlformats.org/officeDocument/2006/relationships/tags" Target="../tags/tag826.xml"/><Relationship Id="rId148" Type="http://schemas.openxmlformats.org/officeDocument/2006/relationships/tags" Target="../tags/tag831.xml"/><Relationship Id="rId164" Type="http://schemas.openxmlformats.org/officeDocument/2006/relationships/tags" Target="../tags/tag847.xml"/><Relationship Id="rId169" Type="http://schemas.openxmlformats.org/officeDocument/2006/relationships/tags" Target="../tags/tag852.xml"/><Relationship Id="rId185" Type="http://schemas.openxmlformats.org/officeDocument/2006/relationships/tags" Target="../tags/tag868.xml"/><Relationship Id="rId334" Type="http://schemas.openxmlformats.org/officeDocument/2006/relationships/tags" Target="../tags/tag1017.xml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80" Type="http://schemas.openxmlformats.org/officeDocument/2006/relationships/tags" Target="../tags/tag863.xml"/><Relationship Id="rId210" Type="http://schemas.openxmlformats.org/officeDocument/2006/relationships/tags" Target="../tags/tag893.xml"/><Relationship Id="rId215" Type="http://schemas.openxmlformats.org/officeDocument/2006/relationships/tags" Target="../tags/tag898.xml"/><Relationship Id="rId236" Type="http://schemas.openxmlformats.org/officeDocument/2006/relationships/tags" Target="../tags/tag919.xml"/><Relationship Id="rId257" Type="http://schemas.openxmlformats.org/officeDocument/2006/relationships/tags" Target="../tags/tag940.xml"/><Relationship Id="rId278" Type="http://schemas.openxmlformats.org/officeDocument/2006/relationships/tags" Target="../tags/tag961.xml"/><Relationship Id="rId26" Type="http://schemas.openxmlformats.org/officeDocument/2006/relationships/tags" Target="../tags/tag709.xml"/><Relationship Id="rId231" Type="http://schemas.openxmlformats.org/officeDocument/2006/relationships/tags" Target="../tags/tag914.xml"/><Relationship Id="rId252" Type="http://schemas.openxmlformats.org/officeDocument/2006/relationships/tags" Target="../tags/tag935.xml"/><Relationship Id="rId273" Type="http://schemas.openxmlformats.org/officeDocument/2006/relationships/tags" Target="../tags/tag956.xml"/><Relationship Id="rId294" Type="http://schemas.openxmlformats.org/officeDocument/2006/relationships/tags" Target="../tags/tag977.xml"/><Relationship Id="rId308" Type="http://schemas.openxmlformats.org/officeDocument/2006/relationships/tags" Target="../tags/tag991.xml"/><Relationship Id="rId329" Type="http://schemas.openxmlformats.org/officeDocument/2006/relationships/tags" Target="../tags/tag1012.xml"/><Relationship Id="rId47" Type="http://schemas.openxmlformats.org/officeDocument/2006/relationships/tags" Target="../tags/tag730.xml"/><Relationship Id="rId68" Type="http://schemas.openxmlformats.org/officeDocument/2006/relationships/tags" Target="../tags/tag751.xml"/><Relationship Id="rId89" Type="http://schemas.openxmlformats.org/officeDocument/2006/relationships/tags" Target="../tags/tag772.xml"/><Relationship Id="rId112" Type="http://schemas.openxmlformats.org/officeDocument/2006/relationships/tags" Target="../tags/tag795.xml"/><Relationship Id="rId133" Type="http://schemas.openxmlformats.org/officeDocument/2006/relationships/tags" Target="../tags/tag816.xml"/><Relationship Id="rId154" Type="http://schemas.openxmlformats.org/officeDocument/2006/relationships/tags" Target="../tags/tag837.xml"/><Relationship Id="rId175" Type="http://schemas.openxmlformats.org/officeDocument/2006/relationships/tags" Target="../tags/tag858.xml"/><Relationship Id="rId340" Type="http://schemas.openxmlformats.org/officeDocument/2006/relationships/tags" Target="../tags/tag1023.xml"/><Relationship Id="rId196" Type="http://schemas.openxmlformats.org/officeDocument/2006/relationships/tags" Target="../tags/tag879.xml"/><Relationship Id="rId200" Type="http://schemas.openxmlformats.org/officeDocument/2006/relationships/tags" Target="../tags/tag883.xml"/><Relationship Id="rId16" Type="http://schemas.openxmlformats.org/officeDocument/2006/relationships/tags" Target="../tags/tag699.xml"/><Relationship Id="rId221" Type="http://schemas.openxmlformats.org/officeDocument/2006/relationships/tags" Target="../tags/tag904.xml"/><Relationship Id="rId242" Type="http://schemas.openxmlformats.org/officeDocument/2006/relationships/tags" Target="../tags/tag925.xml"/><Relationship Id="rId263" Type="http://schemas.openxmlformats.org/officeDocument/2006/relationships/tags" Target="../tags/tag946.xml"/><Relationship Id="rId284" Type="http://schemas.openxmlformats.org/officeDocument/2006/relationships/tags" Target="../tags/tag967.xml"/><Relationship Id="rId319" Type="http://schemas.openxmlformats.org/officeDocument/2006/relationships/tags" Target="../tags/tag1002.xml"/><Relationship Id="rId37" Type="http://schemas.openxmlformats.org/officeDocument/2006/relationships/tags" Target="../tags/tag720.xml"/><Relationship Id="rId58" Type="http://schemas.openxmlformats.org/officeDocument/2006/relationships/tags" Target="../tags/tag741.xml"/><Relationship Id="rId79" Type="http://schemas.openxmlformats.org/officeDocument/2006/relationships/tags" Target="../tags/tag762.xml"/><Relationship Id="rId102" Type="http://schemas.openxmlformats.org/officeDocument/2006/relationships/tags" Target="../tags/tag785.xml"/><Relationship Id="rId123" Type="http://schemas.openxmlformats.org/officeDocument/2006/relationships/tags" Target="../tags/tag806.xml"/><Relationship Id="rId144" Type="http://schemas.openxmlformats.org/officeDocument/2006/relationships/tags" Target="../tags/tag827.xml"/><Relationship Id="rId330" Type="http://schemas.openxmlformats.org/officeDocument/2006/relationships/tags" Target="../tags/tag1013.xml"/><Relationship Id="rId90" Type="http://schemas.openxmlformats.org/officeDocument/2006/relationships/tags" Target="../tags/tag773.xml"/><Relationship Id="rId165" Type="http://schemas.openxmlformats.org/officeDocument/2006/relationships/tags" Target="../tags/tag848.xml"/><Relationship Id="rId186" Type="http://schemas.openxmlformats.org/officeDocument/2006/relationships/tags" Target="../tags/tag869.xml"/><Relationship Id="rId211" Type="http://schemas.openxmlformats.org/officeDocument/2006/relationships/tags" Target="../tags/tag894.xml"/><Relationship Id="rId232" Type="http://schemas.openxmlformats.org/officeDocument/2006/relationships/tags" Target="../tags/tag915.xml"/><Relationship Id="rId253" Type="http://schemas.openxmlformats.org/officeDocument/2006/relationships/tags" Target="../tags/tag936.xml"/><Relationship Id="rId274" Type="http://schemas.openxmlformats.org/officeDocument/2006/relationships/tags" Target="../tags/tag957.xml"/><Relationship Id="rId295" Type="http://schemas.openxmlformats.org/officeDocument/2006/relationships/tags" Target="../tags/tag978.xml"/><Relationship Id="rId309" Type="http://schemas.openxmlformats.org/officeDocument/2006/relationships/tags" Target="../tags/tag992.xml"/><Relationship Id="rId27" Type="http://schemas.openxmlformats.org/officeDocument/2006/relationships/tags" Target="../tags/tag710.xml"/><Relationship Id="rId48" Type="http://schemas.openxmlformats.org/officeDocument/2006/relationships/tags" Target="../tags/tag731.xml"/><Relationship Id="rId69" Type="http://schemas.openxmlformats.org/officeDocument/2006/relationships/tags" Target="../tags/tag752.xml"/><Relationship Id="rId113" Type="http://schemas.openxmlformats.org/officeDocument/2006/relationships/tags" Target="../tags/tag796.xml"/><Relationship Id="rId134" Type="http://schemas.openxmlformats.org/officeDocument/2006/relationships/tags" Target="../tags/tag817.xml"/><Relationship Id="rId320" Type="http://schemas.openxmlformats.org/officeDocument/2006/relationships/tags" Target="../tags/tag1003.xml"/><Relationship Id="rId80" Type="http://schemas.openxmlformats.org/officeDocument/2006/relationships/tags" Target="../tags/tag763.xml"/><Relationship Id="rId155" Type="http://schemas.openxmlformats.org/officeDocument/2006/relationships/tags" Target="../tags/tag838.xml"/><Relationship Id="rId176" Type="http://schemas.openxmlformats.org/officeDocument/2006/relationships/tags" Target="../tags/tag859.xml"/><Relationship Id="rId197" Type="http://schemas.openxmlformats.org/officeDocument/2006/relationships/tags" Target="../tags/tag880.xml"/><Relationship Id="rId341" Type="http://schemas.openxmlformats.org/officeDocument/2006/relationships/tags" Target="../tags/tag1024.xml"/><Relationship Id="rId201" Type="http://schemas.openxmlformats.org/officeDocument/2006/relationships/tags" Target="../tags/tag884.xml"/><Relationship Id="rId222" Type="http://schemas.openxmlformats.org/officeDocument/2006/relationships/tags" Target="../tags/tag905.xml"/><Relationship Id="rId243" Type="http://schemas.openxmlformats.org/officeDocument/2006/relationships/tags" Target="../tags/tag926.xml"/><Relationship Id="rId264" Type="http://schemas.openxmlformats.org/officeDocument/2006/relationships/tags" Target="../tags/tag947.xml"/><Relationship Id="rId285" Type="http://schemas.openxmlformats.org/officeDocument/2006/relationships/tags" Target="../tags/tag968.xml"/><Relationship Id="rId17" Type="http://schemas.openxmlformats.org/officeDocument/2006/relationships/tags" Target="../tags/tag700.xml"/><Relationship Id="rId38" Type="http://schemas.openxmlformats.org/officeDocument/2006/relationships/tags" Target="../tags/tag721.xml"/><Relationship Id="rId59" Type="http://schemas.openxmlformats.org/officeDocument/2006/relationships/tags" Target="../tags/tag742.xml"/><Relationship Id="rId103" Type="http://schemas.openxmlformats.org/officeDocument/2006/relationships/tags" Target="../tags/tag786.xml"/><Relationship Id="rId124" Type="http://schemas.openxmlformats.org/officeDocument/2006/relationships/tags" Target="../tags/tag807.xml"/><Relationship Id="rId310" Type="http://schemas.openxmlformats.org/officeDocument/2006/relationships/tags" Target="../tags/tag993.xml"/><Relationship Id="rId70" Type="http://schemas.openxmlformats.org/officeDocument/2006/relationships/tags" Target="../tags/tag753.xml"/><Relationship Id="rId91" Type="http://schemas.openxmlformats.org/officeDocument/2006/relationships/tags" Target="../tags/tag774.xml"/><Relationship Id="rId145" Type="http://schemas.openxmlformats.org/officeDocument/2006/relationships/tags" Target="../tags/tag828.xml"/><Relationship Id="rId166" Type="http://schemas.openxmlformats.org/officeDocument/2006/relationships/tags" Target="../tags/tag849.xml"/><Relationship Id="rId187" Type="http://schemas.openxmlformats.org/officeDocument/2006/relationships/tags" Target="../tags/tag870.xml"/><Relationship Id="rId331" Type="http://schemas.openxmlformats.org/officeDocument/2006/relationships/tags" Target="../tags/tag1014.xml"/><Relationship Id="rId1" Type="http://schemas.openxmlformats.org/officeDocument/2006/relationships/tags" Target="../tags/tag684.xml"/><Relationship Id="rId212" Type="http://schemas.openxmlformats.org/officeDocument/2006/relationships/tags" Target="../tags/tag895.xml"/><Relationship Id="rId233" Type="http://schemas.openxmlformats.org/officeDocument/2006/relationships/tags" Target="../tags/tag916.xml"/><Relationship Id="rId254" Type="http://schemas.openxmlformats.org/officeDocument/2006/relationships/tags" Target="../tags/tag937.xml"/><Relationship Id="rId28" Type="http://schemas.openxmlformats.org/officeDocument/2006/relationships/tags" Target="../tags/tag711.xml"/><Relationship Id="rId49" Type="http://schemas.openxmlformats.org/officeDocument/2006/relationships/tags" Target="../tags/tag732.xml"/><Relationship Id="rId114" Type="http://schemas.openxmlformats.org/officeDocument/2006/relationships/tags" Target="../tags/tag797.xml"/><Relationship Id="rId275" Type="http://schemas.openxmlformats.org/officeDocument/2006/relationships/tags" Target="../tags/tag958.xml"/><Relationship Id="rId296" Type="http://schemas.openxmlformats.org/officeDocument/2006/relationships/tags" Target="../tags/tag979.xml"/><Relationship Id="rId300" Type="http://schemas.openxmlformats.org/officeDocument/2006/relationships/tags" Target="../tags/tag983.xml"/><Relationship Id="rId60" Type="http://schemas.openxmlformats.org/officeDocument/2006/relationships/tags" Target="../tags/tag743.xml"/><Relationship Id="rId81" Type="http://schemas.openxmlformats.org/officeDocument/2006/relationships/tags" Target="../tags/tag764.xml"/><Relationship Id="rId135" Type="http://schemas.openxmlformats.org/officeDocument/2006/relationships/tags" Target="../tags/tag818.xml"/><Relationship Id="rId156" Type="http://schemas.openxmlformats.org/officeDocument/2006/relationships/tags" Target="../tags/tag839.xml"/><Relationship Id="rId177" Type="http://schemas.openxmlformats.org/officeDocument/2006/relationships/tags" Target="../tags/tag860.xml"/><Relationship Id="rId198" Type="http://schemas.openxmlformats.org/officeDocument/2006/relationships/tags" Target="../tags/tag881.xml"/><Relationship Id="rId321" Type="http://schemas.openxmlformats.org/officeDocument/2006/relationships/tags" Target="../tags/tag1004.xml"/><Relationship Id="rId342" Type="http://schemas.openxmlformats.org/officeDocument/2006/relationships/tags" Target="../tags/tag1025.xml"/><Relationship Id="rId202" Type="http://schemas.openxmlformats.org/officeDocument/2006/relationships/tags" Target="../tags/tag885.xml"/><Relationship Id="rId223" Type="http://schemas.openxmlformats.org/officeDocument/2006/relationships/tags" Target="../tags/tag906.xml"/><Relationship Id="rId244" Type="http://schemas.openxmlformats.org/officeDocument/2006/relationships/tags" Target="../tags/tag927.xml"/><Relationship Id="rId18" Type="http://schemas.openxmlformats.org/officeDocument/2006/relationships/tags" Target="../tags/tag701.xml"/><Relationship Id="rId39" Type="http://schemas.openxmlformats.org/officeDocument/2006/relationships/tags" Target="../tags/tag722.xml"/><Relationship Id="rId265" Type="http://schemas.openxmlformats.org/officeDocument/2006/relationships/tags" Target="../tags/tag948.xml"/><Relationship Id="rId286" Type="http://schemas.openxmlformats.org/officeDocument/2006/relationships/tags" Target="../tags/tag969.xml"/><Relationship Id="rId50" Type="http://schemas.openxmlformats.org/officeDocument/2006/relationships/tags" Target="../tags/tag733.xml"/><Relationship Id="rId104" Type="http://schemas.openxmlformats.org/officeDocument/2006/relationships/tags" Target="../tags/tag787.xml"/><Relationship Id="rId125" Type="http://schemas.openxmlformats.org/officeDocument/2006/relationships/tags" Target="../tags/tag808.xml"/><Relationship Id="rId146" Type="http://schemas.openxmlformats.org/officeDocument/2006/relationships/tags" Target="../tags/tag829.xml"/><Relationship Id="rId167" Type="http://schemas.openxmlformats.org/officeDocument/2006/relationships/tags" Target="../tags/tag850.xml"/><Relationship Id="rId188" Type="http://schemas.openxmlformats.org/officeDocument/2006/relationships/tags" Target="../tags/tag871.xml"/><Relationship Id="rId311" Type="http://schemas.openxmlformats.org/officeDocument/2006/relationships/tags" Target="../tags/tag994.xml"/><Relationship Id="rId332" Type="http://schemas.openxmlformats.org/officeDocument/2006/relationships/tags" Target="../tags/tag1015.xml"/><Relationship Id="rId71" Type="http://schemas.openxmlformats.org/officeDocument/2006/relationships/tags" Target="../tags/tag754.xml"/><Relationship Id="rId92" Type="http://schemas.openxmlformats.org/officeDocument/2006/relationships/tags" Target="../tags/tag775.xml"/><Relationship Id="rId213" Type="http://schemas.openxmlformats.org/officeDocument/2006/relationships/tags" Target="../tags/tag896.xml"/><Relationship Id="rId234" Type="http://schemas.openxmlformats.org/officeDocument/2006/relationships/tags" Target="../tags/tag917.xml"/><Relationship Id="rId2" Type="http://schemas.openxmlformats.org/officeDocument/2006/relationships/tags" Target="../tags/tag685.xml"/><Relationship Id="rId29" Type="http://schemas.openxmlformats.org/officeDocument/2006/relationships/tags" Target="../tags/tag712.xml"/><Relationship Id="rId255" Type="http://schemas.openxmlformats.org/officeDocument/2006/relationships/tags" Target="../tags/tag938.xml"/><Relationship Id="rId276" Type="http://schemas.openxmlformats.org/officeDocument/2006/relationships/tags" Target="../tags/tag959.xml"/><Relationship Id="rId297" Type="http://schemas.openxmlformats.org/officeDocument/2006/relationships/tags" Target="../tags/tag980.xml"/><Relationship Id="rId40" Type="http://schemas.openxmlformats.org/officeDocument/2006/relationships/tags" Target="../tags/tag723.xml"/><Relationship Id="rId115" Type="http://schemas.openxmlformats.org/officeDocument/2006/relationships/tags" Target="../tags/tag798.xml"/><Relationship Id="rId136" Type="http://schemas.openxmlformats.org/officeDocument/2006/relationships/tags" Target="../tags/tag819.xml"/><Relationship Id="rId157" Type="http://schemas.openxmlformats.org/officeDocument/2006/relationships/tags" Target="../tags/tag840.xml"/><Relationship Id="rId178" Type="http://schemas.openxmlformats.org/officeDocument/2006/relationships/tags" Target="../tags/tag861.xml"/><Relationship Id="rId301" Type="http://schemas.openxmlformats.org/officeDocument/2006/relationships/tags" Target="../tags/tag984.xml"/><Relationship Id="rId322" Type="http://schemas.openxmlformats.org/officeDocument/2006/relationships/tags" Target="../tags/tag1005.xml"/><Relationship Id="rId343" Type="http://schemas.openxmlformats.org/officeDocument/2006/relationships/tags" Target="../tags/tag1026.xml"/><Relationship Id="rId61" Type="http://schemas.openxmlformats.org/officeDocument/2006/relationships/tags" Target="../tags/tag744.xml"/><Relationship Id="rId82" Type="http://schemas.openxmlformats.org/officeDocument/2006/relationships/tags" Target="../tags/tag765.xml"/><Relationship Id="rId199" Type="http://schemas.openxmlformats.org/officeDocument/2006/relationships/tags" Target="../tags/tag882.xml"/><Relationship Id="rId203" Type="http://schemas.openxmlformats.org/officeDocument/2006/relationships/tags" Target="../tags/tag886.xml"/><Relationship Id="rId19" Type="http://schemas.openxmlformats.org/officeDocument/2006/relationships/tags" Target="../tags/tag702.xml"/><Relationship Id="rId224" Type="http://schemas.openxmlformats.org/officeDocument/2006/relationships/tags" Target="../tags/tag907.xml"/><Relationship Id="rId245" Type="http://schemas.openxmlformats.org/officeDocument/2006/relationships/tags" Target="../tags/tag928.xml"/><Relationship Id="rId266" Type="http://schemas.openxmlformats.org/officeDocument/2006/relationships/tags" Target="../tags/tag949.xml"/><Relationship Id="rId287" Type="http://schemas.openxmlformats.org/officeDocument/2006/relationships/tags" Target="../tags/tag970.xml"/><Relationship Id="rId30" Type="http://schemas.openxmlformats.org/officeDocument/2006/relationships/tags" Target="../tags/tag713.xml"/><Relationship Id="rId105" Type="http://schemas.openxmlformats.org/officeDocument/2006/relationships/tags" Target="../tags/tag788.xml"/><Relationship Id="rId126" Type="http://schemas.openxmlformats.org/officeDocument/2006/relationships/tags" Target="../tags/tag809.xml"/><Relationship Id="rId147" Type="http://schemas.openxmlformats.org/officeDocument/2006/relationships/tags" Target="../tags/tag830.xml"/><Relationship Id="rId168" Type="http://schemas.openxmlformats.org/officeDocument/2006/relationships/tags" Target="../tags/tag851.xml"/><Relationship Id="rId312" Type="http://schemas.openxmlformats.org/officeDocument/2006/relationships/tags" Target="../tags/tag995.xml"/><Relationship Id="rId333" Type="http://schemas.openxmlformats.org/officeDocument/2006/relationships/tags" Target="../tags/tag1016.xml"/><Relationship Id="rId51" Type="http://schemas.openxmlformats.org/officeDocument/2006/relationships/tags" Target="../tags/tag734.xml"/><Relationship Id="rId72" Type="http://schemas.openxmlformats.org/officeDocument/2006/relationships/tags" Target="../tags/tag755.xml"/><Relationship Id="rId93" Type="http://schemas.openxmlformats.org/officeDocument/2006/relationships/tags" Target="../tags/tag776.xml"/><Relationship Id="rId189" Type="http://schemas.openxmlformats.org/officeDocument/2006/relationships/tags" Target="../tags/tag872.xml"/><Relationship Id="rId3" Type="http://schemas.openxmlformats.org/officeDocument/2006/relationships/tags" Target="../tags/tag686.xml"/><Relationship Id="rId214" Type="http://schemas.openxmlformats.org/officeDocument/2006/relationships/tags" Target="../tags/tag897.xml"/><Relationship Id="rId235" Type="http://schemas.openxmlformats.org/officeDocument/2006/relationships/tags" Target="../tags/tag918.xml"/><Relationship Id="rId256" Type="http://schemas.openxmlformats.org/officeDocument/2006/relationships/tags" Target="../tags/tag939.xml"/><Relationship Id="rId277" Type="http://schemas.openxmlformats.org/officeDocument/2006/relationships/tags" Target="../tags/tag960.xml"/><Relationship Id="rId298" Type="http://schemas.openxmlformats.org/officeDocument/2006/relationships/tags" Target="../tags/tag98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45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47" Type="http://schemas.openxmlformats.org/officeDocument/2006/relationships/tags" Target="../tags/tag1075.xml"/><Relationship Id="rId63" Type="http://schemas.openxmlformats.org/officeDocument/2006/relationships/tags" Target="../tags/tag1091.xml"/><Relationship Id="rId68" Type="http://schemas.openxmlformats.org/officeDocument/2006/relationships/tags" Target="../tags/tag1096.xml"/><Relationship Id="rId84" Type="http://schemas.openxmlformats.org/officeDocument/2006/relationships/tags" Target="../tags/tag1112.xml"/><Relationship Id="rId89" Type="http://schemas.openxmlformats.org/officeDocument/2006/relationships/tags" Target="../tags/tag1117.xml"/><Relationship Id="rId112" Type="http://schemas.openxmlformats.org/officeDocument/2006/relationships/tags" Target="../tags/tag1140.xml"/><Relationship Id="rId133" Type="http://schemas.openxmlformats.org/officeDocument/2006/relationships/tags" Target="../tags/tag1161.xml"/><Relationship Id="rId138" Type="http://schemas.openxmlformats.org/officeDocument/2006/relationships/tags" Target="../tags/tag1166.xml"/><Relationship Id="rId154" Type="http://schemas.openxmlformats.org/officeDocument/2006/relationships/tags" Target="../tags/tag1182.xml"/><Relationship Id="rId159" Type="http://schemas.openxmlformats.org/officeDocument/2006/relationships/tags" Target="../tags/tag1187.xml"/><Relationship Id="rId175" Type="http://schemas.openxmlformats.org/officeDocument/2006/relationships/tags" Target="../tags/tag1203.xml"/><Relationship Id="rId170" Type="http://schemas.openxmlformats.org/officeDocument/2006/relationships/tags" Target="../tags/tag1198.xml"/><Relationship Id="rId191" Type="http://schemas.openxmlformats.org/officeDocument/2006/relationships/tags" Target="../tags/tag1219.xml"/><Relationship Id="rId16" Type="http://schemas.openxmlformats.org/officeDocument/2006/relationships/tags" Target="../tags/tag1044.xml"/><Relationship Id="rId107" Type="http://schemas.openxmlformats.org/officeDocument/2006/relationships/tags" Target="../tags/tag1135.xml"/><Relationship Id="rId11" Type="http://schemas.openxmlformats.org/officeDocument/2006/relationships/tags" Target="../tags/tag1039.xml"/><Relationship Id="rId32" Type="http://schemas.openxmlformats.org/officeDocument/2006/relationships/tags" Target="../tags/tag1060.xml"/><Relationship Id="rId37" Type="http://schemas.openxmlformats.org/officeDocument/2006/relationships/tags" Target="../tags/tag1065.xml"/><Relationship Id="rId53" Type="http://schemas.openxmlformats.org/officeDocument/2006/relationships/tags" Target="../tags/tag1081.xml"/><Relationship Id="rId58" Type="http://schemas.openxmlformats.org/officeDocument/2006/relationships/tags" Target="../tags/tag1086.xml"/><Relationship Id="rId74" Type="http://schemas.openxmlformats.org/officeDocument/2006/relationships/tags" Target="../tags/tag1102.xml"/><Relationship Id="rId79" Type="http://schemas.openxmlformats.org/officeDocument/2006/relationships/tags" Target="../tags/tag1107.xml"/><Relationship Id="rId102" Type="http://schemas.openxmlformats.org/officeDocument/2006/relationships/tags" Target="../tags/tag1130.xml"/><Relationship Id="rId123" Type="http://schemas.openxmlformats.org/officeDocument/2006/relationships/tags" Target="../tags/tag1151.xml"/><Relationship Id="rId128" Type="http://schemas.openxmlformats.org/officeDocument/2006/relationships/tags" Target="../tags/tag1156.xml"/><Relationship Id="rId144" Type="http://schemas.openxmlformats.org/officeDocument/2006/relationships/tags" Target="../tags/tag1172.xml"/><Relationship Id="rId149" Type="http://schemas.openxmlformats.org/officeDocument/2006/relationships/tags" Target="../tags/tag1177.xml"/><Relationship Id="rId5" Type="http://schemas.openxmlformats.org/officeDocument/2006/relationships/tags" Target="../tags/tag1033.xml"/><Relationship Id="rId90" Type="http://schemas.openxmlformats.org/officeDocument/2006/relationships/tags" Target="../tags/tag1118.xml"/><Relationship Id="rId95" Type="http://schemas.openxmlformats.org/officeDocument/2006/relationships/tags" Target="../tags/tag1123.xml"/><Relationship Id="rId160" Type="http://schemas.openxmlformats.org/officeDocument/2006/relationships/tags" Target="../tags/tag1188.xml"/><Relationship Id="rId165" Type="http://schemas.openxmlformats.org/officeDocument/2006/relationships/tags" Target="../tags/tag1193.xml"/><Relationship Id="rId181" Type="http://schemas.openxmlformats.org/officeDocument/2006/relationships/tags" Target="../tags/tag1209.xml"/><Relationship Id="rId186" Type="http://schemas.openxmlformats.org/officeDocument/2006/relationships/tags" Target="../tags/tag1214.xml"/><Relationship Id="rId22" Type="http://schemas.openxmlformats.org/officeDocument/2006/relationships/tags" Target="../tags/tag1050.xml"/><Relationship Id="rId27" Type="http://schemas.openxmlformats.org/officeDocument/2006/relationships/tags" Target="../tags/tag1055.xml"/><Relationship Id="rId43" Type="http://schemas.openxmlformats.org/officeDocument/2006/relationships/tags" Target="../tags/tag1071.xml"/><Relationship Id="rId48" Type="http://schemas.openxmlformats.org/officeDocument/2006/relationships/tags" Target="../tags/tag1076.xml"/><Relationship Id="rId64" Type="http://schemas.openxmlformats.org/officeDocument/2006/relationships/tags" Target="../tags/tag1092.xml"/><Relationship Id="rId69" Type="http://schemas.openxmlformats.org/officeDocument/2006/relationships/tags" Target="../tags/tag1097.xml"/><Relationship Id="rId113" Type="http://schemas.openxmlformats.org/officeDocument/2006/relationships/tags" Target="../tags/tag1141.xml"/><Relationship Id="rId118" Type="http://schemas.openxmlformats.org/officeDocument/2006/relationships/tags" Target="../tags/tag1146.xml"/><Relationship Id="rId134" Type="http://schemas.openxmlformats.org/officeDocument/2006/relationships/tags" Target="../tags/tag1162.xml"/><Relationship Id="rId139" Type="http://schemas.openxmlformats.org/officeDocument/2006/relationships/tags" Target="../tags/tag1167.xml"/><Relationship Id="rId80" Type="http://schemas.openxmlformats.org/officeDocument/2006/relationships/tags" Target="../tags/tag1108.xml"/><Relationship Id="rId85" Type="http://schemas.openxmlformats.org/officeDocument/2006/relationships/tags" Target="../tags/tag1113.xml"/><Relationship Id="rId150" Type="http://schemas.openxmlformats.org/officeDocument/2006/relationships/tags" Target="../tags/tag1178.xml"/><Relationship Id="rId155" Type="http://schemas.openxmlformats.org/officeDocument/2006/relationships/tags" Target="../tags/tag1183.xml"/><Relationship Id="rId171" Type="http://schemas.openxmlformats.org/officeDocument/2006/relationships/tags" Target="../tags/tag1199.xml"/><Relationship Id="rId176" Type="http://schemas.openxmlformats.org/officeDocument/2006/relationships/tags" Target="../tags/tag1204.xml"/><Relationship Id="rId192" Type="http://schemas.openxmlformats.org/officeDocument/2006/relationships/tags" Target="../tags/tag1220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59" Type="http://schemas.openxmlformats.org/officeDocument/2006/relationships/tags" Target="../tags/tag1087.xml"/><Relationship Id="rId103" Type="http://schemas.openxmlformats.org/officeDocument/2006/relationships/tags" Target="../tags/tag1131.xml"/><Relationship Id="rId108" Type="http://schemas.openxmlformats.org/officeDocument/2006/relationships/tags" Target="../tags/tag1136.xml"/><Relationship Id="rId124" Type="http://schemas.openxmlformats.org/officeDocument/2006/relationships/tags" Target="../tags/tag1152.xml"/><Relationship Id="rId129" Type="http://schemas.openxmlformats.org/officeDocument/2006/relationships/tags" Target="../tags/tag1157.xml"/><Relationship Id="rId54" Type="http://schemas.openxmlformats.org/officeDocument/2006/relationships/tags" Target="../tags/tag1082.xml"/><Relationship Id="rId70" Type="http://schemas.openxmlformats.org/officeDocument/2006/relationships/tags" Target="../tags/tag1098.xml"/><Relationship Id="rId75" Type="http://schemas.openxmlformats.org/officeDocument/2006/relationships/tags" Target="../tags/tag1103.xml"/><Relationship Id="rId91" Type="http://schemas.openxmlformats.org/officeDocument/2006/relationships/tags" Target="../tags/tag1119.xml"/><Relationship Id="rId96" Type="http://schemas.openxmlformats.org/officeDocument/2006/relationships/tags" Target="../tags/tag1124.xml"/><Relationship Id="rId140" Type="http://schemas.openxmlformats.org/officeDocument/2006/relationships/tags" Target="../tags/tag1168.xml"/><Relationship Id="rId145" Type="http://schemas.openxmlformats.org/officeDocument/2006/relationships/tags" Target="../tags/tag1173.xml"/><Relationship Id="rId161" Type="http://schemas.openxmlformats.org/officeDocument/2006/relationships/tags" Target="../tags/tag1189.xml"/><Relationship Id="rId166" Type="http://schemas.openxmlformats.org/officeDocument/2006/relationships/tags" Target="../tags/tag1194.xml"/><Relationship Id="rId182" Type="http://schemas.openxmlformats.org/officeDocument/2006/relationships/tags" Target="../tags/tag1210.xml"/><Relationship Id="rId187" Type="http://schemas.openxmlformats.org/officeDocument/2006/relationships/tags" Target="../tags/tag1215.xml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49" Type="http://schemas.openxmlformats.org/officeDocument/2006/relationships/tags" Target="../tags/tag1077.xml"/><Relationship Id="rId114" Type="http://schemas.openxmlformats.org/officeDocument/2006/relationships/tags" Target="../tags/tag1142.xml"/><Relationship Id="rId119" Type="http://schemas.openxmlformats.org/officeDocument/2006/relationships/tags" Target="../tags/tag1147.xml"/><Relationship Id="rId44" Type="http://schemas.openxmlformats.org/officeDocument/2006/relationships/tags" Target="../tags/tag1072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81" Type="http://schemas.openxmlformats.org/officeDocument/2006/relationships/tags" Target="../tags/tag1109.xml"/><Relationship Id="rId86" Type="http://schemas.openxmlformats.org/officeDocument/2006/relationships/tags" Target="../tags/tag1114.xml"/><Relationship Id="rId130" Type="http://schemas.openxmlformats.org/officeDocument/2006/relationships/tags" Target="../tags/tag1158.xml"/><Relationship Id="rId135" Type="http://schemas.openxmlformats.org/officeDocument/2006/relationships/tags" Target="../tags/tag1163.xml"/><Relationship Id="rId151" Type="http://schemas.openxmlformats.org/officeDocument/2006/relationships/tags" Target="../tags/tag1179.xml"/><Relationship Id="rId156" Type="http://schemas.openxmlformats.org/officeDocument/2006/relationships/tags" Target="../tags/tag1184.xml"/><Relationship Id="rId177" Type="http://schemas.openxmlformats.org/officeDocument/2006/relationships/tags" Target="../tags/tag1205.xml"/><Relationship Id="rId172" Type="http://schemas.openxmlformats.org/officeDocument/2006/relationships/tags" Target="../tags/tag1200.xml"/><Relationship Id="rId193" Type="http://schemas.openxmlformats.org/officeDocument/2006/relationships/tags" Target="../tags/tag1221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109" Type="http://schemas.openxmlformats.org/officeDocument/2006/relationships/tags" Target="../tags/tag113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Relationship Id="rId76" Type="http://schemas.openxmlformats.org/officeDocument/2006/relationships/tags" Target="../tags/tag1104.xml"/><Relationship Id="rId97" Type="http://schemas.openxmlformats.org/officeDocument/2006/relationships/tags" Target="../tags/tag1125.xml"/><Relationship Id="rId104" Type="http://schemas.openxmlformats.org/officeDocument/2006/relationships/tags" Target="../tags/tag1132.xml"/><Relationship Id="rId120" Type="http://schemas.openxmlformats.org/officeDocument/2006/relationships/tags" Target="../tags/tag1148.xml"/><Relationship Id="rId125" Type="http://schemas.openxmlformats.org/officeDocument/2006/relationships/tags" Target="../tags/tag1153.xml"/><Relationship Id="rId141" Type="http://schemas.openxmlformats.org/officeDocument/2006/relationships/tags" Target="../tags/tag1169.xml"/><Relationship Id="rId146" Type="http://schemas.openxmlformats.org/officeDocument/2006/relationships/tags" Target="../tags/tag1174.xml"/><Relationship Id="rId167" Type="http://schemas.openxmlformats.org/officeDocument/2006/relationships/tags" Target="../tags/tag1195.xml"/><Relationship Id="rId188" Type="http://schemas.openxmlformats.org/officeDocument/2006/relationships/tags" Target="../tags/tag1216.xml"/><Relationship Id="rId7" Type="http://schemas.openxmlformats.org/officeDocument/2006/relationships/tags" Target="../tags/tag1035.xml"/><Relationship Id="rId71" Type="http://schemas.openxmlformats.org/officeDocument/2006/relationships/tags" Target="../tags/tag1099.xml"/><Relationship Id="rId92" Type="http://schemas.openxmlformats.org/officeDocument/2006/relationships/tags" Target="../tags/tag1120.xml"/><Relationship Id="rId162" Type="http://schemas.openxmlformats.org/officeDocument/2006/relationships/tags" Target="../tags/tag1190.xml"/><Relationship Id="rId183" Type="http://schemas.openxmlformats.org/officeDocument/2006/relationships/tags" Target="../tags/tag1211.xml"/><Relationship Id="rId2" Type="http://schemas.openxmlformats.org/officeDocument/2006/relationships/tags" Target="../tags/tag1030.xml"/><Relationship Id="rId29" Type="http://schemas.openxmlformats.org/officeDocument/2006/relationships/tags" Target="../tags/tag1057.xml"/><Relationship Id="rId24" Type="http://schemas.openxmlformats.org/officeDocument/2006/relationships/tags" Target="../tags/tag1052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66" Type="http://schemas.openxmlformats.org/officeDocument/2006/relationships/tags" Target="../tags/tag1094.xml"/><Relationship Id="rId87" Type="http://schemas.openxmlformats.org/officeDocument/2006/relationships/tags" Target="../tags/tag1115.xml"/><Relationship Id="rId110" Type="http://schemas.openxmlformats.org/officeDocument/2006/relationships/tags" Target="../tags/tag1138.xml"/><Relationship Id="rId115" Type="http://schemas.openxmlformats.org/officeDocument/2006/relationships/tags" Target="../tags/tag1143.xml"/><Relationship Id="rId131" Type="http://schemas.openxmlformats.org/officeDocument/2006/relationships/tags" Target="../tags/tag1159.xml"/><Relationship Id="rId136" Type="http://schemas.openxmlformats.org/officeDocument/2006/relationships/tags" Target="../tags/tag1164.xml"/><Relationship Id="rId157" Type="http://schemas.openxmlformats.org/officeDocument/2006/relationships/tags" Target="../tags/tag1185.xml"/><Relationship Id="rId178" Type="http://schemas.openxmlformats.org/officeDocument/2006/relationships/tags" Target="../tags/tag1206.xml"/><Relationship Id="rId61" Type="http://schemas.openxmlformats.org/officeDocument/2006/relationships/tags" Target="../tags/tag1089.xml"/><Relationship Id="rId82" Type="http://schemas.openxmlformats.org/officeDocument/2006/relationships/tags" Target="../tags/tag1110.xml"/><Relationship Id="rId152" Type="http://schemas.openxmlformats.org/officeDocument/2006/relationships/tags" Target="../tags/tag1180.xml"/><Relationship Id="rId173" Type="http://schemas.openxmlformats.org/officeDocument/2006/relationships/tags" Target="../tags/tag1201.xml"/><Relationship Id="rId194" Type="http://schemas.openxmlformats.org/officeDocument/2006/relationships/tags" Target="../tags/tag1222.xml"/><Relationship Id="rId19" Type="http://schemas.openxmlformats.org/officeDocument/2006/relationships/tags" Target="../tags/tag1047.xml"/><Relationship Id="rId14" Type="http://schemas.openxmlformats.org/officeDocument/2006/relationships/tags" Target="../tags/tag1042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56" Type="http://schemas.openxmlformats.org/officeDocument/2006/relationships/tags" Target="../tags/tag1084.xml"/><Relationship Id="rId77" Type="http://schemas.openxmlformats.org/officeDocument/2006/relationships/tags" Target="../tags/tag1105.xml"/><Relationship Id="rId100" Type="http://schemas.openxmlformats.org/officeDocument/2006/relationships/tags" Target="../tags/tag1128.xml"/><Relationship Id="rId105" Type="http://schemas.openxmlformats.org/officeDocument/2006/relationships/tags" Target="../tags/tag1133.xml"/><Relationship Id="rId126" Type="http://schemas.openxmlformats.org/officeDocument/2006/relationships/tags" Target="../tags/tag1154.xml"/><Relationship Id="rId147" Type="http://schemas.openxmlformats.org/officeDocument/2006/relationships/tags" Target="../tags/tag1175.xml"/><Relationship Id="rId168" Type="http://schemas.openxmlformats.org/officeDocument/2006/relationships/tags" Target="../tags/tag1196.xml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72" Type="http://schemas.openxmlformats.org/officeDocument/2006/relationships/tags" Target="../tags/tag1100.xml"/><Relationship Id="rId93" Type="http://schemas.openxmlformats.org/officeDocument/2006/relationships/tags" Target="../tags/tag1121.xml"/><Relationship Id="rId98" Type="http://schemas.openxmlformats.org/officeDocument/2006/relationships/tags" Target="../tags/tag1126.xml"/><Relationship Id="rId121" Type="http://schemas.openxmlformats.org/officeDocument/2006/relationships/tags" Target="../tags/tag1149.xml"/><Relationship Id="rId142" Type="http://schemas.openxmlformats.org/officeDocument/2006/relationships/tags" Target="../tags/tag1170.xml"/><Relationship Id="rId163" Type="http://schemas.openxmlformats.org/officeDocument/2006/relationships/tags" Target="../tags/tag1191.xml"/><Relationship Id="rId184" Type="http://schemas.openxmlformats.org/officeDocument/2006/relationships/tags" Target="../tags/tag1212.xml"/><Relationship Id="rId189" Type="http://schemas.openxmlformats.org/officeDocument/2006/relationships/tags" Target="../tags/tag1217.xml"/><Relationship Id="rId3" Type="http://schemas.openxmlformats.org/officeDocument/2006/relationships/tags" Target="../tags/tag1031.xml"/><Relationship Id="rId25" Type="http://schemas.openxmlformats.org/officeDocument/2006/relationships/tags" Target="../tags/tag1053.xml"/><Relationship Id="rId46" Type="http://schemas.openxmlformats.org/officeDocument/2006/relationships/tags" Target="../tags/tag1074.xml"/><Relationship Id="rId67" Type="http://schemas.openxmlformats.org/officeDocument/2006/relationships/tags" Target="../tags/tag1095.xml"/><Relationship Id="rId116" Type="http://schemas.openxmlformats.org/officeDocument/2006/relationships/tags" Target="../tags/tag1144.xml"/><Relationship Id="rId137" Type="http://schemas.openxmlformats.org/officeDocument/2006/relationships/tags" Target="../tags/tag1165.xml"/><Relationship Id="rId158" Type="http://schemas.openxmlformats.org/officeDocument/2006/relationships/tags" Target="../tags/tag1186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62" Type="http://schemas.openxmlformats.org/officeDocument/2006/relationships/tags" Target="../tags/tag1090.xml"/><Relationship Id="rId83" Type="http://schemas.openxmlformats.org/officeDocument/2006/relationships/tags" Target="../tags/tag1111.xml"/><Relationship Id="rId88" Type="http://schemas.openxmlformats.org/officeDocument/2006/relationships/tags" Target="../tags/tag1116.xml"/><Relationship Id="rId111" Type="http://schemas.openxmlformats.org/officeDocument/2006/relationships/tags" Target="../tags/tag1139.xml"/><Relationship Id="rId132" Type="http://schemas.openxmlformats.org/officeDocument/2006/relationships/tags" Target="../tags/tag1160.xml"/><Relationship Id="rId153" Type="http://schemas.openxmlformats.org/officeDocument/2006/relationships/tags" Target="../tags/tag1181.xml"/><Relationship Id="rId174" Type="http://schemas.openxmlformats.org/officeDocument/2006/relationships/tags" Target="../tags/tag1202.xml"/><Relationship Id="rId179" Type="http://schemas.openxmlformats.org/officeDocument/2006/relationships/tags" Target="../tags/tag1207.xml"/><Relationship Id="rId195" Type="http://schemas.openxmlformats.org/officeDocument/2006/relationships/slideLayout" Target="../slideLayouts/slideLayout1.xml"/><Relationship Id="rId190" Type="http://schemas.openxmlformats.org/officeDocument/2006/relationships/tags" Target="../tags/tag1218.xml"/><Relationship Id="rId15" Type="http://schemas.openxmlformats.org/officeDocument/2006/relationships/tags" Target="../tags/tag1043.xml"/><Relationship Id="rId36" Type="http://schemas.openxmlformats.org/officeDocument/2006/relationships/tags" Target="../tags/tag1064.xml"/><Relationship Id="rId57" Type="http://schemas.openxmlformats.org/officeDocument/2006/relationships/tags" Target="../tags/tag1085.xml"/><Relationship Id="rId106" Type="http://schemas.openxmlformats.org/officeDocument/2006/relationships/tags" Target="../tags/tag1134.xml"/><Relationship Id="rId127" Type="http://schemas.openxmlformats.org/officeDocument/2006/relationships/tags" Target="../tags/tag115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52" Type="http://schemas.openxmlformats.org/officeDocument/2006/relationships/tags" Target="../tags/tag1080.xml"/><Relationship Id="rId73" Type="http://schemas.openxmlformats.org/officeDocument/2006/relationships/tags" Target="../tags/tag1101.xml"/><Relationship Id="rId78" Type="http://schemas.openxmlformats.org/officeDocument/2006/relationships/tags" Target="../tags/tag1106.xml"/><Relationship Id="rId94" Type="http://schemas.openxmlformats.org/officeDocument/2006/relationships/tags" Target="../tags/tag1122.xml"/><Relationship Id="rId99" Type="http://schemas.openxmlformats.org/officeDocument/2006/relationships/tags" Target="../tags/tag1127.xml"/><Relationship Id="rId101" Type="http://schemas.openxmlformats.org/officeDocument/2006/relationships/tags" Target="../tags/tag1129.xml"/><Relationship Id="rId122" Type="http://schemas.openxmlformats.org/officeDocument/2006/relationships/tags" Target="../tags/tag1150.xml"/><Relationship Id="rId143" Type="http://schemas.openxmlformats.org/officeDocument/2006/relationships/tags" Target="../tags/tag1171.xml"/><Relationship Id="rId148" Type="http://schemas.openxmlformats.org/officeDocument/2006/relationships/tags" Target="../tags/tag1176.xml"/><Relationship Id="rId164" Type="http://schemas.openxmlformats.org/officeDocument/2006/relationships/tags" Target="../tags/tag1192.xml"/><Relationship Id="rId169" Type="http://schemas.openxmlformats.org/officeDocument/2006/relationships/tags" Target="../tags/tag1197.xml"/><Relationship Id="rId185" Type="http://schemas.openxmlformats.org/officeDocument/2006/relationships/tags" Target="../tags/tag1213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80" Type="http://schemas.openxmlformats.org/officeDocument/2006/relationships/tags" Target="../tags/tag1208.xml"/><Relationship Id="rId26" Type="http://schemas.openxmlformats.org/officeDocument/2006/relationships/tags" Target="../tags/tag105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339.xml"/><Relationship Id="rId21" Type="http://schemas.openxmlformats.org/officeDocument/2006/relationships/tags" Target="../tags/tag1243.xml"/><Relationship Id="rId42" Type="http://schemas.openxmlformats.org/officeDocument/2006/relationships/tags" Target="../tags/tag1264.xml"/><Relationship Id="rId63" Type="http://schemas.openxmlformats.org/officeDocument/2006/relationships/tags" Target="../tags/tag1285.xml"/><Relationship Id="rId84" Type="http://schemas.openxmlformats.org/officeDocument/2006/relationships/tags" Target="../tags/tag1306.xml"/><Relationship Id="rId138" Type="http://schemas.openxmlformats.org/officeDocument/2006/relationships/tags" Target="../tags/tag1360.xml"/><Relationship Id="rId159" Type="http://schemas.openxmlformats.org/officeDocument/2006/relationships/tags" Target="../tags/tag1381.xml"/><Relationship Id="rId170" Type="http://schemas.openxmlformats.org/officeDocument/2006/relationships/tags" Target="../tags/tag1392.xml"/><Relationship Id="rId191" Type="http://schemas.openxmlformats.org/officeDocument/2006/relationships/tags" Target="../tags/tag1413.xml"/><Relationship Id="rId205" Type="http://schemas.openxmlformats.org/officeDocument/2006/relationships/tags" Target="../tags/tag1427.xml"/><Relationship Id="rId226" Type="http://schemas.openxmlformats.org/officeDocument/2006/relationships/tags" Target="../tags/tag1448.xml"/><Relationship Id="rId107" Type="http://schemas.openxmlformats.org/officeDocument/2006/relationships/tags" Target="../tags/tag1329.xml"/><Relationship Id="rId11" Type="http://schemas.openxmlformats.org/officeDocument/2006/relationships/tags" Target="../tags/tag1233.xml"/><Relationship Id="rId32" Type="http://schemas.openxmlformats.org/officeDocument/2006/relationships/tags" Target="../tags/tag1254.xml"/><Relationship Id="rId53" Type="http://schemas.openxmlformats.org/officeDocument/2006/relationships/tags" Target="../tags/tag1275.xml"/><Relationship Id="rId74" Type="http://schemas.openxmlformats.org/officeDocument/2006/relationships/tags" Target="../tags/tag1296.xml"/><Relationship Id="rId128" Type="http://schemas.openxmlformats.org/officeDocument/2006/relationships/tags" Target="../tags/tag1350.xml"/><Relationship Id="rId149" Type="http://schemas.openxmlformats.org/officeDocument/2006/relationships/tags" Target="../tags/tag1371.xml"/><Relationship Id="rId5" Type="http://schemas.openxmlformats.org/officeDocument/2006/relationships/tags" Target="../tags/tag1227.xml"/><Relationship Id="rId95" Type="http://schemas.openxmlformats.org/officeDocument/2006/relationships/tags" Target="../tags/tag1317.xml"/><Relationship Id="rId160" Type="http://schemas.openxmlformats.org/officeDocument/2006/relationships/tags" Target="../tags/tag1382.xml"/><Relationship Id="rId181" Type="http://schemas.openxmlformats.org/officeDocument/2006/relationships/tags" Target="../tags/tag1403.xml"/><Relationship Id="rId216" Type="http://schemas.openxmlformats.org/officeDocument/2006/relationships/tags" Target="../tags/tag1438.xml"/><Relationship Id="rId237" Type="http://schemas.openxmlformats.org/officeDocument/2006/relationships/tags" Target="../tags/tag1459.xml"/><Relationship Id="rId22" Type="http://schemas.openxmlformats.org/officeDocument/2006/relationships/tags" Target="../tags/tag1244.xml"/><Relationship Id="rId43" Type="http://schemas.openxmlformats.org/officeDocument/2006/relationships/tags" Target="../tags/tag1265.xml"/><Relationship Id="rId64" Type="http://schemas.openxmlformats.org/officeDocument/2006/relationships/tags" Target="../tags/tag1286.xml"/><Relationship Id="rId118" Type="http://schemas.openxmlformats.org/officeDocument/2006/relationships/tags" Target="../tags/tag1340.xml"/><Relationship Id="rId139" Type="http://schemas.openxmlformats.org/officeDocument/2006/relationships/tags" Target="../tags/tag1361.xml"/><Relationship Id="rId85" Type="http://schemas.openxmlformats.org/officeDocument/2006/relationships/tags" Target="../tags/tag1307.xml"/><Relationship Id="rId150" Type="http://schemas.openxmlformats.org/officeDocument/2006/relationships/tags" Target="../tags/tag1372.xml"/><Relationship Id="rId171" Type="http://schemas.openxmlformats.org/officeDocument/2006/relationships/tags" Target="../tags/tag1393.xml"/><Relationship Id="rId192" Type="http://schemas.openxmlformats.org/officeDocument/2006/relationships/tags" Target="../tags/tag1414.xml"/><Relationship Id="rId206" Type="http://schemas.openxmlformats.org/officeDocument/2006/relationships/tags" Target="../tags/tag1428.xml"/><Relationship Id="rId227" Type="http://schemas.openxmlformats.org/officeDocument/2006/relationships/tags" Target="../tags/tag1449.xml"/><Relationship Id="rId201" Type="http://schemas.openxmlformats.org/officeDocument/2006/relationships/tags" Target="../tags/tag1423.xml"/><Relationship Id="rId222" Type="http://schemas.openxmlformats.org/officeDocument/2006/relationships/tags" Target="../tags/tag1444.xml"/><Relationship Id="rId243" Type="http://schemas.openxmlformats.org/officeDocument/2006/relationships/image" Target="../media/image1.emf"/><Relationship Id="rId12" Type="http://schemas.openxmlformats.org/officeDocument/2006/relationships/tags" Target="../tags/tag1234.xml"/><Relationship Id="rId17" Type="http://schemas.openxmlformats.org/officeDocument/2006/relationships/tags" Target="../tags/tag1239.xml"/><Relationship Id="rId33" Type="http://schemas.openxmlformats.org/officeDocument/2006/relationships/tags" Target="../tags/tag1255.xml"/><Relationship Id="rId38" Type="http://schemas.openxmlformats.org/officeDocument/2006/relationships/tags" Target="../tags/tag1260.xml"/><Relationship Id="rId59" Type="http://schemas.openxmlformats.org/officeDocument/2006/relationships/tags" Target="../tags/tag1281.xml"/><Relationship Id="rId103" Type="http://schemas.openxmlformats.org/officeDocument/2006/relationships/tags" Target="../tags/tag1325.xml"/><Relationship Id="rId108" Type="http://schemas.openxmlformats.org/officeDocument/2006/relationships/tags" Target="../tags/tag1330.xml"/><Relationship Id="rId124" Type="http://schemas.openxmlformats.org/officeDocument/2006/relationships/tags" Target="../tags/tag1346.xml"/><Relationship Id="rId129" Type="http://schemas.openxmlformats.org/officeDocument/2006/relationships/tags" Target="../tags/tag1351.xml"/><Relationship Id="rId54" Type="http://schemas.openxmlformats.org/officeDocument/2006/relationships/tags" Target="../tags/tag1276.xml"/><Relationship Id="rId70" Type="http://schemas.openxmlformats.org/officeDocument/2006/relationships/tags" Target="../tags/tag1292.xml"/><Relationship Id="rId75" Type="http://schemas.openxmlformats.org/officeDocument/2006/relationships/tags" Target="../tags/tag1297.xml"/><Relationship Id="rId91" Type="http://schemas.openxmlformats.org/officeDocument/2006/relationships/tags" Target="../tags/tag1313.xml"/><Relationship Id="rId96" Type="http://schemas.openxmlformats.org/officeDocument/2006/relationships/tags" Target="../tags/tag1318.xml"/><Relationship Id="rId140" Type="http://schemas.openxmlformats.org/officeDocument/2006/relationships/tags" Target="../tags/tag1362.xml"/><Relationship Id="rId145" Type="http://schemas.openxmlformats.org/officeDocument/2006/relationships/tags" Target="../tags/tag1367.xml"/><Relationship Id="rId161" Type="http://schemas.openxmlformats.org/officeDocument/2006/relationships/tags" Target="../tags/tag1383.xml"/><Relationship Id="rId166" Type="http://schemas.openxmlformats.org/officeDocument/2006/relationships/tags" Target="../tags/tag1388.xml"/><Relationship Id="rId182" Type="http://schemas.openxmlformats.org/officeDocument/2006/relationships/tags" Target="../tags/tag1404.xml"/><Relationship Id="rId187" Type="http://schemas.openxmlformats.org/officeDocument/2006/relationships/tags" Target="../tags/tag1409.xml"/><Relationship Id="rId217" Type="http://schemas.openxmlformats.org/officeDocument/2006/relationships/tags" Target="../tags/tag1439.xml"/><Relationship Id="rId1" Type="http://schemas.openxmlformats.org/officeDocument/2006/relationships/tags" Target="../tags/tag1223.xml"/><Relationship Id="rId6" Type="http://schemas.openxmlformats.org/officeDocument/2006/relationships/tags" Target="../tags/tag1228.xml"/><Relationship Id="rId212" Type="http://schemas.openxmlformats.org/officeDocument/2006/relationships/tags" Target="../tags/tag1434.xml"/><Relationship Id="rId233" Type="http://schemas.openxmlformats.org/officeDocument/2006/relationships/tags" Target="../tags/tag1455.xml"/><Relationship Id="rId238" Type="http://schemas.openxmlformats.org/officeDocument/2006/relationships/tags" Target="../tags/tag1460.xml"/><Relationship Id="rId23" Type="http://schemas.openxmlformats.org/officeDocument/2006/relationships/tags" Target="../tags/tag1245.xml"/><Relationship Id="rId28" Type="http://schemas.openxmlformats.org/officeDocument/2006/relationships/tags" Target="../tags/tag1250.xml"/><Relationship Id="rId49" Type="http://schemas.openxmlformats.org/officeDocument/2006/relationships/tags" Target="../tags/tag1271.xml"/><Relationship Id="rId114" Type="http://schemas.openxmlformats.org/officeDocument/2006/relationships/tags" Target="../tags/tag1336.xml"/><Relationship Id="rId119" Type="http://schemas.openxmlformats.org/officeDocument/2006/relationships/tags" Target="../tags/tag1341.xml"/><Relationship Id="rId44" Type="http://schemas.openxmlformats.org/officeDocument/2006/relationships/tags" Target="../tags/tag1266.xml"/><Relationship Id="rId60" Type="http://schemas.openxmlformats.org/officeDocument/2006/relationships/tags" Target="../tags/tag1282.xml"/><Relationship Id="rId65" Type="http://schemas.openxmlformats.org/officeDocument/2006/relationships/tags" Target="../tags/tag1287.xml"/><Relationship Id="rId81" Type="http://schemas.openxmlformats.org/officeDocument/2006/relationships/tags" Target="../tags/tag1303.xml"/><Relationship Id="rId86" Type="http://schemas.openxmlformats.org/officeDocument/2006/relationships/tags" Target="../tags/tag1308.xml"/><Relationship Id="rId130" Type="http://schemas.openxmlformats.org/officeDocument/2006/relationships/tags" Target="../tags/tag1352.xml"/><Relationship Id="rId135" Type="http://schemas.openxmlformats.org/officeDocument/2006/relationships/tags" Target="../tags/tag1357.xml"/><Relationship Id="rId151" Type="http://schemas.openxmlformats.org/officeDocument/2006/relationships/tags" Target="../tags/tag1373.xml"/><Relationship Id="rId156" Type="http://schemas.openxmlformats.org/officeDocument/2006/relationships/tags" Target="../tags/tag1378.xml"/><Relationship Id="rId177" Type="http://schemas.openxmlformats.org/officeDocument/2006/relationships/tags" Target="../tags/tag1399.xml"/><Relationship Id="rId198" Type="http://schemas.openxmlformats.org/officeDocument/2006/relationships/tags" Target="../tags/tag1420.xml"/><Relationship Id="rId172" Type="http://schemas.openxmlformats.org/officeDocument/2006/relationships/tags" Target="../tags/tag1394.xml"/><Relationship Id="rId193" Type="http://schemas.openxmlformats.org/officeDocument/2006/relationships/tags" Target="../tags/tag1415.xml"/><Relationship Id="rId202" Type="http://schemas.openxmlformats.org/officeDocument/2006/relationships/tags" Target="../tags/tag1424.xml"/><Relationship Id="rId207" Type="http://schemas.openxmlformats.org/officeDocument/2006/relationships/tags" Target="../tags/tag1429.xml"/><Relationship Id="rId223" Type="http://schemas.openxmlformats.org/officeDocument/2006/relationships/tags" Target="../tags/tag1445.xml"/><Relationship Id="rId228" Type="http://schemas.openxmlformats.org/officeDocument/2006/relationships/tags" Target="../tags/tag1450.xml"/><Relationship Id="rId13" Type="http://schemas.openxmlformats.org/officeDocument/2006/relationships/tags" Target="../tags/tag1235.xml"/><Relationship Id="rId18" Type="http://schemas.openxmlformats.org/officeDocument/2006/relationships/tags" Target="../tags/tag1240.xml"/><Relationship Id="rId39" Type="http://schemas.openxmlformats.org/officeDocument/2006/relationships/tags" Target="../tags/tag1261.xml"/><Relationship Id="rId109" Type="http://schemas.openxmlformats.org/officeDocument/2006/relationships/tags" Target="../tags/tag1331.xml"/><Relationship Id="rId34" Type="http://schemas.openxmlformats.org/officeDocument/2006/relationships/tags" Target="../tags/tag1256.xml"/><Relationship Id="rId50" Type="http://schemas.openxmlformats.org/officeDocument/2006/relationships/tags" Target="../tags/tag1272.xml"/><Relationship Id="rId55" Type="http://schemas.openxmlformats.org/officeDocument/2006/relationships/tags" Target="../tags/tag1277.xml"/><Relationship Id="rId76" Type="http://schemas.openxmlformats.org/officeDocument/2006/relationships/tags" Target="../tags/tag1298.xml"/><Relationship Id="rId97" Type="http://schemas.openxmlformats.org/officeDocument/2006/relationships/tags" Target="../tags/tag1319.xml"/><Relationship Id="rId104" Type="http://schemas.openxmlformats.org/officeDocument/2006/relationships/tags" Target="../tags/tag1326.xml"/><Relationship Id="rId120" Type="http://schemas.openxmlformats.org/officeDocument/2006/relationships/tags" Target="../tags/tag1342.xml"/><Relationship Id="rId125" Type="http://schemas.openxmlformats.org/officeDocument/2006/relationships/tags" Target="../tags/tag1347.xml"/><Relationship Id="rId141" Type="http://schemas.openxmlformats.org/officeDocument/2006/relationships/tags" Target="../tags/tag1363.xml"/><Relationship Id="rId146" Type="http://schemas.openxmlformats.org/officeDocument/2006/relationships/tags" Target="../tags/tag1368.xml"/><Relationship Id="rId167" Type="http://schemas.openxmlformats.org/officeDocument/2006/relationships/tags" Target="../tags/tag1389.xml"/><Relationship Id="rId188" Type="http://schemas.openxmlformats.org/officeDocument/2006/relationships/tags" Target="../tags/tag1410.xml"/><Relationship Id="rId7" Type="http://schemas.openxmlformats.org/officeDocument/2006/relationships/tags" Target="../tags/tag1229.xml"/><Relationship Id="rId71" Type="http://schemas.openxmlformats.org/officeDocument/2006/relationships/tags" Target="../tags/tag1293.xml"/><Relationship Id="rId92" Type="http://schemas.openxmlformats.org/officeDocument/2006/relationships/tags" Target="../tags/tag1314.xml"/><Relationship Id="rId162" Type="http://schemas.openxmlformats.org/officeDocument/2006/relationships/tags" Target="../tags/tag1384.xml"/><Relationship Id="rId183" Type="http://schemas.openxmlformats.org/officeDocument/2006/relationships/tags" Target="../tags/tag1405.xml"/><Relationship Id="rId213" Type="http://schemas.openxmlformats.org/officeDocument/2006/relationships/tags" Target="../tags/tag1435.xml"/><Relationship Id="rId218" Type="http://schemas.openxmlformats.org/officeDocument/2006/relationships/tags" Target="../tags/tag1440.xml"/><Relationship Id="rId234" Type="http://schemas.openxmlformats.org/officeDocument/2006/relationships/tags" Target="../tags/tag1456.xml"/><Relationship Id="rId239" Type="http://schemas.openxmlformats.org/officeDocument/2006/relationships/tags" Target="../tags/tag1461.xml"/><Relationship Id="rId2" Type="http://schemas.openxmlformats.org/officeDocument/2006/relationships/tags" Target="../tags/tag1224.xml"/><Relationship Id="rId29" Type="http://schemas.openxmlformats.org/officeDocument/2006/relationships/tags" Target="../tags/tag1251.xml"/><Relationship Id="rId24" Type="http://schemas.openxmlformats.org/officeDocument/2006/relationships/tags" Target="../tags/tag1246.xml"/><Relationship Id="rId40" Type="http://schemas.openxmlformats.org/officeDocument/2006/relationships/tags" Target="../tags/tag1262.xml"/><Relationship Id="rId45" Type="http://schemas.openxmlformats.org/officeDocument/2006/relationships/tags" Target="../tags/tag1267.xml"/><Relationship Id="rId66" Type="http://schemas.openxmlformats.org/officeDocument/2006/relationships/tags" Target="../tags/tag1288.xml"/><Relationship Id="rId87" Type="http://schemas.openxmlformats.org/officeDocument/2006/relationships/tags" Target="../tags/tag1309.xml"/><Relationship Id="rId110" Type="http://schemas.openxmlformats.org/officeDocument/2006/relationships/tags" Target="../tags/tag1332.xml"/><Relationship Id="rId115" Type="http://schemas.openxmlformats.org/officeDocument/2006/relationships/tags" Target="../tags/tag1337.xml"/><Relationship Id="rId131" Type="http://schemas.openxmlformats.org/officeDocument/2006/relationships/tags" Target="../tags/tag1353.xml"/><Relationship Id="rId136" Type="http://schemas.openxmlformats.org/officeDocument/2006/relationships/tags" Target="../tags/tag1358.xml"/><Relationship Id="rId157" Type="http://schemas.openxmlformats.org/officeDocument/2006/relationships/tags" Target="../tags/tag1379.xml"/><Relationship Id="rId178" Type="http://schemas.openxmlformats.org/officeDocument/2006/relationships/tags" Target="../tags/tag1400.xml"/><Relationship Id="rId61" Type="http://schemas.openxmlformats.org/officeDocument/2006/relationships/tags" Target="../tags/tag1283.xml"/><Relationship Id="rId82" Type="http://schemas.openxmlformats.org/officeDocument/2006/relationships/tags" Target="../tags/tag1304.xml"/><Relationship Id="rId152" Type="http://schemas.openxmlformats.org/officeDocument/2006/relationships/tags" Target="../tags/tag1374.xml"/><Relationship Id="rId173" Type="http://schemas.openxmlformats.org/officeDocument/2006/relationships/tags" Target="../tags/tag1395.xml"/><Relationship Id="rId194" Type="http://schemas.openxmlformats.org/officeDocument/2006/relationships/tags" Target="../tags/tag1416.xml"/><Relationship Id="rId199" Type="http://schemas.openxmlformats.org/officeDocument/2006/relationships/tags" Target="../tags/tag1421.xml"/><Relationship Id="rId203" Type="http://schemas.openxmlformats.org/officeDocument/2006/relationships/tags" Target="../tags/tag1425.xml"/><Relationship Id="rId208" Type="http://schemas.openxmlformats.org/officeDocument/2006/relationships/tags" Target="../tags/tag1430.xml"/><Relationship Id="rId229" Type="http://schemas.openxmlformats.org/officeDocument/2006/relationships/tags" Target="../tags/tag1451.xml"/><Relationship Id="rId19" Type="http://schemas.openxmlformats.org/officeDocument/2006/relationships/tags" Target="../tags/tag1241.xml"/><Relationship Id="rId224" Type="http://schemas.openxmlformats.org/officeDocument/2006/relationships/tags" Target="../tags/tag1446.xml"/><Relationship Id="rId240" Type="http://schemas.openxmlformats.org/officeDocument/2006/relationships/tags" Target="../tags/tag1462.xml"/><Relationship Id="rId14" Type="http://schemas.openxmlformats.org/officeDocument/2006/relationships/tags" Target="../tags/tag1236.xml"/><Relationship Id="rId30" Type="http://schemas.openxmlformats.org/officeDocument/2006/relationships/tags" Target="../tags/tag1252.xml"/><Relationship Id="rId35" Type="http://schemas.openxmlformats.org/officeDocument/2006/relationships/tags" Target="../tags/tag1257.xml"/><Relationship Id="rId56" Type="http://schemas.openxmlformats.org/officeDocument/2006/relationships/tags" Target="../tags/tag1278.xml"/><Relationship Id="rId77" Type="http://schemas.openxmlformats.org/officeDocument/2006/relationships/tags" Target="../tags/tag1299.xml"/><Relationship Id="rId100" Type="http://schemas.openxmlformats.org/officeDocument/2006/relationships/tags" Target="../tags/tag1322.xml"/><Relationship Id="rId105" Type="http://schemas.openxmlformats.org/officeDocument/2006/relationships/tags" Target="../tags/tag1327.xml"/><Relationship Id="rId126" Type="http://schemas.openxmlformats.org/officeDocument/2006/relationships/tags" Target="../tags/tag1348.xml"/><Relationship Id="rId147" Type="http://schemas.openxmlformats.org/officeDocument/2006/relationships/tags" Target="../tags/tag1369.xml"/><Relationship Id="rId168" Type="http://schemas.openxmlformats.org/officeDocument/2006/relationships/tags" Target="../tags/tag1390.xml"/><Relationship Id="rId8" Type="http://schemas.openxmlformats.org/officeDocument/2006/relationships/tags" Target="../tags/tag1230.xml"/><Relationship Id="rId51" Type="http://schemas.openxmlformats.org/officeDocument/2006/relationships/tags" Target="../tags/tag1273.xml"/><Relationship Id="rId72" Type="http://schemas.openxmlformats.org/officeDocument/2006/relationships/tags" Target="../tags/tag1294.xml"/><Relationship Id="rId93" Type="http://schemas.openxmlformats.org/officeDocument/2006/relationships/tags" Target="../tags/tag1315.xml"/><Relationship Id="rId98" Type="http://schemas.openxmlformats.org/officeDocument/2006/relationships/tags" Target="../tags/tag1320.xml"/><Relationship Id="rId121" Type="http://schemas.openxmlformats.org/officeDocument/2006/relationships/tags" Target="../tags/tag1343.xml"/><Relationship Id="rId142" Type="http://schemas.openxmlformats.org/officeDocument/2006/relationships/tags" Target="../tags/tag1364.xml"/><Relationship Id="rId163" Type="http://schemas.openxmlformats.org/officeDocument/2006/relationships/tags" Target="../tags/tag1385.xml"/><Relationship Id="rId184" Type="http://schemas.openxmlformats.org/officeDocument/2006/relationships/tags" Target="../tags/tag1406.xml"/><Relationship Id="rId189" Type="http://schemas.openxmlformats.org/officeDocument/2006/relationships/tags" Target="../tags/tag1411.xml"/><Relationship Id="rId219" Type="http://schemas.openxmlformats.org/officeDocument/2006/relationships/tags" Target="../tags/tag1441.xml"/><Relationship Id="rId3" Type="http://schemas.openxmlformats.org/officeDocument/2006/relationships/tags" Target="../tags/tag1225.xml"/><Relationship Id="rId214" Type="http://schemas.openxmlformats.org/officeDocument/2006/relationships/tags" Target="../tags/tag1436.xml"/><Relationship Id="rId230" Type="http://schemas.openxmlformats.org/officeDocument/2006/relationships/tags" Target="../tags/tag1452.xml"/><Relationship Id="rId235" Type="http://schemas.openxmlformats.org/officeDocument/2006/relationships/tags" Target="../tags/tag1457.xml"/><Relationship Id="rId25" Type="http://schemas.openxmlformats.org/officeDocument/2006/relationships/tags" Target="../tags/tag1247.xml"/><Relationship Id="rId46" Type="http://schemas.openxmlformats.org/officeDocument/2006/relationships/tags" Target="../tags/tag1268.xml"/><Relationship Id="rId67" Type="http://schemas.openxmlformats.org/officeDocument/2006/relationships/tags" Target="../tags/tag1289.xml"/><Relationship Id="rId116" Type="http://schemas.openxmlformats.org/officeDocument/2006/relationships/tags" Target="../tags/tag1338.xml"/><Relationship Id="rId137" Type="http://schemas.openxmlformats.org/officeDocument/2006/relationships/tags" Target="../tags/tag1359.xml"/><Relationship Id="rId158" Type="http://schemas.openxmlformats.org/officeDocument/2006/relationships/tags" Target="../tags/tag1380.xml"/><Relationship Id="rId20" Type="http://schemas.openxmlformats.org/officeDocument/2006/relationships/tags" Target="../tags/tag1242.xml"/><Relationship Id="rId41" Type="http://schemas.openxmlformats.org/officeDocument/2006/relationships/tags" Target="../tags/tag1263.xml"/><Relationship Id="rId62" Type="http://schemas.openxmlformats.org/officeDocument/2006/relationships/tags" Target="../tags/tag1284.xml"/><Relationship Id="rId83" Type="http://schemas.openxmlformats.org/officeDocument/2006/relationships/tags" Target="../tags/tag1305.xml"/><Relationship Id="rId88" Type="http://schemas.openxmlformats.org/officeDocument/2006/relationships/tags" Target="../tags/tag1310.xml"/><Relationship Id="rId111" Type="http://schemas.openxmlformats.org/officeDocument/2006/relationships/tags" Target="../tags/tag1333.xml"/><Relationship Id="rId132" Type="http://schemas.openxmlformats.org/officeDocument/2006/relationships/tags" Target="../tags/tag1354.xml"/><Relationship Id="rId153" Type="http://schemas.openxmlformats.org/officeDocument/2006/relationships/tags" Target="../tags/tag1375.xml"/><Relationship Id="rId174" Type="http://schemas.openxmlformats.org/officeDocument/2006/relationships/tags" Target="../tags/tag1396.xml"/><Relationship Id="rId179" Type="http://schemas.openxmlformats.org/officeDocument/2006/relationships/tags" Target="../tags/tag1401.xml"/><Relationship Id="rId195" Type="http://schemas.openxmlformats.org/officeDocument/2006/relationships/tags" Target="../tags/tag1417.xml"/><Relationship Id="rId209" Type="http://schemas.openxmlformats.org/officeDocument/2006/relationships/tags" Target="../tags/tag1431.xml"/><Relationship Id="rId190" Type="http://schemas.openxmlformats.org/officeDocument/2006/relationships/tags" Target="../tags/tag1412.xml"/><Relationship Id="rId204" Type="http://schemas.openxmlformats.org/officeDocument/2006/relationships/tags" Target="../tags/tag1426.xml"/><Relationship Id="rId220" Type="http://schemas.openxmlformats.org/officeDocument/2006/relationships/tags" Target="../tags/tag1442.xml"/><Relationship Id="rId225" Type="http://schemas.openxmlformats.org/officeDocument/2006/relationships/tags" Target="../tags/tag1447.xml"/><Relationship Id="rId241" Type="http://schemas.openxmlformats.org/officeDocument/2006/relationships/slideLayout" Target="../slideLayouts/slideLayout1.xml"/><Relationship Id="rId15" Type="http://schemas.openxmlformats.org/officeDocument/2006/relationships/tags" Target="../tags/tag1237.xml"/><Relationship Id="rId36" Type="http://schemas.openxmlformats.org/officeDocument/2006/relationships/tags" Target="../tags/tag1258.xml"/><Relationship Id="rId57" Type="http://schemas.openxmlformats.org/officeDocument/2006/relationships/tags" Target="../tags/tag1279.xml"/><Relationship Id="rId106" Type="http://schemas.openxmlformats.org/officeDocument/2006/relationships/tags" Target="../tags/tag1328.xml"/><Relationship Id="rId127" Type="http://schemas.openxmlformats.org/officeDocument/2006/relationships/tags" Target="../tags/tag1349.xml"/><Relationship Id="rId10" Type="http://schemas.openxmlformats.org/officeDocument/2006/relationships/tags" Target="../tags/tag1232.xml"/><Relationship Id="rId31" Type="http://schemas.openxmlformats.org/officeDocument/2006/relationships/tags" Target="../tags/tag1253.xml"/><Relationship Id="rId52" Type="http://schemas.openxmlformats.org/officeDocument/2006/relationships/tags" Target="../tags/tag1274.xml"/><Relationship Id="rId73" Type="http://schemas.openxmlformats.org/officeDocument/2006/relationships/tags" Target="../tags/tag1295.xml"/><Relationship Id="rId78" Type="http://schemas.openxmlformats.org/officeDocument/2006/relationships/tags" Target="../tags/tag1300.xml"/><Relationship Id="rId94" Type="http://schemas.openxmlformats.org/officeDocument/2006/relationships/tags" Target="../tags/tag1316.xml"/><Relationship Id="rId99" Type="http://schemas.openxmlformats.org/officeDocument/2006/relationships/tags" Target="../tags/tag1321.xml"/><Relationship Id="rId101" Type="http://schemas.openxmlformats.org/officeDocument/2006/relationships/tags" Target="../tags/tag1323.xml"/><Relationship Id="rId122" Type="http://schemas.openxmlformats.org/officeDocument/2006/relationships/tags" Target="../tags/tag1344.xml"/><Relationship Id="rId143" Type="http://schemas.openxmlformats.org/officeDocument/2006/relationships/tags" Target="../tags/tag1365.xml"/><Relationship Id="rId148" Type="http://schemas.openxmlformats.org/officeDocument/2006/relationships/tags" Target="../tags/tag1370.xml"/><Relationship Id="rId164" Type="http://schemas.openxmlformats.org/officeDocument/2006/relationships/tags" Target="../tags/tag1386.xml"/><Relationship Id="rId169" Type="http://schemas.openxmlformats.org/officeDocument/2006/relationships/tags" Target="../tags/tag1391.xml"/><Relationship Id="rId185" Type="http://schemas.openxmlformats.org/officeDocument/2006/relationships/tags" Target="../tags/tag1407.xml"/><Relationship Id="rId4" Type="http://schemas.openxmlformats.org/officeDocument/2006/relationships/tags" Target="../tags/tag1226.xml"/><Relationship Id="rId9" Type="http://schemas.openxmlformats.org/officeDocument/2006/relationships/tags" Target="../tags/tag1231.xml"/><Relationship Id="rId180" Type="http://schemas.openxmlformats.org/officeDocument/2006/relationships/tags" Target="../tags/tag1402.xml"/><Relationship Id="rId210" Type="http://schemas.openxmlformats.org/officeDocument/2006/relationships/tags" Target="../tags/tag1432.xml"/><Relationship Id="rId215" Type="http://schemas.openxmlformats.org/officeDocument/2006/relationships/tags" Target="../tags/tag1437.xml"/><Relationship Id="rId236" Type="http://schemas.openxmlformats.org/officeDocument/2006/relationships/tags" Target="../tags/tag1458.xml"/><Relationship Id="rId26" Type="http://schemas.openxmlformats.org/officeDocument/2006/relationships/tags" Target="../tags/tag1248.xml"/><Relationship Id="rId231" Type="http://schemas.openxmlformats.org/officeDocument/2006/relationships/tags" Target="../tags/tag1453.xml"/><Relationship Id="rId47" Type="http://schemas.openxmlformats.org/officeDocument/2006/relationships/tags" Target="../tags/tag1269.xml"/><Relationship Id="rId68" Type="http://schemas.openxmlformats.org/officeDocument/2006/relationships/tags" Target="../tags/tag1290.xml"/><Relationship Id="rId89" Type="http://schemas.openxmlformats.org/officeDocument/2006/relationships/tags" Target="../tags/tag1311.xml"/><Relationship Id="rId112" Type="http://schemas.openxmlformats.org/officeDocument/2006/relationships/tags" Target="../tags/tag1334.xml"/><Relationship Id="rId133" Type="http://schemas.openxmlformats.org/officeDocument/2006/relationships/tags" Target="../tags/tag1355.xml"/><Relationship Id="rId154" Type="http://schemas.openxmlformats.org/officeDocument/2006/relationships/tags" Target="../tags/tag1376.xml"/><Relationship Id="rId175" Type="http://schemas.openxmlformats.org/officeDocument/2006/relationships/tags" Target="../tags/tag1397.xml"/><Relationship Id="rId196" Type="http://schemas.openxmlformats.org/officeDocument/2006/relationships/tags" Target="../tags/tag1418.xml"/><Relationship Id="rId200" Type="http://schemas.openxmlformats.org/officeDocument/2006/relationships/tags" Target="../tags/tag1422.xml"/><Relationship Id="rId16" Type="http://schemas.openxmlformats.org/officeDocument/2006/relationships/tags" Target="../tags/tag1238.xml"/><Relationship Id="rId221" Type="http://schemas.openxmlformats.org/officeDocument/2006/relationships/tags" Target="../tags/tag1443.xml"/><Relationship Id="rId242" Type="http://schemas.openxmlformats.org/officeDocument/2006/relationships/customXml" Target="../ink/ink1.xml"/><Relationship Id="rId37" Type="http://schemas.openxmlformats.org/officeDocument/2006/relationships/tags" Target="../tags/tag1259.xml"/><Relationship Id="rId58" Type="http://schemas.openxmlformats.org/officeDocument/2006/relationships/tags" Target="../tags/tag1280.xml"/><Relationship Id="rId79" Type="http://schemas.openxmlformats.org/officeDocument/2006/relationships/tags" Target="../tags/tag1301.xml"/><Relationship Id="rId102" Type="http://schemas.openxmlformats.org/officeDocument/2006/relationships/tags" Target="../tags/tag1324.xml"/><Relationship Id="rId123" Type="http://schemas.openxmlformats.org/officeDocument/2006/relationships/tags" Target="../tags/tag1345.xml"/><Relationship Id="rId144" Type="http://schemas.openxmlformats.org/officeDocument/2006/relationships/tags" Target="../tags/tag1366.xml"/><Relationship Id="rId90" Type="http://schemas.openxmlformats.org/officeDocument/2006/relationships/tags" Target="../tags/tag1312.xml"/><Relationship Id="rId165" Type="http://schemas.openxmlformats.org/officeDocument/2006/relationships/tags" Target="../tags/tag1387.xml"/><Relationship Id="rId186" Type="http://schemas.openxmlformats.org/officeDocument/2006/relationships/tags" Target="../tags/tag1408.xml"/><Relationship Id="rId211" Type="http://schemas.openxmlformats.org/officeDocument/2006/relationships/tags" Target="../tags/tag1433.xml"/><Relationship Id="rId232" Type="http://schemas.openxmlformats.org/officeDocument/2006/relationships/tags" Target="../tags/tag1454.xml"/><Relationship Id="rId27" Type="http://schemas.openxmlformats.org/officeDocument/2006/relationships/tags" Target="../tags/tag1249.xml"/><Relationship Id="rId48" Type="http://schemas.openxmlformats.org/officeDocument/2006/relationships/tags" Target="../tags/tag1270.xml"/><Relationship Id="rId69" Type="http://schemas.openxmlformats.org/officeDocument/2006/relationships/tags" Target="../tags/tag1291.xml"/><Relationship Id="rId113" Type="http://schemas.openxmlformats.org/officeDocument/2006/relationships/tags" Target="../tags/tag1335.xml"/><Relationship Id="rId134" Type="http://schemas.openxmlformats.org/officeDocument/2006/relationships/tags" Target="../tags/tag1356.xml"/><Relationship Id="rId80" Type="http://schemas.openxmlformats.org/officeDocument/2006/relationships/tags" Target="../tags/tag1302.xml"/><Relationship Id="rId155" Type="http://schemas.openxmlformats.org/officeDocument/2006/relationships/tags" Target="../tags/tag1377.xml"/><Relationship Id="rId176" Type="http://schemas.openxmlformats.org/officeDocument/2006/relationships/tags" Target="../tags/tag1398.xml"/><Relationship Id="rId197" Type="http://schemas.openxmlformats.org/officeDocument/2006/relationships/tags" Target="../tags/tag141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579.xml"/><Relationship Id="rId21" Type="http://schemas.openxmlformats.org/officeDocument/2006/relationships/tags" Target="../tags/tag1483.xml"/><Relationship Id="rId42" Type="http://schemas.openxmlformats.org/officeDocument/2006/relationships/tags" Target="../tags/tag1504.xml"/><Relationship Id="rId63" Type="http://schemas.openxmlformats.org/officeDocument/2006/relationships/tags" Target="../tags/tag1525.xml"/><Relationship Id="rId84" Type="http://schemas.openxmlformats.org/officeDocument/2006/relationships/tags" Target="../tags/tag1546.xml"/><Relationship Id="rId138" Type="http://schemas.openxmlformats.org/officeDocument/2006/relationships/tags" Target="../tags/tag1600.xml"/><Relationship Id="rId159" Type="http://schemas.openxmlformats.org/officeDocument/2006/relationships/tags" Target="../tags/tag1621.xml"/><Relationship Id="rId170" Type="http://schemas.openxmlformats.org/officeDocument/2006/relationships/tags" Target="../tags/tag1632.xml"/><Relationship Id="rId191" Type="http://schemas.openxmlformats.org/officeDocument/2006/relationships/tags" Target="../tags/tag1653.xml"/><Relationship Id="rId205" Type="http://schemas.openxmlformats.org/officeDocument/2006/relationships/tags" Target="../tags/tag1667.xml"/><Relationship Id="rId226" Type="http://schemas.openxmlformats.org/officeDocument/2006/relationships/tags" Target="../tags/tag1688.xml"/><Relationship Id="rId247" Type="http://schemas.openxmlformats.org/officeDocument/2006/relationships/tags" Target="../tags/tag1709.xml"/><Relationship Id="rId107" Type="http://schemas.openxmlformats.org/officeDocument/2006/relationships/tags" Target="../tags/tag1569.xml"/><Relationship Id="rId268" Type="http://schemas.openxmlformats.org/officeDocument/2006/relationships/tags" Target="../tags/tag1730.xml"/><Relationship Id="rId11" Type="http://schemas.openxmlformats.org/officeDocument/2006/relationships/tags" Target="../tags/tag1473.xml"/><Relationship Id="rId32" Type="http://schemas.openxmlformats.org/officeDocument/2006/relationships/tags" Target="../tags/tag1494.xml"/><Relationship Id="rId53" Type="http://schemas.openxmlformats.org/officeDocument/2006/relationships/tags" Target="../tags/tag1515.xml"/><Relationship Id="rId74" Type="http://schemas.openxmlformats.org/officeDocument/2006/relationships/tags" Target="../tags/tag1536.xml"/><Relationship Id="rId128" Type="http://schemas.openxmlformats.org/officeDocument/2006/relationships/tags" Target="../tags/tag1590.xml"/><Relationship Id="rId149" Type="http://schemas.openxmlformats.org/officeDocument/2006/relationships/tags" Target="../tags/tag1611.xml"/><Relationship Id="rId5" Type="http://schemas.openxmlformats.org/officeDocument/2006/relationships/tags" Target="../tags/tag1467.xml"/><Relationship Id="rId95" Type="http://schemas.openxmlformats.org/officeDocument/2006/relationships/tags" Target="../tags/tag1557.xml"/><Relationship Id="rId160" Type="http://schemas.openxmlformats.org/officeDocument/2006/relationships/tags" Target="../tags/tag1622.xml"/><Relationship Id="rId181" Type="http://schemas.openxmlformats.org/officeDocument/2006/relationships/tags" Target="../tags/tag1643.xml"/><Relationship Id="rId216" Type="http://schemas.openxmlformats.org/officeDocument/2006/relationships/tags" Target="../tags/tag1678.xml"/><Relationship Id="rId237" Type="http://schemas.openxmlformats.org/officeDocument/2006/relationships/tags" Target="../tags/tag1699.xml"/><Relationship Id="rId258" Type="http://schemas.openxmlformats.org/officeDocument/2006/relationships/tags" Target="../tags/tag1720.xml"/><Relationship Id="rId279" Type="http://schemas.openxmlformats.org/officeDocument/2006/relationships/slideLayout" Target="../slideLayouts/slideLayout1.xml"/><Relationship Id="rId22" Type="http://schemas.openxmlformats.org/officeDocument/2006/relationships/tags" Target="../tags/tag1484.xml"/><Relationship Id="rId43" Type="http://schemas.openxmlformats.org/officeDocument/2006/relationships/tags" Target="../tags/tag1505.xml"/><Relationship Id="rId64" Type="http://schemas.openxmlformats.org/officeDocument/2006/relationships/tags" Target="../tags/tag1526.xml"/><Relationship Id="rId118" Type="http://schemas.openxmlformats.org/officeDocument/2006/relationships/tags" Target="../tags/tag1580.xml"/><Relationship Id="rId139" Type="http://schemas.openxmlformats.org/officeDocument/2006/relationships/tags" Target="../tags/tag1601.xml"/><Relationship Id="rId85" Type="http://schemas.openxmlformats.org/officeDocument/2006/relationships/tags" Target="../tags/tag1547.xml"/><Relationship Id="rId150" Type="http://schemas.openxmlformats.org/officeDocument/2006/relationships/tags" Target="../tags/tag1612.xml"/><Relationship Id="rId171" Type="http://schemas.openxmlformats.org/officeDocument/2006/relationships/tags" Target="../tags/tag1633.xml"/><Relationship Id="rId192" Type="http://schemas.openxmlformats.org/officeDocument/2006/relationships/tags" Target="../tags/tag1654.xml"/><Relationship Id="rId206" Type="http://schemas.openxmlformats.org/officeDocument/2006/relationships/tags" Target="../tags/tag1668.xml"/><Relationship Id="rId227" Type="http://schemas.openxmlformats.org/officeDocument/2006/relationships/tags" Target="../tags/tag1689.xml"/><Relationship Id="rId248" Type="http://schemas.openxmlformats.org/officeDocument/2006/relationships/tags" Target="../tags/tag1710.xml"/><Relationship Id="rId269" Type="http://schemas.openxmlformats.org/officeDocument/2006/relationships/tags" Target="../tags/tag1731.xml"/><Relationship Id="rId12" Type="http://schemas.openxmlformats.org/officeDocument/2006/relationships/tags" Target="../tags/tag1474.xml"/><Relationship Id="rId33" Type="http://schemas.openxmlformats.org/officeDocument/2006/relationships/tags" Target="../tags/tag1495.xml"/><Relationship Id="rId108" Type="http://schemas.openxmlformats.org/officeDocument/2006/relationships/tags" Target="../tags/tag1570.xml"/><Relationship Id="rId129" Type="http://schemas.openxmlformats.org/officeDocument/2006/relationships/tags" Target="../tags/tag1591.xml"/><Relationship Id="rId54" Type="http://schemas.openxmlformats.org/officeDocument/2006/relationships/tags" Target="../tags/tag1516.xml"/><Relationship Id="rId75" Type="http://schemas.openxmlformats.org/officeDocument/2006/relationships/tags" Target="../tags/tag1537.xml"/><Relationship Id="rId96" Type="http://schemas.openxmlformats.org/officeDocument/2006/relationships/tags" Target="../tags/tag1558.xml"/><Relationship Id="rId140" Type="http://schemas.openxmlformats.org/officeDocument/2006/relationships/tags" Target="../tags/tag1602.xml"/><Relationship Id="rId161" Type="http://schemas.openxmlformats.org/officeDocument/2006/relationships/tags" Target="../tags/tag1623.xml"/><Relationship Id="rId182" Type="http://schemas.openxmlformats.org/officeDocument/2006/relationships/tags" Target="../tags/tag1644.xml"/><Relationship Id="rId217" Type="http://schemas.openxmlformats.org/officeDocument/2006/relationships/tags" Target="../tags/tag1679.xml"/><Relationship Id="rId6" Type="http://schemas.openxmlformats.org/officeDocument/2006/relationships/tags" Target="../tags/tag1468.xml"/><Relationship Id="rId238" Type="http://schemas.openxmlformats.org/officeDocument/2006/relationships/tags" Target="../tags/tag1700.xml"/><Relationship Id="rId259" Type="http://schemas.openxmlformats.org/officeDocument/2006/relationships/tags" Target="../tags/tag1721.xml"/><Relationship Id="rId23" Type="http://schemas.openxmlformats.org/officeDocument/2006/relationships/tags" Target="../tags/tag1485.xml"/><Relationship Id="rId119" Type="http://schemas.openxmlformats.org/officeDocument/2006/relationships/tags" Target="../tags/tag1581.xml"/><Relationship Id="rId270" Type="http://schemas.openxmlformats.org/officeDocument/2006/relationships/tags" Target="../tags/tag1732.xml"/><Relationship Id="rId44" Type="http://schemas.openxmlformats.org/officeDocument/2006/relationships/tags" Target="../tags/tag1506.xml"/><Relationship Id="rId65" Type="http://schemas.openxmlformats.org/officeDocument/2006/relationships/tags" Target="../tags/tag1527.xml"/><Relationship Id="rId86" Type="http://schemas.openxmlformats.org/officeDocument/2006/relationships/tags" Target="../tags/tag1548.xml"/><Relationship Id="rId130" Type="http://schemas.openxmlformats.org/officeDocument/2006/relationships/tags" Target="../tags/tag1592.xml"/><Relationship Id="rId151" Type="http://schemas.openxmlformats.org/officeDocument/2006/relationships/tags" Target="../tags/tag1613.xml"/><Relationship Id="rId172" Type="http://schemas.openxmlformats.org/officeDocument/2006/relationships/tags" Target="../tags/tag1634.xml"/><Relationship Id="rId193" Type="http://schemas.openxmlformats.org/officeDocument/2006/relationships/tags" Target="../tags/tag1655.xml"/><Relationship Id="rId202" Type="http://schemas.openxmlformats.org/officeDocument/2006/relationships/tags" Target="../tags/tag1664.xml"/><Relationship Id="rId207" Type="http://schemas.openxmlformats.org/officeDocument/2006/relationships/tags" Target="../tags/tag1669.xml"/><Relationship Id="rId223" Type="http://schemas.openxmlformats.org/officeDocument/2006/relationships/tags" Target="../tags/tag1685.xml"/><Relationship Id="rId228" Type="http://schemas.openxmlformats.org/officeDocument/2006/relationships/tags" Target="../tags/tag1690.xml"/><Relationship Id="rId244" Type="http://schemas.openxmlformats.org/officeDocument/2006/relationships/tags" Target="../tags/tag1706.xml"/><Relationship Id="rId249" Type="http://schemas.openxmlformats.org/officeDocument/2006/relationships/tags" Target="../tags/tag1711.xml"/><Relationship Id="rId13" Type="http://schemas.openxmlformats.org/officeDocument/2006/relationships/tags" Target="../tags/tag1475.xml"/><Relationship Id="rId18" Type="http://schemas.openxmlformats.org/officeDocument/2006/relationships/tags" Target="../tags/tag1480.xml"/><Relationship Id="rId39" Type="http://schemas.openxmlformats.org/officeDocument/2006/relationships/tags" Target="../tags/tag1501.xml"/><Relationship Id="rId109" Type="http://schemas.openxmlformats.org/officeDocument/2006/relationships/tags" Target="../tags/tag1571.xml"/><Relationship Id="rId260" Type="http://schemas.openxmlformats.org/officeDocument/2006/relationships/tags" Target="../tags/tag1722.xml"/><Relationship Id="rId265" Type="http://schemas.openxmlformats.org/officeDocument/2006/relationships/tags" Target="../tags/tag1727.xml"/><Relationship Id="rId34" Type="http://schemas.openxmlformats.org/officeDocument/2006/relationships/tags" Target="../tags/tag1496.xml"/><Relationship Id="rId50" Type="http://schemas.openxmlformats.org/officeDocument/2006/relationships/tags" Target="../tags/tag1512.xml"/><Relationship Id="rId55" Type="http://schemas.openxmlformats.org/officeDocument/2006/relationships/tags" Target="../tags/tag1517.xml"/><Relationship Id="rId76" Type="http://schemas.openxmlformats.org/officeDocument/2006/relationships/tags" Target="../tags/tag1538.xml"/><Relationship Id="rId97" Type="http://schemas.openxmlformats.org/officeDocument/2006/relationships/tags" Target="../tags/tag1559.xml"/><Relationship Id="rId104" Type="http://schemas.openxmlformats.org/officeDocument/2006/relationships/tags" Target="../tags/tag1566.xml"/><Relationship Id="rId120" Type="http://schemas.openxmlformats.org/officeDocument/2006/relationships/tags" Target="../tags/tag1582.xml"/><Relationship Id="rId125" Type="http://schemas.openxmlformats.org/officeDocument/2006/relationships/tags" Target="../tags/tag1587.xml"/><Relationship Id="rId141" Type="http://schemas.openxmlformats.org/officeDocument/2006/relationships/tags" Target="../tags/tag1603.xml"/><Relationship Id="rId146" Type="http://schemas.openxmlformats.org/officeDocument/2006/relationships/tags" Target="../tags/tag1608.xml"/><Relationship Id="rId167" Type="http://schemas.openxmlformats.org/officeDocument/2006/relationships/tags" Target="../tags/tag1629.xml"/><Relationship Id="rId188" Type="http://schemas.openxmlformats.org/officeDocument/2006/relationships/tags" Target="../tags/tag1650.xml"/><Relationship Id="rId7" Type="http://schemas.openxmlformats.org/officeDocument/2006/relationships/tags" Target="../tags/tag1469.xml"/><Relationship Id="rId71" Type="http://schemas.openxmlformats.org/officeDocument/2006/relationships/tags" Target="../tags/tag1533.xml"/><Relationship Id="rId92" Type="http://schemas.openxmlformats.org/officeDocument/2006/relationships/tags" Target="../tags/tag1554.xml"/><Relationship Id="rId162" Type="http://schemas.openxmlformats.org/officeDocument/2006/relationships/tags" Target="../tags/tag1624.xml"/><Relationship Id="rId183" Type="http://schemas.openxmlformats.org/officeDocument/2006/relationships/tags" Target="../tags/tag1645.xml"/><Relationship Id="rId213" Type="http://schemas.openxmlformats.org/officeDocument/2006/relationships/tags" Target="../tags/tag1675.xml"/><Relationship Id="rId218" Type="http://schemas.openxmlformats.org/officeDocument/2006/relationships/tags" Target="../tags/tag1680.xml"/><Relationship Id="rId234" Type="http://schemas.openxmlformats.org/officeDocument/2006/relationships/tags" Target="../tags/tag1696.xml"/><Relationship Id="rId239" Type="http://schemas.openxmlformats.org/officeDocument/2006/relationships/tags" Target="../tags/tag1701.xml"/><Relationship Id="rId2" Type="http://schemas.openxmlformats.org/officeDocument/2006/relationships/tags" Target="../tags/tag1464.xml"/><Relationship Id="rId29" Type="http://schemas.openxmlformats.org/officeDocument/2006/relationships/tags" Target="../tags/tag1491.xml"/><Relationship Id="rId250" Type="http://schemas.openxmlformats.org/officeDocument/2006/relationships/tags" Target="../tags/tag1712.xml"/><Relationship Id="rId255" Type="http://schemas.openxmlformats.org/officeDocument/2006/relationships/tags" Target="../tags/tag1717.xml"/><Relationship Id="rId271" Type="http://schemas.openxmlformats.org/officeDocument/2006/relationships/tags" Target="../tags/tag1733.xml"/><Relationship Id="rId276" Type="http://schemas.openxmlformats.org/officeDocument/2006/relationships/tags" Target="../tags/tag1738.xml"/><Relationship Id="rId24" Type="http://schemas.openxmlformats.org/officeDocument/2006/relationships/tags" Target="../tags/tag1486.xml"/><Relationship Id="rId40" Type="http://schemas.openxmlformats.org/officeDocument/2006/relationships/tags" Target="../tags/tag1502.xml"/><Relationship Id="rId45" Type="http://schemas.openxmlformats.org/officeDocument/2006/relationships/tags" Target="../tags/tag1507.xml"/><Relationship Id="rId66" Type="http://schemas.openxmlformats.org/officeDocument/2006/relationships/tags" Target="../tags/tag1528.xml"/><Relationship Id="rId87" Type="http://schemas.openxmlformats.org/officeDocument/2006/relationships/tags" Target="../tags/tag1549.xml"/><Relationship Id="rId110" Type="http://schemas.openxmlformats.org/officeDocument/2006/relationships/tags" Target="../tags/tag1572.xml"/><Relationship Id="rId115" Type="http://schemas.openxmlformats.org/officeDocument/2006/relationships/tags" Target="../tags/tag1577.xml"/><Relationship Id="rId131" Type="http://schemas.openxmlformats.org/officeDocument/2006/relationships/tags" Target="../tags/tag1593.xml"/><Relationship Id="rId136" Type="http://schemas.openxmlformats.org/officeDocument/2006/relationships/tags" Target="../tags/tag1598.xml"/><Relationship Id="rId157" Type="http://schemas.openxmlformats.org/officeDocument/2006/relationships/tags" Target="../tags/tag1619.xml"/><Relationship Id="rId178" Type="http://schemas.openxmlformats.org/officeDocument/2006/relationships/tags" Target="../tags/tag1640.xml"/><Relationship Id="rId61" Type="http://schemas.openxmlformats.org/officeDocument/2006/relationships/tags" Target="../tags/tag1523.xml"/><Relationship Id="rId82" Type="http://schemas.openxmlformats.org/officeDocument/2006/relationships/tags" Target="../tags/tag1544.xml"/><Relationship Id="rId152" Type="http://schemas.openxmlformats.org/officeDocument/2006/relationships/tags" Target="../tags/tag1614.xml"/><Relationship Id="rId173" Type="http://schemas.openxmlformats.org/officeDocument/2006/relationships/tags" Target="../tags/tag1635.xml"/><Relationship Id="rId194" Type="http://schemas.openxmlformats.org/officeDocument/2006/relationships/tags" Target="../tags/tag1656.xml"/><Relationship Id="rId199" Type="http://schemas.openxmlformats.org/officeDocument/2006/relationships/tags" Target="../tags/tag1661.xml"/><Relationship Id="rId203" Type="http://schemas.openxmlformats.org/officeDocument/2006/relationships/tags" Target="../tags/tag1665.xml"/><Relationship Id="rId208" Type="http://schemas.openxmlformats.org/officeDocument/2006/relationships/tags" Target="../tags/tag1670.xml"/><Relationship Id="rId229" Type="http://schemas.openxmlformats.org/officeDocument/2006/relationships/tags" Target="../tags/tag1691.xml"/><Relationship Id="rId19" Type="http://schemas.openxmlformats.org/officeDocument/2006/relationships/tags" Target="../tags/tag1481.xml"/><Relationship Id="rId224" Type="http://schemas.openxmlformats.org/officeDocument/2006/relationships/tags" Target="../tags/tag1686.xml"/><Relationship Id="rId240" Type="http://schemas.openxmlformats.org/officeDocument/2006/relationships/tags" Target="../tags/tag1702.xml"/><Relationship Id="rId245" Type="http://schemas.openxmlformats.org/officeDocument/2006/relationships/tags" Target="../tags/tag1707.xml"/><Relationship Id="rId261" Type="http://schemas.openxmlformats.org/officeDocument/2006/relationships/tags" Target="../tags/tag1723.xml"/><Relationship Id="rId266" Type="http://schemas.openxmlformats.org/officeDocument/2006/relationships/tags" Target="../tags/tag1728.xml"/><Relationship Id="rId14" Type="http://schemas.openxmlformats.org/officeDocument/2006/relationships/tags" Target="../tags/tag1476.xml"/><Relationship Id="rId30" Type="http://schemas.openxmlformats.org/officeDocument/2006/relationships/tags" Target="../tags/tag1492.xml"/><Relationship Id="rId35" Type="http://schemas.openxmlformats.org/officeDocument/2006/relationships/tags" Target="../tags/tag1497.xml"/><Relationship Id="rId56" Type="http://schemas.openxmlformats.org/officeDocument/2006/relationships/tags" Target="../tags/tag1518.xml"/><Relationship Id="rId77" Type="http://schemas.openxmlformats.org/officeDocument/2006/relationships/tags" Target="../tags/tag1539.xml"/><Relationship Id="rId100" Type="http://schemas.openxmlformats.org/officeDocument/2006/relationships/tags" Target="../tags/tag1562.xml"/><Relationship Id="rId105" Type="http://schemas.openxmlformats.org/officeDocument/2006/relationships/tags" Target="../tags/tag1567.xml"/><Relationship Id="rId126" Type="http://schemas.openxmlformats.org/officeDocument/2006/relationships/tags" Target="../tags/tag1588.xml"/><Relationship Id="rId147" Type="http://schemas.openxmlformats.org/officeDocument/2006/relationships/tags" Target="../tags/tag1609.xml"/><Relationship Id="rId168" Type="http://schemas.openxmlformats.org/officeDocument/2006/relationships/tags" Target="../tags/tag1630.xml"/><Relationship Id="rId8" Type="http://schemas.openxmlformats.org/officeDocument/2006/relationships/tags" Target="../tags/tag1470.xml"/><Relationship Id="rId51" Type="http://schemas.openxmlformats.org/officeDocument/2006/relationships/tags" Target="../tags/tag1513.xml"/><Relationship Id="rId72" Type="http://schemas.openxmlformats.org/officeDocument/2006/relationships/tags" Target="../tags/tag1534.xml"/><Relationship Id="rId93" Type="http://schemas.openxmlformats.org/officeDocument/2006/relationships/tags" Target="../tags/tag1555.xml"/><Relationship Id="rId98" Type="http://schemas.openxmlformats.org/officeDocument/2006/relationships/tags" Target="../tags/tag1560.xml"/><Relationship Id="rId121" Type="http://schemas.openxmlformats.org/officeDocument/2006/relationships/tags" Target="../tags/tag1583.xml"/><Relationship Id="rId142" Type="http://schemas.openxmlformats.org/officeDocument/2006/relationships/tags" Target="../tags/tag1604.xml"/><Relationship Id="rId163" Type="http://schemas.openxmlformats.org/officeDocument/2006/relationships/tags" Target="../tags/tag1625.xml"/><Relationship Id="rId184" Type="http://schemas.openxmlformats.org/officeDocument/2006/relationships/tags" Target="../tags/tag1646.xml"/><Relationship Id="rId189" Type="http://schemas.openxmlformats.org/officeDocument/2006/relationships/tags" Target="../tags/tag1651.xml"/><Relationship Id="rId219" Type="http://schemas.openxmlformats.org/officeDocument/2006/relationships/tags" Target="../tags/tag1681.xml"/><Relationship Id="rId3" Type="http://schemas.openxmlformats.org/officeDocument/2006/relationships/tags" Target="../tags/tag1465.xml"/><Relationship Id="rId214" Type="http://schemas.openxmlformats.org/officeDocument/2006/relationships/tags" Target="../tags/tag1676.xml"/><Relationship Id="rId230" Type="http://schemas.openxmlformats.org/officeDocument/2006/relationships/tags" Target="../tags/tag1692.xml"/><Relationship Id="rId235" Type="http://schemas.openxmlformats.org/officeDocument/2006/relationships/tags" Target="../tags/tag1697.xml"/><Relationship Id="rId251" Type="http://schemas.openxmlformats.org/officeDocument/2006/relationships/tags" Target="../tags/tag1713.xml"/><Relationship Id="rId256" Type="http://schemas.openxmlformats.org/officeDocument/2006/relationships/tags" Target="../tags/tag1718.xml"/><Relationship Id="rId277" Type="http://schemas.openxmlformats.org/officeDocument/2006/relationships/tags" Target="../tags/tag1739.xml"/><Relationship Id="rId25" Type="http://schemas.openxmlformats.org/officeDocument/2006/relationships/tags" Target="../tags/tag1487.xml"/><Relationship Id="rId46" Type="http://schemas.openxmlformats.org/officeDocument/2006/relationships/tags" Target="../tags/tag1508.xml"/><Relationship Id="rId67" Type="http://schemas.openxmlformats.org/officeDocument/2006/relationships/tags" Target="../tags/tag1529.xml"/><Relationship Id="rId116" Type="http://schemas.openxmlformats.org/officeDocument/2006/relationships/tags" Target="../tags/tag1578.xml"/><Relationship Id="rId137" Type="http://schemas.openxmlformats.org/officeDocument/2006/relationships/tags" Target="../tags/tag1599.xml"/><Relationship Id="rId158" Type="http://schemas.openxmlformats.org/officeDocument/2006/relationships/tags" Target="../tags/tag1620.xml"/><Relationship Id="rId272" Type="http://schemas.openxmlformats.org/officeDocument/2006/relationships/tags" Target="../tags/tag1734.xml"/><Relationship Id="rId20" Type="http://schemas.openxmlformats.org/officeDocument/2006/relationships/tags" Target="../tags/tag1482.xml"/><Relationship Id="rId41" Type="http://schemas.openxmlformats.org/officeDocument/2006/relationships/tags" Target="../tags/tag1503.xml"/><Relationship Id="rId62" Type="http://schemas.openxmlformats.org/officeDocument/2006/relationships/tags" Target="../tags/tag1524.xml"/><Relationship Id="rId83" Type="http://schemas.openxmlformats.org/officeDocument/2006/relationships/tags" Target="../tags/tag1545.xml"/><Relationship Id="rId88" Type="http://schemas.openxmlformats.org/officeDocument/2006/relationships/tags" Target="../tags/tag1550.xml"/><Relationship Id="rId111" Type="http://schemas.openxmlformats.org/officeDocument/2006/relationships/tags" Target="../tags/tag1573.xml"/><Relationship Id="rId132" Type="http://schemas.openxmlformats.org/officeDocument/2006/relationships/tags" Target="../tags/tag1594.xml"/><Relationship Id="rId153" Type="http://schemas.openxmlformats.org/officeDocument/2006/relationships/tags" Target="../tags/tag1615.xml"/><Relationship Id="rId174" Type="http://schemas.openxmlformats.org/officeDocument/2006/relationships/tags" Target="../tags/tag1636.xml"/><Relationship Id="rId179" Type="http://schemas.openxmlformats.org/officeDocument/2006/relationships/tags" Target="../tags/tag1641.xml"/><Relationship Id="rId195" Type="http://schemas.openxmlformats.org/officeDocument/2006/relationships/tags" Target="../tags/tag1657.xml"/><Relationship Id="rId209" Type="http://schemas.openxmlformats.org/officeDocument/2006/relationships/tags" Target="../tags/tag1671.xml"/><Relationship Id="rId190" Type="http://schemas.openxmlformats.org/officeDocument/2006/relationships/tags" Target="../tags/tag1652.xml"/><Relationship Id="rId204" Type="http://schemas.openxmlformats.org/officeDocument/2006/relationships/tags" Target="../tags/tag1666.xml"/><Relationship Id="rId220" Type="http://schemas.openxmlformats.org/officeDocument/2006/relationships/tags" Target="../tags/tag1682.xml"/><Relationship Id="rId225" Type="http://schemas.openxmlformats.org/officeDocument/2006/relationships/tags" Target="../tags/tag1687.xml"/><Relationship Id="rId241" Type="http://schemas.openxmlformats.org/officeDocument/2006/relationships/tags" Target="../tags/tag1703.xml"/><Relationship Id="rId246" Type="http://schemas.openxmlformats.org/officeDocument/2006/relationships/tags" Target="../tags/tag1708.xml"/><Relationship Id="rId267" Type="http://schemas.openxmlformats.org/officeDocument/2006/relationships/tags" Target="../tags/tag1729.xml"/><Relationship Id="rId15" Type="http://schemas.openxmlformats.org/officeDocument/2006/relationships/tags" Target="../tags/tag1477.xml"/><Relationship Id="rId36" Type="http://schemas.openxmlformats.org/officeDocument/2006/relationships/tags" Target="../tags/tag1498.xml"/><Relationship Id="rId57" Type="http://schemas.openxmlformats.org/officeDocument/2006/relationships/tags" Target="../tags/tag1519.xml"/><Relationship Id="rId106" Type="http://schemas.openxmlformats.org/officeDocument/2006/relationships/tags" Target="../tags/tag1568.xml"/><Relationship Id="rId127" Type="http://schemas.openxmlformats.org/officeDocument/2006/relationships/tags" Target="../tags/tag1589.xml"/><Relationship Id="rId262" Type="http://schemas.openxmlformats.org/officeDocument/2006/relationships/tags" Target="../tags/tag1724.xml"/><Relationship Id="rId10" Type="http://schemas.openxmlformats.org/officeDocument/2006/relationships/tags" Target="../tags/tag1472.xml"/><Relationship Id="rId31" Type="http://schemas.openxmlformats.org/officeDocument/2006/relationships/tags" Target="../tags/tag1493.xml"/><Relationship Id="rId52" Type="http://schemas.openxmlformats.org/officeDocument/2006/relationships/tags" Target="../tags/tag1514.xml"/><Relationship Id="rId73" Type="http://schemas.openxmlformats.org/officeDocument/2006/relationships/tags" Target="../tags/tag1535.xml"/><Relationship Id="rId78" Type="http://schemas.openxmlformats.org/officeDocument/2006/relationships/tags" Target="../tags/tag1540.xml"/><Relationship Id="rId94" Type="http://schemas.openxmlformats.org/officeDocument/2006/relationships/tags" Target="../tags/tag1556.xml"/><Relationship Id="rId99" Type="http://schemas.openxmlformats.org/officeDocument/2006/relationships/tags" Target="../tags/tag1561.xml"/><Relationship Id="rId101" Type="http://schemas.openxmlformats.org/officeDocument/2006/relationships/tags" Target="../tags/tag1563.xml"/><Relationship Id="rId122" Type="http://schemas.openxmlformats.org/officeDocument/2006/relationships/tags" Target="../tags/tag1584.xml"/><Relationship Id="rId143" Type="http://schemas.openxmlformats.org/officeDocument/2006/relationships/tags" Target="../tags/tag1605.xml"/><Relationship Id="rId148" Type="http://schemas.openxmlformats.org/officeDocument/2006/relationships/tags" Target="../tags/tag1610.xml"/><Relationship Id="rId164" Type="http://schemas.openxmlformats.org/officeDocument/2006/relationships/tags" Target="../tags/tag1626.xml"/><Relationship Id="rId169" Type="http://schemas.openxmlformats.org/officeDocument/2006/relationships/tags" Target="../tags/tag1631.xml"/><Relationship Id="rId185" Type="http://schemas.openxmlformats.org/officeDocument/2006/relationships/tags" Target="../tags/tag1647.xml"/><Relationship Id="rId4" Type="http://schemas.openxmlformats.org/officeDocument/2006/relationships/tags" Target="../tags/tag1466.xml"/><Relationship Id="rId9" Type="http://schemas.openxmlformats.org/officeDocument/2006/relationships/tags" Target="../tags/tag1471.xml"/><Relationship Id="rId180" Type="http://schemas.openxmlformats.org/officeDocument/2006/relationships/tags" Target="../tags/tag1642.xml"/><Relationship Id="rId210" Type="http://schemas.openxmlformats.org/officeDocument/2006/relationships/tags" Target="../tags/tag1672.xml"/><Relationship Id="rId215" Type="http://schemas.openxmlformats.org/officeDocument/2006/relationships/tags" Target="../tags/tag1677.xml"/><Relationship Id="rId236" Type="http://schemas.openxmlformats.org/officeDocument/2006/relationships/tags" Target="../tags/tag1698.xml"/><Relationship Id="rId257" Type="http://schemas.openxmlformats.org/officeDocument/2006/relationships/tags" Target="../tags/tag1719.xml"/><Relationship Id="rId278" Type="http://schemas.openxmlformats.org/officeDocument/2006/relationships/tags" Target="../tags/tag1740.xml"/><Relationship Id="rId26" Type="http://schemas.openxmlformats.org/officeDocument/2006/relationships/tags" Target="../tags/tag1488.xml"/><Relationship Id="rId231" Type="http://schemas.openxmlformats.org/officeDocument/2006/relationships/tags" Target="../tags/tag1693.xml"/><Relationship Id="rId252" Type="http://schemas.openxmlformats.org/officeDocument/2006/relationships/tags" Target="../tags/tag1714.xml"/><Relationship Id="rId273" Type="http://schemas.openxmlformats.org/officeDocument/2006/relationships/tags" Target="../tags/tag1735.xml"/><Relationship Id="rId47" Type="http://schemas.openxmlformats.org/officeDocument/2006/relationships/tags" Target="../tags/tag1509.xml"/><Relationship Id="rId68" Type="http://schemas.openxmlformats.org/officeDocument/2006/relationships/tags" Target="../tags/tag1530.xml"/><Relationship Id="rId89" Type="http://schemas.openxmlformats.org/officeDocument/2006/relationships/tags" Target="../tags/tag1551.xml"/><Relationship Id="rId112" Type="http://schemas.openxmlformats.org/officeDocument/2006/relationships/tags" Target="../tags/tag1574.xml"/><Relationship Id="rId133" Type="http://schemas.openxmlformats.org/officeDocument/2006/relationships/tags" Target="../tags/tag1595.xml"/><Relationship Id="rId154" Type="http://schemas.openxmlformats.org/officeDocument/2006/relationships/tags" Target="../tags/tag1616.xml"/><Relationship Id="rId175" Type="http://schemas.openxmlformats.org/officeDocument/2006/relationships/tags" Target="../tags/tag1637.xml"/><Relationship Id="rId196" Type="http://schemas.openxmlformats.org/officeDocument/2006/relationships/tags" Target="../tags/tag1658.xml"/><Relationship Id="rId200" Type="http://schemas.openxmlformats.org/officeDocument/2006/relationships/tags" Target="../tags/tag1662.xml"/><Relationship Id="rId16" Type="http://schemas.openxmlformats.org/officeDocument/2006/relationships/tags" Target="../tags/tag1478.xml"/><Relationship Id="rId221" Type="http://schemas.openxmlformats.org/officeDocument/2006/relationships/tags" Target="../tags/tag1683.xml"/><Relationship Id="rId242" Type="http://schemas.openxmlformats.org/officeDocument/2006/relationships/tags" Target="../tags/tag1704.xml"/><Relationship Id="rId263" Type="http://schemas.openxmlformats.org/officeDocument/2006/relationships/tags" Target="../tags/tag1725.xml"/><Relationship Id="rId37" Type="http://schemas.openxmlformats.org/officeDocument/2006/relationships/tags" Target="../tags/tag1499.xml"/><Relationship Id="rId58" Type="http://schemas.openxmlformats.org/officeDocument/2006/relationships/tags" Target="../tags/tag1520.xml"/><Relationship Id="rId79" Type="http://schemas.openxmlformats.org/officeDocument/2006/relationships/tags" Target="../tags/tag1541.xml"/><Relationship Id="rId102" Type="http://schemas.openxmlformats.org/officeDocument/2006/relationships/tags" Target="../tags/tag1564.xml"/><Relationship Id="rId123" Type="http://schemas.openxmlformats.org/officeDocument/2006/relationships/tags" Target="../tags/tag1585.xml"/><Relationship Id="rId144" Type="http://schemas.openxmlformats.org/officeDocument/2006/relationships/tags" Target="../tags/tag1606.xml"/><Relationship Id="rId90" Type="http://schemas.openxmlformats.org/officeDocument/2006/relationships/tags" Target="../tags/tag1552.xml"/><Relationship Id="rId165" Type="http://schemas.openxmlformats.org/officeDocument/2006/relationships/tags" Target="../tags/tag1627.xml"/><Relationship Id="rId186" Type="http://schemas.openxmlformats.org/officeDocument/2006/relationships/tags" Target="../tags/tag1648.xml"/><Relationship Id="rId211" Type="http://schemas.openxmlformats.org/officeDocument/2006/relationships/tags" Target="../tags/tag1673.xml"/><Relationship Id="rId232" Type="http://schemas.openxmlformats.org/officeDocument/2006/relationships/tags" Target="../tags/tag1694.xml"/><Relationship Id="rId253" Type="http://schemas.openxmlformats.org/officeDocument/2006/relationships/tags" Target="../tags/tag1715.xml"/><Relationship Id="rId274" Type="http://schemas.openxmlformats.org/officeDocument/2006/relationships/tags" Target="../tags/tag1736.xml"/><Relationship Id="rId27" Type="http://schemas.openxmlformats.org/officeDocument/2006/relationships/tags" Target="../tags/tag1489.xml"/><Relationship Id="rId48" Type="http://schemas.openxmlformats.org/officeDocument/2006/relationships/tags" Target="../tags/tag1510.xml"/><Relationship Id="rId69" Type="http://schemas.openxmlformats.org/officeDocument/2006/relationships/tags" Target="../tags/tag1531.xml"/><Relationship Id="rId113" Type="http://schemas.openxmlformats.org/officeDocument/2006/relationships/tags" Target="../tags/tag1575.xml"/><Relationship Id="rId134" Type="http://schemas.openxmlformats.org/officeDocument/2006/relationships/tags" Target="../tags/tag1596.xml"/><Relationship Id="rId80" Type="http://schemas.openxmlformats.org/officeDocument/2006/relationships/tags" Target="../tags/tag1542.xml"/><Relationship Id="rId155" Type="http://schemas.openxmlformats.org/officeDocument/2006/relationships/tags" Target="../tags/tag1617.xml"/><Relationship Id="rId176" Type="http://schemas.openxmlformats.org/officeDocument/2006/relationships/tags" Target="../tags/tag1638.xml"/><Relationship Id="rId197" Type="http://schemas.openxmlformats.org/officeDocument/2006/relationships/tags" Target="../tags/tag1659.xml"/><Relationship Id="rId201" Type="http://schemas.openxmlformats.org/officeDocument/2006/relationships/tags" Target="../tags/tag1663.xml"/><Relationship Id="rId222" Type="http://schemas.openxmlformats.org/officeDocument/2006/relationships/tags" Target="../tags/tag1684.xml"/><Relationship Id="rId243" Type="http://schemas.openxmlformats.org/officeDocument/2006/relationships/tags" Target="../tags/tag1705.xml"/><Relationship Id="rId264" Type="http://schemas.openxmlformats.org/officeDocument/2006/relationships/tags" Target="../tags/tag1726.xml"/><Relationship Id="rId17" Type="http://schemas.openxmlformats.org/officeDocument/2006/relationships/tags" Target="../tags/tag1479.xml"/><Relationship Id="rId38" Type="http://schemas.openxmlformats.org/officeDocument/2006/relationships/tags" Target="../tags/tag1500.xml"/><Relationship Id="rId59" Type="http://schemas.openxmlformats.org/officeDocument/2006/relationships/tags" Target="../tags/tag1521.xml"/><Relationship Id="rId103" Type="http://schemas.openxmlformats.org/officeDocument/2006/relationships/tags" Target="../tags/tag1565.xml"/><Relationship Id="rId124" Type="http://schemas.openxmlformats.org/officeDocument/2006/relationships/tags" Target="../tags/tag1586.xml"/><Relationship Id="rId70" Type="http://schemas.openxmlformats.org/officeDocument/2006/relationships/tags" Target="../tags/tag1532.xml"/><Relationship Id="rId91" Type="http://schemas.openxmlformats.org/officeDocument/2006/relationships/tags" Target="../tags/tag1553.xml"/><Relationship Id="rId145" Type="http://schemas.openxmlformats.org/officeDocument/2006/relationships/tags" Target="../tags/tag1607.xml"/><Relationship Id="rId166" Type="http://schemas.openxmlformats.org/officeDocument/2006/relationships/tags" Target="../tags/tag1628.xml"/><Relationship Id="rId187" Type="http://schemas.openxmlformats.org/officeDocument/2006/relationships/tags" Target="../tags/tag1649.xml"/><Relationship Id="rId1" Type="http://schemas.openxmlformats.org/officeDocument/2006/relationships/tags" Target="../tags/tag1463.xml"/><Relationship Id="rId212" Type="http://schemas.openxmlformats.org/officeDocument/2006/relationships/tags" Target="../tags/tag1674.xml"/><Relationship Id="rId233" Type="http://schemas.openxmlformats.org/officeDocument/2006/relationships/tags" Target="../tags/tag1695.xml"/><Relationship Id="rId254" Type="http://schemas.openxmlformats.org/officeDocument/2006/relationships/tags" Target="../tags/tag1716.xml"/><Relationship Id="rId28" Type="http://schemas.openxmlformats.org/officeDocument/2006/relationships/tags" Target="../tags/tag1490.xml"/><Relationship Id="rId49" Type="http://schemas.openxmlformats.org/officeDocument/2006/relationships/tags" Target="../tags/tag1511.xml"/><Relationship Id="rId114" Type="http://schemas.openxmlformats.org/officeDocument/2006/relationships/tags" Target="../tags/tag1576.xml"/><Relationship Id="rId275" Type="http://schemas.openxmlformats.org/officeDocument/2006/relationships/tags" Target="../tags/tag1737.xml"/><Relationship Id="rId60" Type="http://schemas.openxmlformats.org/officeDocument/2006/relationships/tags" Target="../tags/tag1522.xml"/><Relationship Id="rId81" Type="http://schemas.openxmlformats.org/officeDocument/2006/relationships/tags" Target="../tags/tag1543.xml"/><Relationship Id="rId135" Type="http://schemas.openxmlformats.org/officeDocument/2006/relationships/tags" Target="../tags/tag1597.xml"/><Relationship Id="rId156" Type="http://schemas.openxmlformats.org/officeDocument/2006/relationships/tags" Target="../tags/tag1618.xml"/><Relationship Id="rId177" Type="http://schemas.openxmlformats.org/officeDocument/2006/relationships/tags" Target="../tags/tag1639.xml"/><Relationship Id="rId198" Type="http://schemas.openxmlformats.org/officeDocument/2006/relationships/tags" Target="../tags/tag166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857.xml"/><Relationship Id="rId21" Type="http://schemas.openxmlformats.org/officeDocument/2006/relationships/tags" Target="../tags/tag1761.xml"/><Relationship Id="rId42" Type="http://schemas.openxmlformats.org/officeDocument/2006/relationships/tags" Target="../tags/tag1782.xml"/><Relationship Id="rId63" Type="http://schemas.openxmlformats.org/officeDocument/2006/relationships/tags" Target="../tags/tag1803.xml"/><Relationship Id="rId84" Type="http://schemas.openxmlformats.org/officeDocument/2006/relationships/tags" Target="../tags/tag1824.xml"/><Relationship Id="rId138" Type="http://schemas.openxmlformats.org/officeDocument/2006/relationships/tags" Target="../tags/tag1878.xml"/><Relationship Id="rId159" Type="http://schemas.openxmlformats.org/officeDocument/2006/relationships/tags" Target="../tags/tag1899.xml"/><Relationship Id="rId170" Type="http://schemas.openxmlformats.org/officeDocument/2006/relationships/tags" Target="../tags/tag1910.xml"/><Relationship Id="rId191" Type="http://schemas.openxmlformats.org/officeDocument/2006/relationships/tags" Target="../tags/tag1931.xml"/><Relationship Id="rId205" Type="http://schemas.openxmlformats.org/officeDocument/2006/relationships/tags" Target="../tags/tag1945.xml"/><Relationship Id="rId226" Type="http://schemas.openxmlformats.org/officeDocument/2006/relationships/tags" Target="../tags/tag1966.xml"/><Relationship Id="rId247" Type="http://schemas.openxmlformats.org/officeDocument/2006/relationships/tags" Target="../tags/tag1987.xml"/><Relationship Id="rId107" Type="http://schemas.openxmlformats.org/officeDocument/2006/relationships/tags" Target="../tags/tag1847.xml"/><Relationship Id="rId11" Type="http://schemas.openxmlformats.org/officeDocument/2006/relationships/tags" Target="../tags/tag1751.xml"/><Relationship Id="rId32" Type="http://schemas.openxmlformats.org/officeDocument/2006/relationships/tags" Target="../tags/tag1772.xml"/><Relationship Id="rId53" Type="http://schemas.openxmlformats.org/officeDocument/2006/relationships/tags" Target="../tags/tag1793.xml"/><Relationship Id="rId74" Type="http://schemas.openxmlformats.org/officeDocument/2006/relationships/tags" Target="../tags/tag1814.xml"/><Relationship Id="rId128" Type="http://schemas.openxmlformats.org/officeDocument/2006/relationships/tags" Target="../tags/tag1868.xml"/><Relationship Id="rId149" Type="http://schemas.openxmlformats.org/officeDocument/2006/relationships/tags" Target="../tags/tag1889.xml"/><Relationship Id="rId5" Type="http://schemas.openxmlformats.org/officeDocument/2006/relationships/tags" Target="../tags/tag1745.xml"/><Relationship Id="rId95" Type="http://schemas.openxmlformats.org/officeDocument/2006/relationships/tags" Target="../tags/tag1835.xml"/><Relationship Id="rId160" Type="http://schemas.openxmlformats.org/officeDocument/2006/relationships/tags" Target="../tags/tag1900.xml"/><Relationship Id="rId181" Type="http://schemas.openxmlformats.org/officeDocument/2006/relationships/tags" Target="../tags/tag1921.xml"/><Relationship Id="rId216" Type="http://schemas.openxmlformats.org/officeDocument/2006/relationships/tags" Target="../tags/tag1956.xml"/><Relationship Id="rId237" Type="http://schemas.openxmlformats.org/officeDocument/2006/relationships/tags" Target="../tags/tag1977.xml"/><Relationship Id="rId22" Type="http://schemas.openxmlformats.org/officeDocument/2006/relationships/tags" Target="../tags/tag1762.xml"/><Relationship Id="rId43" Type="http://schemas.openxmlformats.org/officeDocument/2006/relationships/tags" Target="../tags/tag1783.xml"/><Relationship Id="rId64" Type="http://schemas.openxmlformats.org/officeDocument/2006/relationships/tags" Target="../tags/tag1804.xml"/><Relationship Id="rId118" Type="http://schemas.openxmlformats.org/officeDocument/2006/relationships/tags" Target="../tags/tag1858.xml"/><Relationship Id="rId139" Type="http://schemas.openxmlformats.org/officeDocument/2006/relationships/tags" Target="../tags/tag1879.xml"/><Relationship Id="rId85" Type="http://schemas.openxmlformats.org/officeDocument/2006/relationships/tags" Target="../tags/tag1825.xml"/><Relationship Id="rId150" Type="http://schemas.openxmlformats.org/officeDocument/2006/relationships/tags" Target="../tags/tag1890.xml"/><Relationship Id="rId171" Type="http://schemas.openxmlformats.org/officeDocument/2006/relationships/tags" Target="../tags/tag1911.xml"/><Relationship Id="rId192" Type="http://schemas.openxmlformats.org/officeDocument/2006/relationships/tags" Target="../tags/tag1932.xml"/><Relationship Id="rId206" Type="http://schemas.openxmlformats.org/officeDocument/2006/relationships/tags" Target="../tags/tag1946.xml"/><Relationship Id="rId227" Type="http://schemas.openxmlformats.org/officeDocument/2006/relationships/tags" Target="../tags/tag1967.xml"/><Relationship Id="rId248" Type="http://schemas.openxmlformats.org/officeDocument/2006/relationships/tags" Target="../tags/tag1988.xml"/><Relationship Id="rId12" Type="http://schemas.openxmlformats.org/officeDocument/2006/relationships/tags" Target="../tags/tag1752.xml"/><Relationship Id="rId17" Type="http://schemas.openxmlformats.org/officeDocument/2006/relationships/tags" Target="../tags/tag1757.xml"/><Relationship Id="rId33" Type="http://schemas.openxmlformats.org/officeDocument/2006/relationships/tags" Target="../tags/tag1773.xml"/><Relationship Id="rId38" Type="http://schemas.openxmlformats.org/officeDocument/2006/relationships/tags" Target="../tags/tag1778.xml"/><Relationship Id="rId59" Type="http://schemas.openxmlformats.org/officeDocument/2006/relationships/tags" Target="../tags/tag1799.xml"/><Relationship Id="rId103" Type="http://schemas.openxmlformats.org/officeDocument/2006/relationships/tags" Target="../tags/tag1843.xml"/><Relationship Id="rId108" Type="http://schemas.openxmlformats.org/officeDocument/2006/relationships/tags" Target="../tags/tag1848.xml"/><Relationship Id="rId124" Type="http://schemas.openxmlformats.org/officeDocument/2006/relationships/tags" Target="../tags/tag1864.xml"/><Relationship Id="rId129" Type="http://schemas.openxmlformats.org/officeDocument/2006/relationships/tags" Target="../tags/tag1869.xml"/><Relationship Id="rId54" Type="http://schemas.openxmlformats.org/officeDocument/2006/relationships/tags" Target="../tags/tag1794.xml"/><Relationship Id="rId70" Type="http://schemas.openxmlformats.org/officeDocument/2006/relationships/tags" Target="../tags/tag1810.xml"/><Relationship Id="rId75" Type="http://schemas.openxmlformats.org/officeDocument/2006/relationships/tags" Target="../tags/tag1815.xml"/><Relationship Id="rId91" Type="http://schemas.openxmlformats.org/officeDocument/2006/relationships/tags" Target="../tags/tag1831.xml"/><Relationship Id="rId96" Type="http://schemas.openxmlformats.org/officeDocument/2006/relationships/tags" Target="../tags/tag1836.xml"/><Relationship Id="rId140" Type="http://schemas.openxmlformats.org/officeDocument/2006/relationships/tags" Target="../tags/tag1880.xml"/><Relationship Id="rId145" Type="http://schemas.openxmlformats.org/officeDocument/2006/relationships/tags" Target="../tags/tag1885.xml"/><Relationship Id="rId161" Type="http://schemas.openxmlformats.org/officeDocument/2006/relationships/tags" Target="../tags/tag1901.xml"/><Relationship Id="rId166" Type="http://schemas.openxmlformats.org/officeDocument/2006/relationships/tags" Target="../tags/tag1906.xml"/><Relationship Id="rId182" Type="http://schemas.openxmlformats.org/officeDocument/2006/relationships/tags" Target="../tags/tag1922.xml"/><Relationship Id="rId187" Type="http://schemas.openxmlformats.org/officeDocument/2006/relationships/tags" Target="../tags/tag1927.xml"/><Relationship Id="rId217" Type="http://schemas.openxmlformats.org/officeDocument/2006/relationships/tags" Target="../tags/tag1957.xml"/><Relationship Id="rId1" Type="http://schemas.openxmlformats.org/officeDocument/2006/relationships/tags" Target="../tags/tag1741.xml"/><Relationship Id="rId6" Type="http://schemas.openxmlformats.org/officeDocument/2006/relationships/tags" Target="../tags/tag1746.xml"/><Relationship Id="rId212" Type="http://schemas.openxmlformats.org/officeDocument/2006/relationships/tags" Target="../tags/tag1952.xml"/><Relationship Id="rId233" Type="http://schemas.openxmlformats.org/officeDocument/2006/relationships/tags" Target="../tags/tag1973.xml"/><Relationship Id="rId238" Type="http://schemas.openxmlformats.org/officeDocument/2006/relationships/tags" Target="../tags/tag1978.xml"/><Relationship Id="rId23" Type="http://schemas.openxmlformats.org/officeDocument/2006/relationships/tags" Target="../tags/tag1763.xml"/><Relationship Id="rId28" Type="http://schemas.openxmlformats.org/officeDocument/2006/relationships/tags" Target="../tags/tag1768.xml"/><Relationship Id="rId49" Type="http://schemas.openxmlformats.org/officeDocument/2006/relationships/tags" Target="../tags/tag1789.xml"/><Relationship Id="rId114" Type="http://schemas.openxmlformats.org/officeDocument/2006/relationships/tags" Target="../tags/tag1854.xml"/><Relationship Id="rId119" Type="http://schemas.openxmlformats.org/officeDocument/2006/relationships/tags" Target="../tags/tag1859.xml"/><Relationship Id="rId44" Type="http://schemas.openxmlformats.org/officeDocument/2006/relationships/tags" Target="../tags/tag1784.xml"/><Relationship Id="rId60" Type="http://schemas.openxmlformats.org/officeDocument/2006/relationships/tags" Target="../tags/tag1800.xml"/><Relationship Id="rId65" Type="http://schemas.openxmlformats.org/officeDocument/2006/relationships/tags" Target="../tags/tag1805.xml"/><Relationship Id="rId81" Type="http://schemas.openxmlformats.org/officeDocument/2006/relationships/tags" Target="../tags/tag1821.xml"/><Relationship Id="rId86" Type="http://schemas.openxmlformats.org/officeDocument/2006/relationships/tags" Target="../tags/tag1826.xml"/><Relationship Id="rId130" Type="http://schemas.openxmlformats.org/officeDocument/2006/relationships/tags" Target="../tags/tag1870.xml"/><Relationship Id="rId135" Type="http://schemas.openxmlformats.org/officeDocument/2006/relationships/tags" Target="../tags/tag1875.xml"/><Relationship Id="rId151" Type="http://schemas.openxmlformats.org/officeDocument/2006/relationships/tags" Target="../tags/tag1891.xml"/><Relationship Id="rId156" Type="http://schemas.openxmlformats.org/officeDocument/2006/relationships/tags" Target="../tags/tag1896.xml"/><Relationship Id="rId177" Type="http://schemas.openxmlformats.org/officeDocument/2006/relationships/tags" Target="../tags/tag1917.xml"/><Relationship Id="rId198" Type="http://schemas.openxmlformats.org/officeDocument/2006/relationships/tags" Target="../tags/tag1938.xml"/><Relationship Id="rId172" Type="http://schemas.openxmlformats.org/officeDocument/2006/relationships/tags" Target="../tags/tag1912.xml"/><Relationship Id="rId193" Type="http://schemas.openxmlformats.org/officeDocument/2006/relationships/tags" Target="../tags/tag1933.xml"/><Relationship Id="rId202" Type="http://schemas.openxmlformats.org/officeDocument/2006/relationships/tags" Target="../tags/tag1942.xml"/><Relationship Id="rId207" Type="http://schemas.openxmlformats.org/officeDocument/2006/relationships/tags" Target="../tags/tag1947.xml"/><Relationship Id="rId223" Type="http://schemas.openxmlformats.org/officeDocument/2006/relationships/tags" Target="../tags/tag1963.xml"/><Relationship Id="rId228" Type="http://schemas.openxmlformats.org/officeDocument/2006/relationships/tags" Target="../tags/tag1968.xml"/><Relationship Id="rId244" Type="http://schemas.openxmlformats.org/officeDocument/2006/relationships/tags" Target="../tags/tag1984.xml"/><Relationship Id="rId249" Type="http://schemas.openxmlformats.org/officeDocument/2006/relationships/tags" Target="../tags/tag1989.xml"/><Relationship Id="rId13" Type="http://schemas.openxmlformats.org/officeDocument/2006/relationships/tags" Target="../tags/tag1753.xml"/><Relationship Id="rId18" Type="http://schemas.openxmlformats.org/officeDocument/2006/relationships/tags" Target="../tags/tag1758.xml"/><Relationship Id="rId39" Type="http://schemas.openxmlformats.org/officeDocument/2006/relationships/tags" Target="../tags/tag1779.xml"/><Relationship Id="rId109" Type="http://schemas.openxmlformats.org/officeDocument/2006/relationships/tags" Target="../tags/tag1849.xml"/><Relationship Id="rId34" Type="http://schemas.openxmlformats.org/officeDocument/2006/relationships/tags" Target="../tags/tag1774.xml"/><Relationship Id="rId50" Type="http://schemas.openxmlformats.org/officeDocument/2006/relationships/tags" Target="../tags/tag1790.xml"/><Relationship Id="rId55" Type="http://schemas.openxmlformats.org/officeDocument/2006/relationships/tags" Target="../tags/tag1795.xml"/><Relationship Id="rId76" Type="http://schemas.openxmlformats.org/officeDocument/2006/relationships/tags" Target="../tags/tag1816.xml"/><Relationship Id="rId97" Type="http://schemas.openxmlformats.org/officeDocument/2006/relationships/tags" Target="../tags/tag1837.xml"/><Relationship Id="rId104" Type="http://schemas.openxmlformats.org/officeDocument/2006/relationships/tags" Target="../tags/tag1844.xml"/><Relationship Id="rId120" Type="http://schemas.openxmlformats.org/officeDocument/2006/relationships/tags" Target="../tags/tag1860.xml"/><Relationship Id="rId125" Type="http://schemas.openxmlformats.org/officeDocument/2006/relationships/tags" Target="../tags/tag1865.xml"/><Relationship Id="rId141" Type="http://schemas.openxmlformats.org/officeDocument/2006/relationships/tags" Target="../tags/tag1881.xml"/><Relationship Id="rId146" Type="http://schemas.openxmlformats.org/officeDocument/2006/relationships/tags" Target="../tags/tag1886.xml"/><Relationship Id="rId167" Type="http://schemas.openxmlformats.org/officeDocument/2006/relationships/tags" Target="../tags/tag1907.xml"/><Relationship Id="rId188" Type="http://schemas.openxmlformats.org/officeDocument/2006/relationships/tags" Target="../tags/tag1928.xml"/><Relationship Id="rId7" Type="http://schemas.openxmlformats.org/officeDocument/2006/relationships/tags" Target="../tags/tag1747.xml"/><Relationship Id="rId71" Type="http://schemas.openxmlformats.org/officeDocument/2006/relationships/tags" Target="../tags/tag1811.xml"/><Relationship Id="rId92" Type="http://schemas.openxmlformats.org/officeDocument/2006/relationships/tags" Target="../tags/tag1832.xml"/><Relationship Id="rId162" Type="http://schemas.openxmlformats.org/officeDocument/2006/relationships/tags" Target="../tags/tag1902.xml"/><Relationship Id="rId183" Type="http://schemas.openxmlformats.org/officeDocument/2006/relationships/tags" Target="../tags/tag1923.xml"/><Relationship Id="rId213" Type="http://schemas.openxmlformats.org/officeDocument/2006/relationships/tags" Target="../tags/tag1953.xml"/><Relationship Id="rId218" Type="http://schemas.openxmlformats.org/officeDocument/2006/relationships/tags" Target="../tags/tag1958.xml"/><Relationship Id="rId234" Type="http://schemas.openxmlformats.org/officeDocument/2006/relationships/tags" Target="../tags/tag1974.xml"/><Relationship Id="rId239" Type="http://schemas.openxmlformats.org/officeDocument/2006/relationships/tags" Target="../tags/tag1979.xml"/><Relationship Id="rId2" Type="http://schemas.openxmlformats.org/officeDocument/2006/relationships/tags" Target="../tags/tag1742.xml"/><Relationship Id="rId29" Type="http://schemas.openxmlformats.org/officeDocument/2006/relationships/tags" Target="../tags/tag1769.xml"/><Relationship Id="rId250" Type="http://schemas.openxmlformats.org/officeDocument/2006/relationships/slideLayout" Target="../slideLayouts/slideLayout1.xml"/><Relationship Id="rId24" Type="http://schemas.openxmlformats.org/officeDocument/2006/relationships/tags" Target="../tags/tag1764.xml"/><Relationship Id="rId40" Type="http://schemas.openxmlformats.org/officeDocument/2006/relationships/tags" Target="../tags/tag1780.xml"/><Relationship Id="rId45" Type="http://schemas.openxmlformats.org/officeDocument/2006/relationships/tags" Target="../tags/tag1785.xml"/><Relationship Id="rId66" Type="http://schemas.openxmlformats.org/officeDocument/2006/relationships/tags" Target="../tags/tag1806.xml"/><Relationship Id="rId87" Type="http://schemas.openxmlformats.org/officeDocument/2006/relationships/tags" Target="../tags/tag1827.xml"/><Relationship Id="rId110" Type="http://schemas.openxmlformats.org/officeDocument/2006/relationships/tags" Target="../tags/tag1850.xml"/><Relationship Id="rId115" Type="http://schemas.openxmlformats.org/officeDocument/2006/relationships/tags" Target="../tags/tag1855.xml"/><Relationship Id="rId131" Type="http://schemas.openxmlformats.org/officeDocument/2006/relationships/tags" Target="../tags/tag1871.xml"/><Relationship Id="rId136" Type="http://schemas.openxmlformats.org/officeDocument/2006/relationships/tags" Target="../tags/tag1876.xml"/><Relationship Id="rId157" Type="http://schemas.openxmlformats.org/officeDocument/2006/relationships/tags" Target="../tags/tag1897.xml"/><Relationship Id="rId178" Type="http://schemas.openxmlformats.org/officeDocument/2006/relationships/tags" Target="../tags/tag1918.xml"/><Relationship Id="rId61" Type="http://schemas.openxmlformats.org/officeDocument/2006/relationships/tags" Target="../tags/tag1801.xml"/><Relationship Id="rId82" Type="http://schemas.openxmlformats.org/officeDocument/2006/relationships/tags" Target="../tags/tag1822.xml"/><Relationship Id="rId152" Type="http://schemas.openxmlformats.org/officeDocument/2006/relationships/tags" Target="../tags/tag1892.xml"/><Relationship Id="rId173" Type="http://schemas.openxmlformats.org/officeDocument/2006/relationships/tags" Target="../tags/tag1913.xml"/><Relationship Id="rId194" Type="http://schemas.openxmlformats.org/officeDocument/2006/relationships/tags" Target="../tags/tag1934.xml"/><Relationship Id="rId199" Type="http://schemas.openxmlformats.org/officeDocument/2006/relationships/tags" Target="../tags/tag1939.xml"/><Relationship Id="rId203" Type="http://schemas.openxmlformats.org/officeDocument/2006/relationships/tags" Target="../tags/tag1943.xml"/><Relationship Id="rId208" Type="http://schemas.openxmlformats.org/officeDocument/2006/relationships/tags" Target="../tags/tag1948.xml"/><Relationship Id="rId229" Type="http://schemas.openxmlformats.org/officeDocument/2006/relationships/tags" Target="../tags/tag1969.xml"/><Relationship Id="rId19" Type="http://schemas.openxmlformats.org/officeDocument/2006/relationships/tags" Target="../tags/tag1759.xml"/><Relationship Id="rId224" Type="http://schemas.openxmlformats.org/officeDocument/2006/relationships/tags" Target="../tags/tag1964.xml"/><Relationship Id="rId240" Type="http://schemas.openxmlformats.org/officeDocument/2006/relationships/tags" Target="../tags/tag1980.xml"/><Relationship Id="rId245" Type="http://schemas.openxmlformats.org/officeDocument/2006/relationships/tags" Target="../tags/tag1985.xml"/><Relationship Id="rId14" Type="http://schemas.openxmlformats.org/officeDocument/2006/relationships/tags" Target="../tags/tag1754.xml"/><Relationship Id="rId30" Type="http://schemas.openxmlformats.org/officeDocument/2006/relationships/tags" Target="../tags/tag1770.xml"/><Relationship Id="rId35" Type="http://schemas.openxmlformats.org/officeDocument/2006/relationships/tags" Target="../tags/tag1775.xml"/><Relationship Id="rId56" Type="http://schemas.openxmlformats.org/officeDocument/2006/relationships/tags" Target="../tags/tag1796.xml"/><Relationship Id="rId77" Type="http://schemas.openxmlformats.org/officeDocument/2006/relationships/tags" Target="../tags/tag1817.xml"/><Relationship Id="rId100" Type="http://schemas.openxmlformats.org/officeDocument/2006/relationships/tags" Target="../tags/tag1840.xml"/><Relationship Id="rId105" Type="http://schemas.openxmlformats.org/officeDocument/2006/relationships/tags" Target="../tags/tag1845.xml"/><Relationship Id="rId126" Type="http://schemas.openxmlformats.org/officeDocument/2006/relationships/tags" Target="../tags/tag1866.xml"/><Relationship Id="rId147" Type="http://schemas.openxmlformats.org/officeDocument/2006/relationships/tags" Target="../tags/tag1887.xml"/><Relationship Id="rId168" Type="http://schemas.openxmlformats.org/officeDocument/2006/relationships/tags" Target="../tags/tag1908.xml"/><Relationship Id="rId8" Type="http://schemas.openxmlformats.org/officeDocument/2006/relationships/tags" Target="../tags/tag1748.xml"/><Relationship Id="rId51" Type="http://schemas.openxmlformats.org/officeDocument/2006/relationships/tags" Target="../tags/tag1791.xml"/><Relationship Id="rId72" Type="http://schemas.openxmlformats.org/officeDocument/2006/relationships/tags" Target="../tags/tag1812.xml"/><Relationship Id="rId93" Type="http://schemas.openxmlformats.org/officeDocument/2006/relationships/tags" Target="../tags/tag1833.xml"/><Relationship Id="rId98" Type="http://schemas.openxmlformats.org/officeDocument/2006/relationships/tags" Target="../tags/tag1838.xml"/><Relationship Id="rId121" Type="http://schemas.openxmlformats.org/officeDocument/2006/relationships/tags" Target="../tags/tag1861.xml"/><Relationship Id="rId142" Type="http://schemas.openxmlformats.org/officeDocument/2006/relationships/tags" Target="../tags/tag1882.xml"/><Relationship Id="rId163" Type="http://schemas.openxmlformats.org/officeDocument/2006/relationships/tags" Target="../tags/tag1903.xml"/><Relationship Id="rId184" Type="http://schemas.openxmlformats.org/officeDocument/2006/relationships/tags" Target="../tags/tag1924.xml"/><Relationship Id="rId189" Type="http://schemas.openxmlformats.org/officeDocument/2006/relationships/tags" Target="../tags/tag1929.xml"/><Relationship Id="rId219" Type="http://schemas.openxmlformats.org/officeDocument/2006/relationships/tags" Target="../tags/tag1959.xml"/><Relationship Id="rId3" Type="http://schemas.openxmlformats.org/officeDocument/2006/relationships/tags" Target="../tags/tag1743.xml"/><Relationship Id="rId214" Type="http://schemas.openxmlformats.org/officeDocument/2006/relationships/tags" Target="../tags/tag1954.xml"/><Relationship Id="rId230" Type="http://schemas.openxmlformats.org/officeDocument/2006/relationships/tags" Target="../tags/tag1970.xml"/><Relationship Id="rId235" Type="http://schemas.openxmlformats.org/officeDocument/2006/relationships/tags" Target="../tags/tag1975.xml"/><Relationship Id="rId25" Type="http://schemas.openxmlformats.org/officeDocument/2006/relationships/tags" Target="../tags/tag1765.xml"/><Relationship Id="rId46" Type="http://schemas.openxmlformats.org/officeDocument/2006/relationships/tags" Target="../tags/tag1786.xml"/><Relationship Id="rId67" Type="http://schemas.openxmlformats.org/officeDocument/2006/relationships/tags" Target="../tags/tag1807.xml"/><Relationship Id="rId116" Type="http://schemas.openxmlformats.org/officeDocument/2006/relationships/tags" Target="../tags/tag1856.xml"/><Relationship Id="rId137" Type="http://schemas.openxmlformats.org/officeDocument/2006/relationships/tags" Target="../tags/tag1877.xml"/><Relationship Id="rId158" Type="http://schemas.openxmlformats.org/officeDocument/2006/relationships/tags" Target="../tags/tag1898.xml"/><Relationship Id="rId20" Type="http://schemas.openxmlformats.org/officeDocument/2006/relationships/tags" Target="../tags/tag1760.xml"/><Relationship Id="rId41" Type="http://schemas.openxmlformats.org/officeDocument/2006/relationships/tags" Target="../tags/tag1781.xml"/><Relationship Id="rId62" Type="http://schemas.openxmlformats.org/officeDocument/2006/relationships/tags" Target="../tags/tag1802.xml"/><Relationship Id="rId83" Type="http://schemas.openxmlformats.org/officeDocument/2006/relationships/tags" Target="../tags/tag1823.xml"/><Relationship Id="rId88" Type="http://schemas.openxmlformats.org/officeDocument/2006/relationships/tags" Target="../tags/tag1828.xml"/><Relationship Id="rId111" Type="http://schemas.openxmlformats.org/officeDocument/2006/relationships/tags" Target="../tags/tag1851.xml"/><Relationship Id="rId132" Type="http://schemas.openxmlformats.org/officeDocument/2006/relationships/tags" Target="../tags/tag1872.xml"/><Relationship Id="rId153" Type="http://schemas.openxmlformats.org/officeDocument/2006/relationships/tags" Target="../tags/tag1893.xml"/><Relationship Id="rId174" Type="http://schemas.openxmlformats.org/officeDocument/2006/relationships/tags" Target="../tags/tag1914.xml"/><Relationship Id="rId179" Type="http://schemas.openxmlformats.org/officeDocument/2006/relationships/tags" Target="../tags/tag1919.xml"/><Relationship Id="rId195" Type="http://schemas.openxmlformats.org/officeDocument/2006/relationships/tags" Target="../tags/tag1935.xml"/><Relationship Id="rId209" Type="http://schemas.openxmlformats.org/officeDocument/2006/relationships/tags" Target="../tags/tag1949.xml"/><Relationship Id="rId190" Type="http://schemas.openxmlformats.org/officeDocument/2006/relationships/tags" Target="../tags/tag1930.xml"/><Relationship Id="rId204" Type="http://schemas.openxmlformats.org/officeDocument/2006/relationships/tags" Target="../tags/tag1944.xml"/><Relationship Id="rId220" Type="http://schemas.openxmlformats.org/officeDocument/2006/relationships/tags" Target="../tags/tag1960.xml"/><Relationship Id="rId225" Type="http://schemas.openxmlformats.org/officeDocument/2006/relationships/tags" Target="../tags/tag1965.xml"/><Relationship Id="rId241" Type="http://schemas.openxmlformats.org/officeDocument/2006/relationships/tags" Target="../tags/tag1981.xml"/><Relationship Id="rId246" Type="http://schemas.openxmlformats.org/officeDocument/2006/relationships/tags" Target="../tags/tag1986.xml"/><Relationship Id="rId15" Type="http://schemas.openxmlformats.org/officeDocument/2006/relationships/tags" Target="../tags/tag1755.xml"/><Relationship Id="rId36" Type="http://schemas.openxmlformats.org/officeDocument/2006/relationships/tags" Target="../tags/tag1776.xml"/><Relationship Id="rId57" Type="http://schemas.openxmlformats.org/officeDocument/2006/relationships/tags" Target="../tags/tag1797.xml"/><Relationship Id="rId106" Type="http://schemas.openxmlformats.org/officeDocument/2006/relationships/tags" Target="../tags/tag1846.xml"/><Relationship Id="rId127" Type="http://schemas.openxmlformats.org/officeDocument/2006/relationships/tags" Target="../tags/tag1867.xml"/><Relationship Id="rId10" Type="http://schemas.openxmlformats.org/officeDocument/2006/relationships/tags" Target="../tags/tag1750.xml"/><Relationship Id="rId31" Type="http://schemas.openxmlformats.org/officeDocument/2006/relationships/tags" Target="../tags/tag1771.xml"/><Relationship Id="rId52" Type="http://schemas.openxmlformats.org/officeDocument/2006/relationships/tags" Target="../tags/tag1792.xml"/><Relationship Id="rId73" Type="http://schemas.openxmlformats.org/officeDocument/2006/relationships/tags" Target="../tags/tag1813.xml"/><Relationship Id="rId78" Type="http://schemas.openxmlformats.org/officeDocument/2006/relationships/tags" Target="../tags/tag1818.xml"/><Relationship Id="rId94" Type="http://schemas.openxmlformats.org/officeDocument/2006/relationships/tags" Target="../tags/tag1834.xml"/><Relationship Id="rId99" Type="http://schemas.openxmlformats.org/officeDocument/2006/relationships/tags" Target="../tags/tag1839.xml"/><Relationship Id="rId101" Type="http://schemas.openxmlformats.org/officeDocument/2006/relationships/tags" Target="../tags/tag1841.xml"/><Relationship Id="rId122" Type="http://schemas.openxmlformats.org/officeDocument/2006/relationships/tags" Target="../tags/tag1862.xml"/><Relationship Id="rId143" Type="http://schemas.openxmlformats.org/officeDocument/2006/relationships/tags" Target="../tags/tag1883.xml"/><Relationship Id="rId148" Type="http://schemas.openxmlformats.org/officeDocument/2006/relationships/tags" Target="../tags/tag1888.xml"/><Relationship Id="rId164" Type="http://schemas.openxmlformats.org/officeDocument/2006/relationships/tags" Target="../tags/tag1904.xml"/><Relationship Id="rId169" Type="http://schemas.openxmlformats.org/officeDocument/2006/relationships/tags" Target="../tags/tag1909.xml"/><Relationship Id="rId185" Type="http://schemas.openxmlformats.org/officeDocument/2006/relationships/tags" Target="../tags/tag1925.xml"/><Relationship Id="rId4" Type="http://schemas.openxmlformats.org/officeDocument/2006/relationships/tags" Target="../tags/tag1744.xml"/><Relationship Id="rId9" Type="http://schemas.openxmlformats.org/officeDocument/2006/relationships/tags" Target="../tags/tag1749.xml"/><Relationship Id="rId180" Type="http://schemas.openxmlformats.org/officeDocument/2006/relationships/tags" Target="../tags/tag1920.xml"/><Relationship Id="rId210" Type="http://schemas.openxmlformats.org/officeDocument/2006/relationships/tags" Target="../tags/tag1950.xml"/><Relationship Id="rId215" Type="http://schemas.openxmlformats.org/officeDocument/2006/relationships/tags" Target="../tags/tag1955.xml"/><Relationship Id="rId236" Type="http://schemas.openxmlformats.org/officeDocument/2006/relationships/tags" Target="../tags/tag1976.xml"/><Relationship Id="rId26" Type="http://schemas.openxmlformats.org/officeDocument/2006/relationships/tags" Target="../tags/tag1766.xml"/><Relationship Id="rId231" Type="http://schemas.openxmlformats.org/officeDocument/2006/relationships/tags" Target="../tags/tag1971.xml"/><Relationship Id="rId47" Type="http://schemas.openxmlformats.org/officeDocument/2006/relationships/tags" Target="../tags/tag1787.xml"/><Relationship Id="rId68" Type="http://schemas.openxmlformats.org/officeDocument/2006/relationships/tags" Target="../tags/tag1808.xml"/><Relationship Id="rId89" Type="http://schemas.openxmlformats.org/officeDocument/2006/relationships/tags" Target="../tags/tag1829.xml"/><Relationship Id="rId112" Type="http://schemas.openxmlformats.org/officeDocument/2006/relationships/tags" Target="../tags/tag1852.xml"/><Relationship Id="rId133" Type="http://schemas.openxmlformats.org/officeDocument/2006/relationships/tags" Target="../tags/tag1873.xml"/><Relationship Id="rId154" Type="http://schemas.openxmlformats.org/officeDocument/2006/relationships/tags" Target="../tags/tag1894.xml"/><Relationship Id="rId175" Type="http://schemas.openxmlformats.org/officeDocument/2006/relationships/tags" Target="../tags/tag1915.xml"/><Relationship Id="rId196" Type="http://schemas.openxmlformats.org/officeDocument/2006/relationships/tags" Target="../tags/tag1936.xml"/><Relationship Id="rId200" Type="http://schemas.openxmlformats.org/officeDocument/2006/relationships/tags" Target="../tags/tag1940.xml"/><Relationship Id="rId16" Type="http://schemas.openxmlformats.org/officeDocument/2006/relationships/tags" Target="../tags/tag1756.xml"/><Relationship Id="rId221" Type="http://schemas.openxmlformats.org/officeDocument/2006/relationships/tags" Target="../tags/tag1961.xml"/><Relationship Id="rId242" Type="http://schemas.openxmlformats.org/officeDocument/2006/relationships/tags" Target="../tags/tag1982.xml"/><Relationship Id="rId37" Type="http://schemas.openxmlformats.org/officeDocument/2006/relationships/tags" Target="../tags/tag1777.xml"/><Relationship Id="rId58" Type="http://schemas.openxmlformats.org/officeDocument/2006/relationships/tags" Target="../tags/tag1798.xml"/><Relationship Id="rId79" Type="http://schemas.openxmlformats.org/officeDocument/2006/relationships/tags" Target="../tags/tag1819.xml"/><Relationship Id="rId102" Type="http://schemas.openxmlformats.org/officeDocument/2006/relationships/tags" Target="../tags/tag1842.xml"/><Relationship Id="rId123" Type="http://schemas.openxmlformats.org/officeDocument/2006/relationships/tags" Target="../tags/tag1863.xml"/><Relationship Id="rId144" Type="http://schemas.openxmlformats.org/officeDocument/2006/relationships/tags" Target="../tags/tag1884.xml"/><Relationship Id="rId90" Type="http://schemas.openxmlformats.org/officeDocument/2006/relationships/tags" Target="../tags/tag1830.xml"/><Relationship Id="rId165" Type="http://schemas.openxmlformats.org/officeDocument/2006/relationships/tags" Target="../tags/tag1905.xml"/><Relationship Id="rId186" Type="http://schemas.openxmlformats.org/officeDocument/2006/relationships/tags" Target="../tags/tag1926.xml"/><Relationship Id="rId211" Type="http://schemas.openxmlformats.org/officeDocument/2006/relationships/tags" Target="../tags/tag1951.xml"/><Relationship Id="rId232" Type="http://schemas.openxmlformats.org/officeDocument/2006/relationships/tags" Target="../tags/tag1972.xml"/><Relationship Id="rId27" Type="http://schemas.openxmlformats.org/officeDocument/2006/relationships/tags" Target="../tags/tag1767.xml"/><Relationship Id="rId48" Type="http://schemas.openxmlformats.org/officeDocument/2006/relationships/tags" Target="../tags/tag1788.xml"/><Relationship Id="rId69" Type="http://schemas.openxmlformats.org/officeDocument/2006/relationships/tags" Target="../tags/tag1809.xml"/><Relationship Id="rId113" Type="http://schemas.openxmlformats.org/officeDocument/2006/relationships/tags" Target="../tags/tag1853.xml"/><Relationship Id="rId134" Type="http://schemas.openxmlformats.org/officeDocument/2006/relationships/tags" Target="../tags/tag1874.xml"/><Relationship Id="rId80" Type="http://schemas.openxmlformats.org/officeDocument/2006/relationships/tags" Target="../tags/tag1820.xml"/><Relationship Id="rId155" Type="http://schemas.openxmlformats.org/officeDocument/2006/relationships/tags" Target="../tags/tag1895.xml"/><Relationship Id="rId176" Type="http://schemas.openxmlformats.org/officeDocument/2006/relationships/tags" Target="../tags/tag1916.xml"/><Relationship Id="rId197" Type="http://schemas.openxmlformats.org/officeDocument/2006/relationships/tags" Target="../tags/tag1937.xml"/><Relationship Id="rId201" Type="http://schemas.openxmlformats.org/officeDocument/2006/relationships/tags" Target="../tags/tag1941.xml"/><Relationship Id="rId222" Type="http://schemas.openxmlformats.org/officeDocument/2006/relationships/tags" Target="../tags/tag1962.xml"/><Relationship Id="rId243" Type="http://schemas.openxmlformats.org/officeDocument/2006/relationships/tags" Target="../tags/tag198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106.xml"/><Relationship Id="rId21" Type="http://schemas.openxmlformats.org/officeDocument/2006/relationships/tags" Target="../tags/tag2010.xml"/><Relationship Id="rId42" Type="http://schemas.openxmlformats.org/officeDocument/2006/relationships/tags" Target="../tags/tag2031.xml"/><Relationship Id="rId63" Type="http://schemas.openxmlformats.org/officeDocument/2006/relationships/tags" Target="../tags/tag2052.xml"/><Relationship Id="rId84" Type="http://schemas.openxmlformats.org/officeDocument/2006/relationships/tags" Target="../tags/tag2073.xml"/><Relationship Id="rId138" Type="http://schemas.openxmlformats.org/officeDocument/2006/relationships/tags" Target="../tags/tag2127.xml"/><Relationship Id="rId159" Type="http://schemas.openxmlformats.org/officeDocument/2006/relationships/tags" Target="../tags/tag2148.xml"/><Relationship Id="rId170" Type="http://schemas.openxmlformats.org/officeDocument/2006/relationships/tags" Target="../tags/tag2159.xml"/><Relationship Id="rId191" Type="http://schemas.openxmlformats.org/officeDocument/2006/relationships/tags" Target="../tags/tag2180.xml"/><Relationship Id="rId205" Type="http://schemas.openxmlformats.org/officeDocument/2006/relationships/tags" Target="../tags/tag2194.xml"/><Relationship Id="rId226" Type="http://schemas.openxmlformats.org/officeDocument/2006/relationships/tags" Target="../tags/tag2215.xml"/><Relationship Id="rId247" Type="http://schemas.openxmlformats.org/officeDocument/2006/relationships/tags" Target="../tags/tag2236.xml"/><Relationship Id="rId107" Type="http://schemas.openxmlformats.org/officeDocument/2006/relationships/tags" Target="../tags/tag2096.xml"/><Relationship Id="rId268" Type="http://schemas.openxmlformats.org/officeDocument/2006/relationships/tags" Target="../tags/tag2257.xml"/><Relationship Id="rId11" Type="http://schemas.openxmlformats.org/officeDocument/2006/relationships/tags" Target="../tags/tag2000.xml"/><Relationship Id="rId32" Type="http://schemas.openxmlformats.org/officeDocument/2006/relationships/tags" Target="../tags/tag2021.xml"/><Relationship Id="rId53" Type="http://schemas.openxmlformats.org/officeDocument/2006/relationships/tags" Target="../tags/tag2042.xml"/><Relationship Id="rId74" Type="http://schemas.openxmlformats.org/officeDocument/2006/relationships/tags" Target="../tags/tag2063.xml"/><Relationship Id="rId128" Type="http://schemas.openxmlformats.org/officeDocument/2006/relationships/tags" Target="../tags/tag2117.xml"/><Relationship Id="rId149" Type="http://schemas.openxmlformats.org/officeDocument/2006/relationships/tags" Target="../tags/tag2138.xml"/><Relationship Id="rId5" Type="http://schemas.openxmlformats.org/officeDocument/2006/relationships/tags" Target="../tags/tag1994.xml"/><Relationship Id="rId95" Type="http://schemas.openxmlformats.org/officeDocument/2006/relationships/tags" Target="../tags/tag2084.xml"/><Relationship Id="rId160" Type="http://schemas.openxmlformats.org/officeDocument/2006/relationships/tags" Target="../tags/tag2149.xml"/><Relationship Id="rId181" Type="http://schemas.openxmlformats.org/officeDocument/2006/relationships/tags" Target="../tags/tag2170.xml"/><Relationship Id="rId216" Type="http://schemas.openxmlformats.org/officeDocument/2006/relationships/tags" Target="../tags/tag2205.xml"/><Relationship Id="rId237" Type="http://schemas.openxmlformats.org/officeDocument/2006/relationships/tags" Target="../tags/tag2226.xml"/><Relationship Id="rId258" Type="http://schemas.openxmlformats.org/officeDocument/2006/relationships/tags" Target="../tags/tag2247.xml"/><Relationship Id="rId279" Type="http://schemas.openxmlformats.org/officeDocument/2006/relationships/tags" Target="../tags/tag2268.xml"/><Relationship Id="rId22" Type="http://schemas.openxmlformats.org/officeDocument/2006/relationships/tags" Target="../tags/tag2011.xml"/><Relationship Id="rId43" Type="http://schemas.openxmlformats.org/officeDocument/2006/relationships/tags" Target="../tags/tag2032.xml"/><Relationship Id="rId64" Type="http://schemas.openxmlformats.org/officeDocument/2006/relationships/tags" Target="../tags/tag2053.xml"/><Relationship Id="rId118" Type="http://schemas.openxmlformats.org/officeDocument/2006/relationships/tags" Target="../tags/tag2107.xml"/><Relationship Id="rId139" Type="http://schemas.openxmlformats.org/officeDocument/2006/relationships/tags" Target="../tags/tag2128.xml"/><Relationship Id="rId85" Type="http://schemas.openxmlformats.org/officeDocument/2006/relationships/tags" Target="../tags/tag2074.xml"/><Relationship Id="rId150" Type="http://schemas.openxmlformats.org/officeDocument/2006/relationships/tags" Target="../tags/tag2139.xml"/><Relationship Id="rId171" Type="http://schemas.openxmlformats.org/officeDocument/2006/relationships/tags" Target="../tags/tag2160.xml"/><Relationship Id="rId192" Type="http://schemas.openxmlformats.org/officeDocument/2006/relationships/tags" Target="../tags/tag2181.xml"/><Relationship Id="rId206" Type="http://schemas.openxmlformats.org/officeDocument/2006/relationships/tags" Target="../tags/tag2195.xml"/><Relationship Id="rId227" Type="http://schemas.openxmlformats.org/officeDocument/2006/relationships/tags" Target="../tags/tag2216.xml"/><Relationship Id="rId248" Type="http://schemas.openxmlformats.org/officeDocument/2006/relationships/tags" Target="../tags/tag2237.xml"/><Relationship Id="rId269" Type="http://schemas.openxmlformats.org/officeDocument/2006/relationships/tags" Target="../tags/tag2258.xml"/><Relationship Id="rId12" Type="http://schemas.openxmlformats.org/officeDocument/2006/relationships/tags" Target="../tags/tag2001.xml"/><Relationship Id="rId33" Type="http://schemas.openxmlformats.org/officeDocument/2006/relationships/tags" Target="../tags/tag2022.xml"/><Relationship Id="rId108" Type="http://schemas.openxmlformats.org/officeDocument/2006/relationships/tags" Target="../tags/tag2097.xml"/><Relationship Id="rId129" Type="http://schemas.openxmlformats.org/officeDocument/2006/relationships/tags" Target="../tags/tag2118.xml"/><Relationship Id="rId280" Type="http://schemas.openxmlformats.org/officeDocument/2006/relationships/tags" Target="../tags/tag2269.xml"/><Relationship Id="rId54" Type="http://schemas.openxmlformats.org/officeDocument/2006/relationships/tags" Target="../tags/tag2043.xml"/><Relationship Id="rId75" Type="http://schemas.openxmlformats.org/officeDocument/2006/relationships/tags" Target="../tags/tag2064.xml"/><Relationship Id="rId96" Type="http://schemas.openxmlformats.org/officeDocument/2006/relationships/tags" Target="../tags/tag2085.xml"/><Relationship Id="rId140" Type="http://schemas.openxmlformats.org/officeDocument/2006/relationships/tags" Target="../tags/tag2129.xml"/><Relationship Id="rId161" Type="http://schemas.openxmlformats.org/officeDocument/2006/relationships/tags" Target="../tags/tag2150.xml"/><Relationship Id="rId182" Type="http://schemas.openxmlformats.org/officeDocument/2006/relationships/tags" Target="../tags/tag2171.xml"/><Relationship Id="rId217" Type="http://schemas.openxmlformats.org/officeDocument/2006/relationships/tags" Target="../tags/tag2206.xml"/><Relationship Id="rId6" Type="http://schemas.openxmlformats.org/officeDocument/2006/relationships/tags" Target="../tags/tag1995.xml"/><Relationship Id="rId238" Type="http://schemas.openxmlformats.org/officeDocument/2006/relationships/tags" Target="../tags/tag2227.xml"/><Relationship Id="rId259" Type="http://schemas.openxmlformats.org/officeDocument/2006/relationships/tags" Target="../tags/tag2248.xml"/><Relationship Id="rId23" Type="http://schemas.openxmlformats.org/officeDocument/2006/relationships/tags" Target="../tags/tag2012.xml"/><Relationship Id="rId119" Type="http://schemas.openxmlformats.org/officeDocument/2006/relationships/tags" Target="../tags/tag2108.xml"/><Relationship Id="rId270" Type="http://schemas.openxmlformats.org/officeDocument/2006/relationships/tags" Target="../tags/tag2259.xml"/><Relationship Id="rId44" Type="http://schemas.openxmlformats.org/officeDocument/2006/relationships/tags" Target="../tags/tag2033.xml"/><Relationship Id="rId65" Type="http://schemas.openxmlformats.org/officeDocument/2006/relationships/tags" Target="../tags/tag2054.xml"/><Relationship Id="rId86" Type="http://schemas.openxmlformats.org/officeDocument/2006/relationships/tags" Target="../tags/tag2075.xml"/><Relationship Id="rId130" Type="http://schemas.openxmlformats.org/officeDocument/2006/relationships/tags" Target="../tags/tag2119.xml"/><Relationship Id="rId151" Type="http://schemas.openxmlformats.org/officeDocument/2006/relationships/tags" Target="../tags/tag2140.xml"/><Relationship Id="rId172" Type="http://schemas.openxmlformats.org/officeDocument/2006/relationships/tags" Target="../tags/tag2161.xml"/><Relationship Id="rId193" Type="http://schemas.openxmlformats.org/officeDocument/2006/relationships/tags" Target="../tags/tag2182.xml"/><Relationship Id="rId207" Type="http://schemas.openxmlformats.org/officeDocument/2006/relationships/tags" Target="../tags/tag2196.xml"/><Relationship Id="rId228" Type="http://schemas.openxmlformats.org/officeDocument/2006/relationships/tags" Target="../tags/tag2217.xml"/><Relationship Id="rId249" Type="http://schemas.openxmlformats.org/officeDocument/2006/relationships/tags" Target="../tags/tag2238.xml"/><Relationship Id="rId13" Type="http://schemas.openxmlformats.org/officeDocument/2006/relationships/tags" Target="../tags/tag2002.xml"/><Relationship Id="rId18" Type="http://schemas.openxmlformats.org/officeDocument/2006/relationships/tags" Target="../tags/tag2007.xml"/><Relationship Id="rId39" Type="http://schemas.openxmlformats.org/officeDocument/2006/relationships/tags" Target="../tags/tag2028.xml"/><Relationship Id="rId109" Type="http://schemas.openxmlformats.org/officeDocument/2006/relationships/tags" Target="../tags/tag2098.xml"/><Relationship Id="rId260" Type="http://schemas.openxmlformats.org/officeDocument/2006/relationships/tags" Target="../tags/tag2249.xml"/><Relationship Id="rId265" Type="http://schemas.openxmlformats.org/officeDocument/2006/relationships/tags" Target="../tags/tag2254.xml"/><Relationship Id="rId281" Type="http://schemas.openxmlformats.org/officeDocument/2006/relationships/tags" Target="../tags/tag2270.xml"/><Relationship Id="rId286" Type="http://schemas.openxmlformats.org/officeDocument/2006/relationships/slideLayout" Target="../slideLayouts/slideLayout1.xml"/><Relationship Id="rId34" Type="http://schemas.openxmlformats.org/officeDocument/2006/relationships/tags" Target="../tags/tag2023.xml"/><Relationship Id="rId50" Type="http://schemas.openxmlformats.org/officeDocument/2006/relationships/tags" Target="../tags/tag2039.xml"/><Relationship Id="rId55" Type="http://schemas.openxmlformats.org/officeDocument/2006/relationships/tags" Target="../tags/tag2044.xml"/><Relationship Id="rId76" Type="http://schemas.openxmlformats.org/officeDocument/2006/relationships/tags" Target="../tags/tag2065.xml"/><Relationship Id="rId97" Type="http://schemas.openxmlformats.org/officeDocument/2006/relationships/tags" Target="../tags/tag2086.xml"/><Relationship Id="rId104" Type="http://schemas.openxmlformats.org/officeDocument/2006/relationships/tags" Target="../tags/tag2093.xml"/><Relationship Id="rId120" Type="http://schemas.openxmlformats.org/officeDocument/2006/relationships/tags" Target="../tags/tag2109.xml"/><Relationship Id="rId125" Type="http://schemas.openxmlformats.org/officeDocument/2006/relationships/tags" Target="../tags/tag2114.xml"/><Relationship Id="rId141" Type="http://schemas.openxmlformats.org/officeDocument/2006/relationships/tags" Target="../tags/tag2130.xml"/><Relationship Id="rId146" Type="http://schemas.openxmlformats.org/officeDocument/2006/relationships/tags" Target="../tags/tag2135.xml"/><Relationship Id="rId167" Type="http://schemas.openxmlformats.org/officeDocument/2006/relationships/tags" Target="../tags/tag2156.xml"/><Relationship Id="rId188" Type="http://schemas.openxmlformats.org/officeDocument/2006/relationships/tags" Target="../tags/tag2177.xml"/><Relationship Id="rId7" Type="http://schemas.openxmlformats.org/officeDocument/2006/relationships/tags" Target="../tags/tag1996.xml"/><Relationship Id="rId71" Type="http://schemas.openxmlformats.org/officeDocument/2006/relationships/tags" Target="../tags/tag2060.xml"/><Relationship Id="rId92" Type="http://schemas.openxmlformats.org/officeDocument/2006/relationships/tags" Target="../tags/tag2081.xml"/><Relationship Id="rId162" Type="http://schemas.openxmlformats.org/officeDocument/2006/relationships/tags" Target="../tags/tag2151.xml"/><Relationship Id="rId183" Type="http://schemas.openxmlformats.org/officeDocument/2006/relationships/tags" Target="../tags/tag2172.xml"/><Relationship Id="rId213" Type="http://schemas.openxmlformats.org/officeDocument/2006/relationships/tags" Target="../tags/tag2202.xml"/><Relationship Id="rId218" Type="http://schemas.openxmlformats.org/officeDocument/2006/relationships/tags" Target="../tags/tag2207.xml"/><Relationship Id="rId234" Type="http://schemas.openxmlformats.org/officeDocument/2006/relationships/tags" Target="../tags/tag2223.xml"/><Relationship Id="rId239" Type="http://schemas.openxmlformats.org/officeDocument/2006/relationships/tags" Target="../tags/tag2228.xml"/><Relationship Id="rId2" Type="http://schemas.openxmlformats.org/officeDocument/2006/relationships/tags" Target="../tags/tag1991.xml"/><Relationship Id="rId29" Type="http://schemas.openxmlformats.org/officeDocument/2006/relationships/tags" Target="../tags/tag2018.xml"/><Relationship Id="rId250" Type="http://schemas.openxmlformats.org/officeDocument/2006/relationships/tags" Target="../tags/tag2239.xml"/><Relationship Id="rId255" Type="http://schemas.openxmlformats.org/officeDocument/2006/relationships/tags" Target="../tags/tag2244.xml"/><Relationship Id="rId271" Type="http://schemas.openxmlformats.org/officeDocument/2006/relationships/tags" Target="../tags/tag2260.xml"/><Relationship Id="rId276" Type="http://schemas.openxmlformats.org/officeDocument/2006/relationships/tags" Target="../tags/tag2265.xml"/><Relationship Id="rId24" Type="http://schemas.openxmlformats.org/officeDocument/2006/relationships/tags" Target="../tags/tag2013.xml"/><Relationship Id="rId40" Type="http://schemas.openxmlformats.org/officeDocument/2006/relationships/tags" Target="../tags/tag2029.xml"/><Relationship Id="rId45" Type="http://schemas.openxmlformats.org/officeDocument/2006/relationships/tags" Target="../tags/tag2034.xml"/><Relationship Id="rId66" Type="http://schemas.openxmlformats.org/officeDocument/2006/relationships/tags" Target="../tags/tag2055.xml"/><Relationship Id="rId87" Type="http://schemas.openxmlformats.org/officeDocument/2006/relationships/tags" Target="../tags/tag2076.xml"/><Relationship Id="rId110" Type="http://schemas.openxmlformats.org/officeDocument/2006/relationships/tags" Target="../tags/tag2099.xml"/><Relationship Id="rId115" Type="http://schemas.openxmlformats.org/officeDocument/2006/relationships/tags" Target="../tags/tag2104.xml"/><Relationship Id="rId131" Type="http://schemas.openxmlformats.org/officeDocument/2006/relationships/tags" Target="../tags/tag2120.xml"/><Relationship Id="rId136" Type="http://schemas.openxmlformats.org/officeDocument/2006/relationships/tags" Target="../tags/tag2125.xml"/><Relationship Id="rId157" Type="http://schemas.openxmlformats.org/officeDocument/2006/relationships/tags" Target="../tags/tag2146.xml"/><Relationship Id="rId178" Type="http://schemas.openxmlformats.org/officeDocument/2006/relationships/tags" Target="../tags/tag2167.xml"/><Relationship Id="rId61" Type="http://schemas.openxmlformats.org/officeDocument/2006/relationships/tags" Target="../tags/tag2050.xml"/><Relationship Id="rId82" Type="http://schemas.openxmlformats.org/officeDocument/2006/relationships/tags" Target="../tags/tag2071.xml"/><Relationship Id="rId152" Type="http://schemas.openxmlformats.org/officeDocument/2006/relationships/tags" Target="../tags/tag2141.xml"/><Relationship Id="rId173" Type="http://schemas.openxmlformats.org/officeDocument/2006/relationships/tags" Target="../tags/tag2162.xml"/><Relationship Id="rId194" Type="http://schemas.openxmlformats.org/officeDocument/2006/relationships/tags" Target="../tags/tag2183.xml"/><Relationship Id="rId199" Type="http://schemas.openxmlformats.org/officeDocument/2006/relationships/tags" Target="../tags/tag2188.xml"/><Relationship Id="rId203" Type="http://schemas.openxmlformats.org/officeDocument/2006/relationships/tags" Target="../tags/tag2192.xml"/><Relationship Id="rId208" Type="http://schemas.openxmlformats.org/officeDocument/2006/relationships/tags" Target="../tags/tag2197.xml"/><Relationship Id="rId229" Type="http://schemas.openxmlformats.org/officeDocument/2006/relationships/tags" Target="../tags/tag2218.xml"/><Relationship Id="rId19" Type="http://schemas.openxmlformats.org/officeDocument/2006/relationships/tags" Target="../tags/tag2008.xml"/><Relationship Id="rId224" Type="http://schemas.openxmlformats.org/officeDocument/2006/relationships/tags" Target="../tags/tag2213.xml"/><Relationship Id="rId240" Type="http://schemas.openxmlformats.org/officeDocument/2006/relationships/tags" Target="../tags/tag2229.xml"/><Relationship Id="rId245" Type="http://schemas.openxmlformats.org/officeDocument/2006/relationships/tags" Target="../tags/tag2234.xml"/><Relationship Id="rId261" Type="http://schemas.openxmlformats.org/officeDocument/2006/relationships/tags" Target="../tags/tag2250.xml"/><Relationship Id="rId266" Type="http://schemas.openxmlformats.org/officeDocument/2006/relationships/tags" Target="../tags/tag2255.xml"/><Relationship Id="rId14" Type="http://schemas.openxmlformats.org/officeDocument/2006/relationships/tags" Target="../tags/tag2003.xml"/><Relationship Id="rId30" Type="http://schemas.openxmlformats.org/officeDocument/2006/relationships/tags" Target="../tags/tag2019.xml"/><Relationship Id="rId35" Type="http://schemas.openxmlformats.org/officeDocument/2006/relationships/tags" Target="../tags/tag2024.xml"/><Relationship Id="rId56" Type="http://schemas.openxmlformats.org/officeDocument/2006/relationships/tags" Target="../tags/tag2045.xml"/><Relationship Id="rId77" Type="http://schemas.openxmlformats.org/officeDocument/2006/relationships/tags" Target="../tags/tag2066.xml"/><Relationship Id="rId100" Type="http://schemas.openxmlformats.org/officeDocument/2006/relationships/tags" Target="../tags/tag2089.xml"/><Relationship Id="rId105" Type="http://schemas.openxmlformats.org/officeDocument/2006/relationships/tags" Target="../tags/tag2094.xml"/><Relationship Id="rId126" Type="http://schemas.openxmlformats.org/officeDocument/2006/relationships/tags" Target="../tags/tag2115.xml"/><Relationship Id="rId147" Type="http://schemas.openxmlformats.org/officeDocument/2006/relationships/tags" Target="../tags/tag2136.xml"/><Relationship Id="rId168" Type="http://schemas.openxmlformats.org/officeDocument/2006/relationships/tags" Target="../tags/tag2157.xml"/><Relationship Id="rId282" Type="http://schemas.openxmlformats.org/officeDocument/2006/relationships/tags" Target="../tags/tag2271.xml"/><Relationship Id="rId8" Type="http://schemas.openxmlformats.org/officeDocument/2006/relationships/tags" Target="../tags/tag1997.xml"/><Relationship Id="rId51" Type="http://schemas.openxmlformats.org/officeDocument/2006/relationships/tags" Target="../tags/tag2040.xml"/><Relationship Id="rId72" Type="http://schemas.openxmlformats.org/officeDocument/2006/relationships/tags" Target="../tags/tag2061.xml"/><Relationship Id="rId93" Type="http://schemas.openxmlformats.org/officeDocument/2006/relationships/tags" Target="../tags/tag2082.xml"/><Relationship Id="rId98" Type="http://schemas.openxmlformats.org/officeDocument/2006/relationships/tags" Target="../tags/tag2087.xml"/><Relationship Id="rId121" Type="http://schemas.openxmlformats.org/officeDocument/2006/relationships/tags" Target="../tags/tag2110.xml"/><Relationship Id="rId142" Type="http://schemas.openxmlformats.org/officeDocument/2006/relationships/tags" Target="../tags/tag2131.xml"/><Relationship Id="rId163" Type="http://schemas.openxmlformats.org/officeDocument/2006/relationships/tags" Target="../tags/tag2152.xml"/><Relationship Id="rId184" Type="http://schemas.openxmlformats.org/officeDocument/2006/relationships/tags" Target="../tags/tag2173.xml"/><Relationship Id="rId189" Type="http://schemas.openxmlformats.org/officeDocument/2006/relationships/tags" Target="../tags/tag2178.xml"/><Relationship Id="rId219" Type="http://schemas.openxmlformats.org/officeDocument/2006/relationships/tags" Target="../tags/tag2208.xml"/><Relationship Id="rId3" Type="http://schemas.openxmlformats.org/officeDocument/2006/relationships/tags" Target="../tags/tag1992.xml"/><Relationship Id="rId214" Type="http://schemas.openxmlformats.org/officeDocument/2006/relationships/tags" Target="../tags/tag2203.xml"/><Relationship Id="rId230" Type="http://schemas.openxmlformats.org/officeDocument/2006/relationships/tags" Target="../tags/tag2219.xml"/><Relationship Id="rId235" Type="http://schemas.openxmlformats.org/officeDocument/2006/relationships/tags" Target="../tags/tag2224.xml"/><Relationship Id="rId251" Type="http://schemas.openxmlformats.org/officeDocument/2006/relationships/tags" Target="../tags/tag2240.xml"/><Relationship Id="rId256" Type="http://schemas.openxmlformats.org/officeDocument/2006/relationships/tags" Target="../tags/tag2245.xml"/><Relationship Id="rId277" Type="http://schemas.openxmlformats.org/officeDocument/2006/relationships/tags" Target="../tags/tag2266.xml"/><Relationship Id="rId25" Type="http://schemas.openxmlformats.org/officeDocument/2006/relationships/tags" Target="../tags/tag2014.xml"/><Relationship Id="rId46" Type="http://schemas.openxmlformats.org/officeDocument/2006/relationships/tags" Target="../tags/tag2035.xml"/><Relationship Id="rId67" Type="http://schemas.openxmlformats.org/officeDocument/2006/relationships/tags" Target="../tags/tag2056.xml"/><Relationship Id="rId116" Type="http://schemas.openxmlformats.org/officeDocument/2006/relationships/tags" Target="../tags/tag2105.xml"/><Relationship Id="rId137" Type="http://schemas.openxmlformats.org/officeDocument/2006/relationships/tags" Target="../tags/tag2126.xml"/><Relationship Id="rId158" Type="http://schemas.openxmlformats.org/officeDocument/2006/relationships/tags" Target="../tags/tag2147.xml"/><Relationship Id="rId272" Type="http://schemas.openxmlformats.org/officeDocument/2006/relationships/tags" Target="../tags/tag2261.xml"/><Relationship Id="rId20" Type="http://schemas.openxmlformats.org/officeDocument/2006/relationships/tags" Target="../tags/tag2009.xml"/><Relationship Id="rId41" Type="http://schemas.openxmlformats.org/officeDocument/2006/relationships/tags" Target="../tags/tag2030.xml"/><Relationship Id="rId62" Type="http://schemas.openxmlformats.org/officeDocument/2006/relationships/tags" Target="../tags/tag2051.xml"/><Relationship Id="rId83" Type="http://schemas.openxmlformats.org/officeDocument/2006/relationships/tags" Target="../tags/tag2072.xml"/><Relationship Id="rId88" Type="http://schemas.openxmlformats.org/officeDocument/2006/relationships/tags" Target="../tags/tag2077.xml"/><Relationship Id="rId111" Type="http://schemas.openxmlformats.org/officeDocument/2006/relationships/tags" Target="../tags/tag2100.xml"/><Relationship Id="rId132" Type="http://schemas.openxmlformats.org/officeDocument/2006/relationships/tags" Target="../tags/tag2121.xml"/><Relationship Id="rId153" Type="http://schemas.openxmlformats.org/officeDocument/2006/relationships/tags" Target="../tags/tag2142.xml"/><Relationship Id="rId174" Type="http://schemas.openxmlformats.org/officeDocument/2006/relationships/tags" Target="../tags/tag2163.xml"/><Relationship Id="rId179" Type="http://schemas.openxmlformats.org/officeDocument/2006/relationships/tags" Target="../tags/tag2168.xml"/><Relationship Id="rId195" Type="http://schemas.openxmlformats.org/officeDocument/2006/relationships/tags" Target="../tags/tag2184.xml"/><Relationship Id="rId209" Type="http://schemas.openxmlformats.org/officeDocument/2006/relationships/tags" Target="../tags/tag2198.xml"/><Relationship Id="rId190" Type="http://schemas.openxmlformats.org/officeDocument/2006/relationships/tags" Target="../tags/tag2179.xml"/><Relationship Id="rId204" Type="http://schemas.openxmlformats.org/officeDocument/2006/relationships/tags" Target="../tags/tag2193.xml"/><Relationship Id="rId220" Type="http://schemas.openxmlformats.org/officeDocument/2006/relationships/tags" Target="../tags/tag2209.xml"/><Relationship Id="rId225" Type="http://schemas.openxmlformats.org/officeDocument/2006/relationships/tags" Target="../tags/tag2214.xml"/><Relationship Id="rId241" Type="http://schemas.openxmlformats.org/officeDocument/2006/relationships/tags" Target="../tags/tag2230.xml"/><Relationship Id="rId246" Type="http://schemas.openxmlformats.org/officeDocument/2006/relationships/tags" Target="../tags/tag2235.xml"/><Relationship Id="rId267" Type="http://schemas.openxmlformats.org/officeDocument/2006/relationships/tags" Target="../tags/tag2256.xml"/><Relationship Id="rId15" Type="http://schemas.openxmlformats.org/officeDocument/2006/relationships/tags" Target="../tags/tag2004.xml"/><Relationship Id="rId36" Type="http://schemas.openxmlformats.org/officeDocument/2006/relationships/tags" Target="../tags/tag2025.xml"/><Relationship Id="rId57" Type="http://schemas.openxmlformats.org/officeDocument/2006/relationships/tags" Target="../tags/tag2046.xml"/><Relationship Id="rId106" Type="http://schemas.openxmlformats.org/officeDocument/2006/relationships/tags" Target="../tags/tag2095.xml"/><Relationship Id="rId127" Type="http://schemas.openxmlformats.org/officeDocument/2006/relationships/tags" Target="../tags/tag2116.xml"/><Relationship Id="rId262" Type="http://schemas.openxmlformats.org/officeDocument/2006/relationships/tags" Target="../tags/tag2251.xml"/><Relationship Id="rId283" Type="http://schemas.openxmlformats.org/officeDocument/2006/relationships/tags" Target="../tags/tag2272.xml"/><Relationship Id="rId10" Type="http://schemas.openxmlformats.org/officeDocument/2006/relationships/tags" Target="../tags/tag1999.xml"/><Relationship Id="rId31" Type="http://schemas.openxmlformats.org/officeDocument/2006/relationships/tags" Target="../tags/tag2020.xml"/><Relationship Id="rId52" Type="http://schemas.openxmlformats.org/officeDocument/2006/relationships/tags" Target="../tags/tag2041.xml"/><Relationship Id="rId73" Type="http://schemas.openxmlformats.org/officeDocument/2006/relationships/tags" Target="../tags/tag2062.xml"/><Relationship Id="rId78" Type="http://schemas.openxmlformats.org/officeDocument/2006/relationships/tags" Target="../tags/tag2067.xml"/><Relationship Id="rId94" Type="http://schemas.openxmlformats.org/officeDocument/2006/relationships/tags" Target="../tags/tag2083.xml"/><Relationship Id="rId99" Type="http://schemas.openxmlformats.org/officeDocument/2006/relationships/tags" Target="../tags/tag2088.xml"/><Relationship Id="rId101" Type="http://schemas.openxmlformats.org/officeDocument/2006/relationships/tags" Target="../tags/tag2090.xml"/><Relationship Id="rId122" Type="http://schemas.openxmlformats.org/officeDocument/2006/relationships/tags" Target="../tags/tag2111.xml"/><Relationship Id="rId143" Type="http://schemas.openxmlformats.org/officeDocument/2006/relationships/tags" Target="../tags/tag2132.xml"/><Relationship Id="rId148" Type="http://schemas.openxmlformats.org/officeDocument/2006/relationships/tags" Target="../tags/tag2137.xml"/><Relationship Id="rId164" Type="http://schemas.openxmlformats.org/officeDocument/2006/relationships/tags" Target="../tags/tag2153.xml"/><Relationship Id="rId169" Type="http://schemas.openxmlformats.org/officeDocument/2006/relationships/tags" Target="../tags/tag2158.xml"/><Relationship Id="rId185" Type="http://schemas.openxmlformats.org/officeDocument/2006/relationships/tags" Target="../tags/tag2174.xml"/><Relationship Id="rId4" Type="http://schemas.openxmlformats.org/officeDocument/2006/relationships/tags" Target="../tags/tag1993.xml"/><Relationship Id="rId9" Type="http://schemas.openxmlformats.org/officeDocument/2006/relationships/tags" Target="../tags/tag1998.xml"/><Relationship Id="rId180" Type="http://schemas.openxmlformats.org/officeDocument/2006/relationships/tags" Target="../tags/tag2169.xml"/><Relationship Id="rId210" Type="http://schemas.openxmlformats.org/officeDocument/2006/relationships/tags" Target="../tags/tag2199.xml"/><Relationship Id="rId215" Type="http://schemas.openxmlformats.org/officeDocument/2006/relationships/tags" Target="../tags/tag2204.xml"/><Relationship Id="rId236" Type="http://schemas.openxmlformats.org/officeDocument/2006/relationships/tags" Target="../tags/tag2225.xml"/><Relationship Id="rId257" Type="http://schemas.openxmlformats.org/officeDocument/2006/relationships/tags" Target="../tags/tag2246.xml"/><Relationship Id="rId278" Type="http://schemas.openxmlformats.org/officeDocument/2006/relationships/tags" Target="../tags/tag2267.xml"/><Relationship Id="rId26" Type="http://schemas.openxmlformats.org/officeDocument/2006/relationships/tags" Target="../tags/tag2015.xml"/><Relationship Id="rId231" Type="http://schemas.openxmlformats.org/officeDocument/2006/relationships/tags" Target="../tags/tag2220.xml"/><Relationship Id="rId252" Type="http://schemas.openxmlformats.org/officeDocument/2006/relationships/tags" Target="../tags/tag2241.xml"/><Relationship Id="rId273" Type="http://schemas.openxmlformats.org/officeDocument/2006/relationships/tags" Target="../tags/tag2262.xml"/><Relationship Id="rId47" Type="http://schemas.openxmlformats.org/officeDocument/2006/relationships/tags" Target="../tags/tag2036.xml"/><Relationship Id="rId68" Type="http://schemas.openxmlformats.org/officeDocument/2006/relationships/tags" Target="../tags/tag2057.xml"/><Relationship Id="rId89" Type="http://schemas.openxmlformats.org/officeDocument/2006/relationships/tags" Target="../tags/tag2078.xml"/><Relationship Id="rId112" Type="http://schemas.openxmlformats.org/officeDocument/2006/relationships/tags" Target="../tags/tag2101.xml"/><Relationship Id="rId133" Type="http://schemas.openxmlformats.org/officeDocument/2006/relationships/tags" Target="../tags/tag2122.xml"/><Relationship Id="rId154" Type="http://schemas.openxmlformats.org/officeDocument/2006/relationships/tags" Target="../tags/tag2143.xml"/><Relationship Id="rId175" Type="http://schemas.openxmlformats.org/officeDocument/2006/relationships/tags" Target="../tags/tag2164.xml"/><Relationship Id="rId196" Type="http://schemas.openxmlformats.org/officeDocument/2006/relationships/tags" Target="../tags/tag2185.xml"/><Relationship Id="rId200" Type="http://schemas.openxmlformats.org/officeDocument/2006/relationships/tags" Target="../tags/tag2189.xml"/><Relationship Id="rId16" Type="http://schemas.openxmlformats.org/officeDocument/2006/relationships/tags" Target="../tags/tag2005.xml"/><Relationship Id="rId221" Type="http://schemas.openxmlformats.org/officeDocument/2006/relationships/tags" Target="../tags/tag2210.xml"/><Relationship Id="rId242" Type="http://schemas.openxmlformats.org/officeDocument/2006/relationships/tags" Target="../tags/tag2231.xml"/><Relationship Id="rId263" Type="http://schemas.openxmlformats.org/officeDocument/2006/relationships/tags" Target="../tags/tag2252.xml"/><Relationship Id="rId284" Type="http://schemas.openxmlformats.org/officeDocument/2006/relationships/tags" Target="../tags/tag2273.xml"/><Relationship Id="rId37" Type="http://schemas.openxmlformats.org/officeDocument/2006/relationships/tags" Target="../tags/tag2026.xml"/><Relationship Id="rId58" Type="http://schemas.openxmlformats.org/officeDocument/2006/relationships/tags" Target="../tags/tag2047.xml"/><Relationship Id="rId79" Type="http://schemas.openxmlformats.org/officeDocument/2006/relationships/tags" Target="../tags/tag2068.xml"/><Relationship Id="rId102" Type="http://schemas.openxmlformats.org/officeDocument/2006/relationships/tags" Target="../tags/tag2091.xml"/><Relationship Id="rId123" Type="http://schemas.openxmlformats.org/officeDocument/2006/relationships/tags" Target="../tags/tag2112.xml"/><Relationship Id="rId144" Type="http://schemas.openxmlformats.org/officeDocument/2006/relationships/tags" Target="../tags/tag2133.xml"/><Relationship Id="rId90" Type="http://schemas.openxmlformats.org/officeDocument/2006/relationships/tags" Target="../tags/tag2079.xml"/><Relationship Id="rId165" Type="http://schemas.openxmlformats.org/officeDocument/2006/relationships/tags" Target="../tags/tag2154.xml"/><Relationship Id="rId186" Type="http://schemas.openxmlformats.org/officeDocument/2006/relationships/tags" Target="../tags/tag2175.xml"/><Relationship Id="rId211" Type="http://schemas.openxmlformats.org/officeDocument/2006/relationships/tags" Target="../tags/tag2200.xml"/><Relationship Id="rId232" Type="http://schemas.openxmlformats.org/officeDocument/2006/relationships/tags" Target="../tags/tag2221.xml"/><Relationship Id="rId253" Type="http://schemas.openxmlformats.org/officeDocument/2006/relationships/tags" Target="../tags/tag2242.xml"/><Relationship Id="rId274" Type="http://schemas.openxmlformats.org/officeDocument/2006/relationships/tags" Target="../tags/tag2263.xml"/><Relationship Id="rId27" Type="http://schemas.openxmlformats.org/officeDocument/2006/relationships/tags" Target="../tags/tag2016.xml"/><Relationship Id="rId48" Type="http://schemas.openxmlformats.org/officeDocument/2006/relationships/tags" Target="../tags/tag2037.xml"/><Relationship Id="rId69" Type="http://schemas.openxmlformats.org/officeDocument/2006/relationships/tags" Target="../tags/tag2058.xml"/><Relationship Id="rId113" Type="http://schemas.openxmlformats.org/officeDocument/2006/relationships/tags" Target="../tags/tag2102.xml"/><Relationship Id="rId134" Type="http://schemas.openxmlformats.org/officeDocument/2006/relationships/tags" Target="../tags/tag2123.xml"/><Relationship Id="rId80" Type="http://schemas.openxmlformats.org/officeDocument/2006/relationships/tags" Target="../tags/tag2069.xml"/><Relationship Id="rId155" Type="http://schemas.openxmlformats.org/officeDocument/2006/relationships/tags" Target="../tags/tag2144.xml"/><Relationship Id="rId176" Type="http://schemas.openxmlformats.org/officeDocument/2006/relationships/tags" Target="../tags/tag2165.xml"/><Relationship Id="rId197" Type="http://schemas.openxmlformats.org/officeDocument/2006/relationships/tags" Target="../tags/tag2186.xml"/><Relationship Id="rId201" Type="http://schemas.openxmlformats.org/officeDocument/2006/relationships/tags" Target="../tags/tag2190.xml"/><Relationship Id="rId222" Type="http://schemas.openxmlformats.org/officeDocument/2006/relationships/tags" Target="../tags/tag2211.xml"/><Relationship Id="rId243" Type="http://schemas.openxmlformats.org/officeDocument/2006/relationships/tags" Target="../tags/tag2232.xml"/><Relationship Id="rId264" Type="http://schemas.openxmlformats.org/officeDocument/2006/relationships/tags" Target="../tags/tag2253.xml"/><Relationship Id="rId285" Type="http://schemas.openxmlformats.org/officeDocument/2006/relationships/tags" Target="../tags/tag2274.xml"/><Relationship Id="rId17" Type="http://schemas.openxmlformats.org/officeDocument/2006/relationships/tags" Target="../tags/tag2006.xml"/><Relationship Id="rId38" Type="http://schemas.openxmlformats.org/officeDocument/2006/relationships/tags" Target="../tags/tag2027.xml"/><Relationship Id="rId59" Type="http://schemas.openxmlformats.org/officeDocument/2006/relationships/tags" Target="../tags/tag2048.xml"/><Relationship Id="rId103" Type="http://schemas.openxmlformats.org/officeDocument/2006/relationships/tags" Target="../tags/tag2092.xml"/><Relationship Id="rId124" Type="http://schemas.openxmlformats.org/officeDocument/2006/relationships/tags" Target="../tags/tag2113.xml"/><Relationship Id="rId70" Type="http://schemas.openxmlformats.org/officeDocument/2006/relationships/tags" Target="../tags/tag2059.xml"/><Relationship Id="rId91" Type="http://schemas.openxmlformats.org/officeDocument/2006/relationships/tags" Target="../tags/tag2080.xml"/><Relationship Id="rId145" Type="http://schemas.openxmlformats.org/officeDocument/2006/relationships/tags" Target="../tags/tag2134.xml"/><Relationship Id="rId166" Type="http://schemas.openxmlformats.org/officeDocument/2006/relationships/tags" Target="../tags/tag2155.xml"/><Relationship Id="rId187" Type="http://schemas.openxmlformats.org/officeDocument/2006/relationships/tags" Target="../tags/tag2176.xml"/><Relationship Id="rId1" Type="http://schemas.openxmlformats.org/officeDocument/2006/relationships/tags" Target="../tags/tag1990.xml"/><Relationship Id="rId212" Type="http://schemas.openxmlformats.org/officeDocument/2006/relationships/tags" Target="../tags/tag2201.xml"/><Relationship Id="rId233" Type="http://schemas.openxmlformats.org/officeDocument/2006/relationships/tags" Target="../tags/tag2222.xml"/><Relationship Id="rId254" Type="http://schemas.openxmlformats.org/officeDocument/2006/relationships/tags" Target="../tags/tag2243.xml"/><Relationship Id="rId28" Type="http://schemas.openxmlformats.org/officeDocument/2006/relationships/tags" Target="../tags/tag2017.xml"/><Relationship Id="rId49" Type="http://schemas.openxmlformats.org/officeDocument/2006/relationships/tags" Target="../tags/tag2038.xml"/><Relationship Id="rId114" Type="http://schemas.openxmlformats.org/officeDocument/2006/relationships/tags" Target="../tags/tag2103.xml"/><Relationship Id="rId275" Type="http://schemas.openxmlformats.org/officeDocument/2006/relationships/tags" Target="../tags/tag2264.xml"/><Relationship Id="rId60" Type="http://schemas.openxmlformats.org/officeDocument/2006/relationships/tags" Target="../tags/tag2049.xml"/><Relationship Id="rId81" Type="http://schemas.openxmlformats.org/officeDocument/2006/relationships/tags" Target="../tags/tag2070.xml"/><Relationship Id="rId135" Type="http://schemas.openxmlformats.org/officeDocument/2006/relationships/tags" Target="../tags/tag2124.xml"/><Relationship Id="rId156" Type="http://schemas.openxmlformats.org/officeDocument/2006/relationships/tags" Target="../tags/tag2145.xml"/><Relationship Id="rId177" Type="http://schemas.openxmlformats.org/officeDocument/2006/relationships/tags" Target="../tags/tag2166.xml"/><Relationship Id="rId198" Type="http://schemas.openxmlformats.org/officeDocument/2006/relationships/tags" Target="../tags/tag2187.xml"/><Relationship Id="rId202" Type="http://schemas.openxmlformats.org/officeDocument/2006/relationships/tags" Target="../tags/tag2191.xml"/><Relationship Id="rId223" Type="http://schemas.openxmlformats.org/officeDocument/2006/relationships/tags" Target="../tags/tag2212.xml"/><Relationship Id="rId244" Type="http://schemas.openxmlformats.org/officeDocument/2006/relationships/tags" Target="../tags/tag2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0"/>
          <p:cNvGrpSpPr/>
          <p:nvPr/>
        </p:nvGrpSpPr>
        <p:grpSpPr>
          <a:xfrm>
            <a:off x="2280553" y="819271"/>
            <a:ext cx="4860506" cy="2717569"/>
            <a:chOff x="2280553" y="819271"/>
            <a:chExt cx="4860506" cy="2717569"/>
          </a:xfrm>
        </p:grpSpPr>
        <p:sp>
          <p:nvSpPr>
            <p:cNvPr id="4" name="SMARTInkShape-1"/>
            <p:cNvSpPr/>
            <p:nvPr>
              <p:custDataLst>
                <p:tags r:id="rId191"/>
              </p:custDataLst>
            </p:nvPr>
          </p:nvSpPr>
          <p:spPr>
            <a:xfrm>
              <a:off x="3949700" y="819271"/>
              <a:ext cx="2652934" cy="1238611"/>
            </a:xfrm>
            <a:custGeom>
              <a:avLst/>
              <a:gdLst/>
              <a:ahLst/>
              <a:cxnLst/>
              <a:rect l="0" t="0" r="0" b="0"/>
              <a:pathLst>
                <a:path w="2652934" h="1238611">
                  <a:moveTo>
                    <a:pt x="994230" y="1238610"/>
                  </a:moveTo>
                  <a:lnTo>
                    <a:pt x="994230" y="1238610"/>
                  </a:lnTo>
                  <a:lnTo>
                    <a:pt x="1004756" y="1215719"/>
                  </a:lnTo>
                  <a:lnTo>
                    <a:pt x="1031731" y="1178796"/>
                  </a:lnTo>
                  <a:lnTo>
                    <a:pt x="1072136" y="1142687"/>
                  </a:lnTo>
                  <a:lnTo>
                    <a:pt x="1116883" y="1111104"/>
                  </a:lnTo>
                  <a:lnTo>
                    <a:pt x="1158093" y="1081360"/>
                  </a:lnTo>
                  <a:lnTo>
                    <a:pt x="1200204" y="1054370"/>
                  </a:lnTo>
                  <a:lnTo>
                    <a:pt x="1239123" y="1032027"/>
                  </a:lnTo>
                  <a:lnTo>
                    <a:pt x="1279058" y="1009661"/>
                  </a:lnTo>
                  <a:lnTo>
                    <a:pt x="1324719" y="986542"/>
                  </a:lnTo>
                  <a:lnTo>
                    <a:pt x="1369525" y="965712"/>
                  </a:lnTo>
                  <a:lnTo>
                    <a:pt x="1411961" y="944161"/>
                  </a:lnTo>
                  <a:lnTo>
                    <a:pt x="1455707" y="915860"/>
                  </a:lnTo>
                  <a:lnTo>
                    <a:pt x="1466130" y="910043"/>
                  </a:lnTo>
                  <a:lnTo>
                    <a:pt x="1501306" y="882405"/>
                  </a:lnTo>
                  <a:lnTo>
                    <a:pt x="1543720" y="852888"/>
                  </a:lnTo>
                  <a:lnTo>
                    <a:pt x="1588662" y="811424"/>
                  </a:lnTo>
                  <a:lnTo>
                    <a:pt x="1632724" y="768155"/>
                  </a:lnTo>
                  <a:lnTo>
                    <a:pt x="1677229" y="730122"/>
                  </a:lnTo>
                  <a:lnTo>
                    <a:pt x="1722379" y="698378"/>
                  </a:lnTo>
                  <a:lnTo>
                    <a:pt x="1767105" y="664747"/>
                  </a:lnTo>
                  <a:lnTo>
                    <a:pt x="1811361" y="635762"/>
                  </a:lnTo>
                  <a:lnTo>
                    <a:pt x="1855092" y="605289"/>
                  </a:lnTo>
                  <a:lnTo>
                    <a:pt x="1900327" y="571663"/>
                  </a:lnTo>
                  <a:lnTo>
                    <a:pt x="1941161" y="541548"/>
                  </a:lnTo>
                  <a:lnTo>
                    <a:pt x="1983323" y="518715"/>
                  </a:lnTo>
                  <a:lnTo>
                    <a:pt x="2029871" y="490725"/>
                  </a:lnTo>
                  <a:lnTo>
                    <a:pt x="2076952" y="469828"/>
                  </a:lnTo>
                  <a:lnTo>
                    <a:pt x="2121502" y="452057"/>
                  </a:lnTo>
                  <a:lnTo>
                    <a:pt x="2162606" y="439615"/>
                  </a:lnTo>
                  <a:lnTo>
                    <a:pt x="2203480" y="424118"/>
                  </a:lnTo>
                  <a:lnTo>
                    <a:pt x="2250716" y="401753"/>
                  </a:lnTo>
                  <a:lnTo>
                    <a:pt x="2294324" y="385866"/>
                  </a:lnTo>
                  <a:lnTo>
                    <a:pt x="2335073" y="366656"/>
                  </a:lnTo>
                  <a:lnTo>
                    <a:pt x="2382625" y="348162"/>
                  </a:lnTo>
                  <a:lnTo>
                    <a:pt x="2409644" y="334261"/>
                  </a:lnTo>
                  <a:lnTo>
                    <a:pt x="2455831" y="305046"/>
                  </a:lnTo>
                  <a:lnTo>
                    <a:pt x="2501805" y="275067"/>
                  </a:lnTo>
                  <a:lnTo>
                    <a:pt x="2522211" y="257411"/>
                  </a:lnTo>
                  <a:lnTo>
                    <a:pt x="2560270" y="214786"/>
                  </a:lnTo>
                  <a:lnTo>
                    <a:pt x="2606772" y="173530"/>
                  </a:lnTo>
                  <a:lnTo>
                    <a:pt x="2639682" y="139582"/>
                  </a:lnTo>
                  <a:lnTo>
                    <a:pt x="2649688" y="122646"/>
                  </a:lnTo>
                  <a:lnTo>
                    <a:pt x="2652933" y="109946"/>
                  </a:lnTo>
                  <a:lnTo>
                    <a:pt x="2651811" y="101479"/>
                  </a:lnTo>
                  <a:lnTo>
                    <a:pt x="2644804" y="68475"/>
                  </a:lnTo>
                  <a:lnTo>
                    <a:pt x="2635498" y="56471"/>
                  </a:lnTo>
                  <a:lnTo>
                    <a:pt x="2621249" y="44787"/>
                  </a:lnTo>
                  <a:lnTo>
                    <a:pt x="2581476" y="25787"/>
                  </a:lnTo>
                  <a:lnTo>
                    <a:pt x="2543587" y="14611"/>
                  </a:lnTo>
                  <a:lnTo>
                    <a:pt x="2512667" y="9249"/>
                  </a:lnTo>
                  <a:lnTo>
                    <a:pt x="2473054" y="4514"/>
                  </a:lnTo>
                  <a:lnTo>
                    <a:pt x="2429577" y="1939"/>
                  </a:lnTo>
                  <a:lnTo>
                    <a:pt x="2383679" y="794"/>
                  </a:lnTo>
                  <a:lnTo>
                    <a:pt x="2359586" y="489"/>
                  </a:lnTo>
                  <a:lnTo>
                    <a:pt x="2335057" y="286"/>
                  </a:lnTo>
                  <a:lnTo>
                    <a:pt x="2308827" y="150"/>
                  </a:lnTo>
                  <a:lnTo>
                    <a:pt x="2281463" y="60"/>
                  </a:lnTo>
                  <a:lnTo>
                    <a:pt x="2253342" y="0"/>
                  </a:lnTo>
                  <a:lnTo>
                    <a:pt x="2225422" y="665"/>
                  </a:lnTo>
                  <a:lnTo>
                    <a:pt x="2197637" y="1814"/>
                  </a:lnTo>
                  <a:lnTo>
                    <a:pt x="2169942" y="3286"/>
                  </a:lnTo>
                  <a:lnTo>
                    <a:pt x="2142305" y="4972"/>
                  </a:lnTo>
                  <a:lnTo>
                    <a:pt x="2114709" y="6802"/>
                  </a:lnTo>
                  <a:lnTo>
                    <a:pt x="2087139" y="8728"/>
                  </a:lnTo>
                  <a:lnTo>
                    <a:pt x="2059587" y="11423"/>
                  </a:lnTo>
                  <a:lnTo>
                    <a:pt x="2032047" y="14630"/>
                  </a:lnTo>
                  <a:lnTo>
                    <a:pt x="2004515" y="18180"/>
                  </a:lnTo>
                  <a:lnTo>
                    <a:pt x="1977693" y="21957"/>
                  </a:lnTo>
                  <a:lnTo>
                    <a:pt x="1951346" y="25887"/>
                  </a:lnTo>
                  <a:lnTo>
                    <a:pt x="1925313" y="29917"/>
                  </a:lnTo>
                  <a:lnTo>
                    <a:pt x="1899492" y="33310"/>
                  </a:lnTo>
                  <a:lnTo>
                    <a:pt x="1873812" y="36278"/>
                  </a:lnTo>
                  <a:lnTo>
                    <a:pt x="1848224" y="38961"/>
                  </a:lnTo>
                  <a:lnTo>
                    <a:pt x="1823405" y="42162"/>
                  </a:lnTo>
                  <a:lnTo>
                    <a:pt x="1799098" y="45706"/>
                  </a:lnTo>
                  <a:lnTo>
                    <a:pt x="1775132" y="49481"/>
                  </a:lnTo>
                  <a:lnTo>
                    <a:pt x="1749983" y="52702"/>
                  </a:lnTo>
                  <a:lnTo>
                    <a:pt x="1724044" y="55556"/>
                  </a:lnTo>
                  <a:lnTo>
                    <a:pt x="1697579" y="58163"/>
                  </a:lnTo>
                  <a:lnTo>
                    <a:pt x="1672175" y="61313"/>
                  </a:lnTo>
                  <a:lnTo>
                    <a:pt x="1647477" y="64824"/>
                  </a:lnTo>
                  <a:lnTo>
                    <a:pt x="1600045" y="71782"/>
                  </a:lnTo>
                  <a:lnTo>
                    <a:pt x="1555446" y="77227"/>
                  </a:lnTo>
                  <a:lnTo>
                    <a:pt x="1510225" y="83880"/>
                  </a:lnTo>
                  <a:lnTo>
                    <a:pt x="1464961" y="91540"/>
                  </a:lnTo>
                  <a:lnTo>
                    <a:pt x="1421326" y="99649"/>
                  </a:lnTo>
                  <a:lnTo>
                    <a:pt x="1376531" y="107956"/>
                  </a:lnTo>
                  <a:lnTo>
                    <a:pt x="1331458" y="116352"/>
                  </a:lnTo>
                  <a:lnTo>
                    <a:pt x="1287907" y="124787"/>
                  </a:lnTo>
                  <a:lnTo>
                    <a:pt x="1246915" y="133240"/>
                  </a:lnTo>
                  <a:lnTo>
                    <a:pt x="1206824" y="140995"/>
                  </a:lnTo>
                  <a:lnTo>
                    <a:pt x="1165487" y="146794"/>
                  </a:lnTo>
                  <a:lnTo>
                    <a:pt x="1123596" y="155485"/>
                  </a:lnTo>
                  <a:lnTo>
                    <a:pt x="1082165" y="164993"/>
                  </a:lnTo>
                  <a:lnTo>
                    <a:pt x="1042584" y="171570"/>
                  </a:lnTo>
                  <a:lnTo>
                    <a:pt x="1005708" y="180608"/>
                  </a:lnTo>
                  <a:lnTo>
                    <a:pt x="970504" y="190270"/>
                  </a:lnTo>
                  <a:lnTo>
                    <a:pt x="936042" y="196916"/>
                  </a:lnTo>
                  <a:lnTo>
                    <a:pt x="903793" y="202221"/>
                  </a:lnTo>
                  <a:lnTo>
                    <a:pt x="857870" y="211056"/>
                  </a:lnTo>
                  <a:lnTo>
                    <a:pt x="814865" y="218848"/>
                  </a:lnTo>
                  <a:lnTo>
                    <a:pt x="777193" y="223038"/>
                  </a:lnTo>
                  <a:lnTo>
                    <a:pt x="736230" y="230775"/>
                  </a:lnTo>
                  <a:lnTo>
                    <a:pt x="692380" y="236177"/>
                  </a:lnTo>
                  <a:lnTo>
                    <a:pt x="648277" y="240740"/>
                  </a:lnTo>
                  <a:lnTo>
                    <a:pt x="603284" y="244524"/>
                  </a:lnTo>
                  <a:lnTo>
                    <a:pt x="556314" y="247265"/>
                  </a:lnTo>
                  <a:lnTo>
                    <a:pt x="509276" y="252520"/>
                  </a:lnTo>
                  <a:lnTo>
                    <a:pt x="467643" y="256982"/>
                  </a:lnTo>
                  <a:lnTo>
                    <a:pt x="423018" y="259587"/>
                  </a:lnTo>
                  <a:lnTo>
                    <a:pt x="386630" y="260744"/>
                  </a:lnTo>
                  <a:lnTo>
                    <a:pt x="349036" y="264537"/>
                  </a:lnTo>
                  <a:lnTo>
                    <a:pt x="311792" y="265974"/>
                  </a:lnTo>
                  <a:lnTo>
                    <a:pt x="269126" y="266459"/>
                  </a:lnTo>
                  <a:lnTo>
                    <a:pt x="224686" y="266563"/>
                  </a:lnTo>
                  <a:lnTo>
                    <a:pt x="194326" y="264695"/>
                  </a:lnTo>
                  <a:lnTo>
                    <a:pt x="149623" y="256039"/>
                  </a:lnTo>
                  <a:lnTo>
                    <a:pt x="103709" y="248437"/>
                  </a:lnTo>
                  <a:lnTo>
                    <a:pt x="64010" y="247609"/>
                  </a:lnTo>
                  <a:lnTo>
                    <a:pt x="18497" y="265001"/>
                  </a:lnTo>
                  <a:lnTo>
                    <a:pt x="0" y="27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>
              <p:custDataLst>
                <p:tags r:id="rId192"/>
              </p:custDataLst>
            </p:nvPr>
          </p:nvSpPr>
          <p:spPr>
            <a:xfrm>
              <a:off x="5035924" y="2101857"/>
              <a:ext cx="2105135" cy="283973"/>
            </a:xfrm>
            <a:custGeom>
              <a:avLst/>
              <a:gdLst/>
              <a:ahLst/>
              <a:cxnLst/>
              <a:rect l="0" t="0" r="0" b="0"/>
              <a:pathLst>
                <a:path w="2105135" h="283973">
                  <a:moveTo>
                    <a:pt x="116828" y="283972"/>
                  </a:moveTo>
                  <a:lnTo>
                    <a:pt x="116828" y="283972"/>
                  </a:lnTo>
                  <a:lnTo>
                    <a:pt x="133264" y="281392"/>
                  </a:lnTo>
                  <a:lnTo>
                    <a:pt x="168147" y="274167"/>
                  </a:lnTo>
                  <a:lnTo>
                    <a:pt x="202465" y="268133"/>
                  </a:lnTo>
                  <a:lnTo>
                    <a:pt x="236532" y="263805"/>
                  </a:lnTo>
                  <a:lnTo>
                    <a:pt x="270488" y="261882"/>
                  </a:lnTo>
                  <a:lnTo>
                    <a:pt x="304394" y="257264"/>
                  </a:lnTo>
                  <a:lnTo>
                    <a:pt x="338278" y="251213"/>
                  </a:lnTo>
                  <a:lnTo>
                    <a:pt x="372153" y="246172"/>
                  </a:lnTo>
                  <a:lnTo>
                    <a:pt x="419586" y="239368"/>
                  </a:lnTo>
                  <a:lnTo>
                    <a:pt x="451799" y="236910"/>
                  </a:lnTo>
                  <a:lnTo>
                    <a:pt x="484931" y="235111"/>
                  </a:lnTo>
                  <a:lnTo>
                    <a:pt x="518471" y="231960"/>
                  </a:lnTo>
                  <a:lnTo>
                    <a:pt x="565716" y="226220"/>
                  </a:lnTo>
                  <a:lnTo>
                    <a:pt x="607623" y="223421"/>
                  </a:lnTo>
                  <a:lnTo>
                    <a:pt x="650222" y="219221"/>
                  </a:lnTo>
                  <a:lnTo>
                    <a:pt x="690752" y="216879"/>
                  </a:lnTo>
                  <a:lnTo>
                    <a:pt x="729573" y="216185"/>
                  </a:lnTo>
                  <a:lnTo>
                    <a:pt x="762667" y="214141"/>
                  </a:lnTo>
                  <a:lnTo>
                    <a:pt x="798072" y="211587"/>
                  </a:lnTo>
                  <a:lnTo>
                    <a:pt x="842510" y="210148"/>
                  </a:lnTo>
                  <a:lnTo>
                    <a:pt x="885937" y="209017"/>
                  </a:lnTo>
                  <a:lnTo>
                    <a:pt x="925930" y="205232"/>
                  </a:lnTo>
                  <a:lnTo>
                    <a:pt x="965296" y="203797"/>
                  </a:lnTo>
                  <a:lnTo>
                    <a:pt x="1007926" y="203372"/>
                  </a:lnTo>
                  <a:lnTo>
                    <a:pt x="1051836" y="203246"/>
                  </a:lnTo>
                  <a:lnTo>
                    <a:pt x="1096832" y="203209"/>
                  </a:lnTo>
                  <a:lnTo>
                    <a:pt x="1144187" y="203198"/>
                  </a:lnTo>
                  <a:lnTo>
                    <a:pt x="1185657" y="203194"/>
                  </a:lnTo>
                  <a:lnTo>
                    <a:pt x="1224050" y="203193"/>
                  </a:lnTo>
                  <a:lnTo>
                    <a:pt x="1267104" y="205074"/>
                  </a:lnTo>
                  <a:lnTo>
                    <a:pt x="1306366" y="208660"/>
                  </a:lnTo>
                  <a:lnTo>
                    <a:pt x="1353600" y="214453"/>
                  </a:lnTo>
                  <a:lnTo>
                    <a:pt x="1394790" y="215608"/>
                  </a:lnTo>
                  <a:lnTo>
                    <a:pt x="1441967" y="215837"/>
                  </a:lnTo>
                  <a:lnTo>
                    <a:pt x="1480146" y="215877"/>
                  </a:lnTo>
                  <a:lnTo>
                    <a:pt x="1523129" y="215182"/>
                  </a:lnTo>
                  <a:lnTo>
                    <a:pt x="1554919" y="212520"/>
                  </a:lnTo>
                  <a:lnTo>
                    <a:pt x="1589745" y="210866"/>
                  </a:lnTo>
                  <a:lnTo>
                    <a:pt x="1625684" y="210131"/>
                  </a:lnTo>
                  <a:lnTo>
                    <a:pt x="1660472" y="209804"/>
                  </a:lnTo>
                  <a:lnTo>
                    <a:pt x="1696630" y="207777"/>
                  </a:lnTo>
                  <a:lnTo>
                    <a:pt x="1733160" y="205231"/>
                  </a:lnTo>
                  <a:lnTo>
                    <a:pt x="1768212" y="204099"/>
                  </a:lnTo>
                  <a:lnTo>
                    <a:pt x="1802605" y="201714"/>
                  </a:lnTo>
                  <a:lnTo>
                    <a:pt x="1836705" y="199008"/>
                  </a:lnTo>
                  <a:lnTo>
                    <a:pt x="1870675" y="197805"/>
                  </a:lnTo>
                  <a:lnTo>
                    <a:pt x="1914793" y="197128"/>
                  </a:lnTo>
                  <a:lnTo>
                    <a:pt x="1951304" y="193556"/>
                  </a:lnTo>
                  <a:lnTo>
                    <a:pt x="1995951" y="190392"/>
                  </a:lnTo>
                  <a:lnTo>
                    <a:pt x="2039160" y="185587"/>
                  </a:lnTo>
                  <a:lnTo>
                    <a:pt x="2069620" y="183628"/>
                  </a:lnTo>
                  <a:lnTo>
                    <a:pt x="2086278" y="178398"/>
                  </a:lnTo>
                  <a:lnTo>
                    <a:pt x="2101466" y="177793"/>
                  </a:lnTo>
                  <a:lnTo>
                    <a:pt x="2101475" y="168074"/>
                  </a:lnTo>
                  <a:lnTo>
                    <a:pt x="2102181" y="167080"/>
                  </a:lnTo>
                  <a:lnTo>
                    <a:pt x="2103357" y="166418"/>
                  </a:lnTo>
                  <a:lnTo>
                    <a:pt x="2104846" y="165976"/>
                  </a:lnTo>
                  <a:lnTo>
                    <a:pt x="2105134" y="164271"/>
                  </a:lnTo>
                  <a:lnTo>
                    <a:pt x="2101492" y="119502"/>
                  </a:lnTo>
                  <a:lnTo>
                    <a:pt x="2089115" y="80773"/>
                  </a:lnTo>
                  <a:lnTo>
                    <a:pt x="2088296" y="79246"/>
                  </a:lnTo>
                  <a:lnTo>
                    <a:pt x="2087045" y="78229"/>
                  </a:lnTo>
                  <a:lnTo>
                    <a:pt x="2085506" y="77550"/>
                  </a:lnTo>
                  <a:lnTo>
                    <a:pt x="2070486" y="62006"/>
                  </a:lnTo>
                  <a:lnTo>
                    <a:pt x="2029900" y="47102"/>
                  </a:lnTo>
                  <a:lnTo>
                    <a:pt x="1983448" y="35708"/>
                  </a:lnTo>
                  <a:lnTo>
                    <a:pt x="1936215" y="23253"/>
                  </a:lnTo>
                  <a:lnTo>
                    <a:pt x="1894298" y="14805"/>
                  </a:lnTo>
                  <a:lnTo>
                    <a:pt x="1854841" y="9164"/>
                  </a:lnTo>
                  <a:lnTo>
                    <a:pt x="1816028" y="7179"/>
                  </a:lnTo>
                  <a:lnTo>
                    <a:pt x="1777715" y="5885"/>
                  </a:lnTo>
                  <a:lnTo>
                    <a:pt x="1738847" y="2052"/>
                  </a:lnTo>
                  <a:lnTo>
                    <a:pt x="1697070" y="603"/>
                  </a:lnTo>
                  <a:lnTo>
                    <a:pt x="1658272" y="174"/>
                  </a:lnTo>
                  <a:lnTo>
                    <a:pt x="1613200" y="29"/>
                  </a:lnTo>
                  <a:lnTo>
                    <a:pt x="1570325" y="0"/>
                  </a:lnTo>
                  <a:lnTo>
                    <a:pt x="1527345" y="3138"/>
                  </a:lnTo>
                  <a:lnTo>
                    <a:pt x="1501210" y="2806"/>
                  </a:lnTo>
                  <a:lnTo>
                    <a:pt x="1457435" y="5877"/>
                  </a:lnTo>
                  <a:lnTo>
                    <a:pt x="1410391" y="6282"/>
                  </a:lnTo>
                  <a:lnTo>
                    <a:pt x="1363413" y="11361"/>
                  </a:lnTo>
                  <a:lnTo>
                    <a:pt x="1318883" y="12430"/>
                  </a:lnTo>
                  <a:lnTo>
                    <a:pt x="1275127" y="12615"/>
                  </a:lnTo>
                  <a:lnTo>
                    <a:pt x="1233156" y="12670"/>
                  </a:lnTo>
                  <a:lnTo>
                    <a:pt x="1194845" y="12688"/>
                  </a:lnTo>
                  <a:lnTo>
                    <a:pt x="1154770" y="14574"/>
                  </a:lnTo>
                  <a:lnTo>
                    <a:pt x="1112882" y="18160"/>
                  </a:lnTo>
                  <a:lnTo>
                    <a:pt x="1074468" y="18781"/>
                  </a:lnTo>
                  <a:lnTo>
                    <a:pt x="1031807" y="22336"/>
                  </a:lnTo>
                  <a:lnTo>
                    <a:pt x="998829" y="25916"/>
                  </a:lnTo>
                  <a:lnTo>
                    <a:pt x="963005" y="29153"/>
                  </a:lnTo>
                  <a:lnTo>
                    <a:pt x="925917" y="30592"/>
                  </a:lnTo>
                  <a:lnTo>
                    <a:pt x="888266" y="31231"/>
                  </a:lnTo>
                  <a:lnTo>
                    <a:pt x="850366" y="32221"/>
                  </a:lnTo>
                  <a:lnTo>
                    <a:pt x="812355" y="35013"/>
                  </a:lnTo>
                  <a:lnTo>
                    <a:pt x="774293" y="38606"/>
                  </a:lnTo>
                  <a:lnTo>
                    <a:pt x="736212" y="41849"/>
                  </a:lnTo>
                  <a:lnTo>
                    <a:pt x="698119" y="43290"/>
                  </a:lnTo>
                  <a:lnTo>
                    <a:pt x="658141" y="45812"/>
                  </a:lnTo>
                  <a:lnTo>
                    <a:pt x="618266" y="48579"/>
                  </a:lnTo>
                  <a:lnTo>
                    <a:pt x="581729" y="49809"/>
                  </a:lnTo>
                  <a:lnTo>
                    <a:pt x="546675" y="48474"/>
                  </a:lnTo>
                  <a:lnTo>
                    <a:pt x="512987" y="46235"/>
                  </a:lnTo>
                  <a:lnTo>
                    <a:pt x="466253" y="44974"/>
                  </a:lnTo>
                  <a:lnTo>
                    <a:pt x="421127" y="43895"/>
                  </a:lnTo>
                  <a:lnTo>
                    <a:pt x="376477" y="40126"/>
                  </a:lnTo>
                  <a:lnTo>
                    <a:pt x="333378" y="38695"/>
                  </a:lnTo>
                  <a:lnTo>
                    <a:pt x="286496" y="36331"/>
                  </a:lnTo>
                  <a:lnTo>
                    <a:pt x="239893" y="32649"/>
                  </a:lnTo>
                  <a:lnTo>
                    <a:pt x="194286" y="31922"/>
                  </a:lnTo>
                  <a:lnTo>
                    <a:pt x="147125" y="31778"/>
                  </a:lnTo>
                  <a:lnTo>
                    <a:pt x="103629" y="28379"/>
                  </a:lnTo>
                  <a:lnTo>
                    <a:pt x="60361" y="25983"/>
                  </a:lnTo>
                  <a:lnTo>
                    <a:pt x="15542" y="25509"/>
                  </a:lnTo>
                  <a:lnTo>
                    <a:pt x="0" y="2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193"/>
              </p:custDataLst>
            </p:nvPr>
          </p:nvSpPr>
          <p:spPr>
            <a:xfrm>
              <a:off x="2280553" y="1076129"/>
              <a:ext cx="2145069" cy="2460711"/>
            </a:xfrm>
            <a:custGeom>
              <a:avLst/>
              <a:gdLst/>
              <a:ahLst/>
              <a:cxnLst/>
              <a:rect l="0" t="0" r="0" b="0"/>
              <a:pathLst>
                <a:path w="2145069" h="2460711">
                  <a:moveTo>
                    <a:pt x="1878697" y="3371"/>
                  </a:moveTo>
                  <a:lnTo>
                    <a:pt x="1878697" y="3371"/>
                  </a:lnTo>
                  <a:lnTo>
                    <a:pt x="1868584" y="0"/>
                  </a:lnTo>
                  <a:lnTo>
                    <a:pt x="1859856" y="227"/>
                  </a:lnTo>
                  <a:lnTo>
                    <a:pt x="1820450" y="3095"/>
                  </a:lnTo>
                  <a:lnTo>
                    <a:pt x="1782651" y="3289"/>
                  </a:lnTo>
                  <a:lnTo>
                    <a:pt x="1746404" y="3335"/>
                  </a:lnTo>
                  <a:lnTo>
                    <a:pt x="1713832" y="3355"/>
                  </a:lnTo>
                  <a:lnTo>
                    <a:pt x="1667727" y="3366"/>
                  </a:lnTo>
                  <a:lnTo>
                    <a:pt x="1633944" y="5250"/>
                  </a:lnTo>
                  <a:lnTo>
                    <a:pt x="1597762" y="8440"/>
                  </a:lnTo>
                  <a:lnTo>
                    <a:pt x="1560515" y="12209"/>
                  </a:lnTo>
                  <a:lnTo>
                    <a:pt x="1517149" y="16236"/>
                  </a:lnTo>
                  <a:lnTo>
                    <a:pt x="1471065" y="20378"/>
                  </a:lnTo>
                  <a:lnTo>
                    <a:pt x="1427064" y="24570"/>
                  </a:lnTo>
                  <a:lnTo>
                    <a:pt x="1383990" y="28786"/>
                  </a:lnTo>
                  <a:lnTo>
                    <a:pt x="1342033" y="33716"/>
                  </a:lnTo>
                  <a:lnTo>
                    <a:pt x="1302218" y="40612"/>
                  </a:lnTo>
                  <a:lnTo>
                    <a:pt x="1261475" y="46498"/>
                  </a:lnTo>
                  <a:lnTo>
                    <a:pt x="1219143" y="52172"/>
                  </a:lnTo>
                  <a:lnTo>
                    <a:pt x="1174458" y="59397"/>
                  </a:lnTo>
                  <a:lnTo>
                    <a:pt x="1128728" y="67312"/>
                  </a:lnTo>
                  <a:lnTo>
                    <a:pt x="1081827" y="75534"/>
                  </a:lnTo>
                  <a:lnTo>
                    <a:pt x="1057467" y="79702"/>
                  </a:lnTo>
                  <a:lnTo>
                    <a:pt x="1032760" y="83891"/>
                  </a:lnTo>
                  <a:lnTo>
                    <a:pt x="1007822" y="88801"/>
                  </a:lnTo>
                  <a:lnTo>
                    <a:pt x="982730" y="94191"/>
                  </a:lnTo>
                  <a:lnTo>
                    <a:pt x="957536" y="99901"/>
                  </a:lnTo>
                  <a:lnTo>
                    <a:pt x="914490" y="110008"/>
                  </a:lnTo>
                  <a:lnTo>
                    <a:pt x="875838" y="118499"/>
                  </a:lnTo>
                  <a:lnTo>
                    <a:pt x="837493" y="124624"/>
                  </a:lnTo>
                  <a:lnTo>
                    <a:pt x="801166" y="129698"/>
                  </a:lnTo>
                  <a:lnTo>
                    <a:pt x="766205" y="135011"/>
                  </a:lnTo>
                  <a:lnTo>
                    <a:pt x="731853" y="142076"/>
                  </a:lnTo>
                  <a:lnTo>
                    <a:pt x="697770" y="148038"/>
                  </a:lnTo>
                  <a:lnTo>
                    <a:pt x="664513" y="153040"/>
                  </a:lnTo>
                  <a:lnTo>
                    <a:pt x="618023" y="159822"/>
                  </a:lnTo>
                  <a:lnTo>
                    <a:pt x="573674" y="167006"/>
                  </a:lnTo>
                  <a:lnTo>
                    <a:pt x="533409" y="177758"/>
                  </a:lnTo>
                  <a:lnTo>
                    <a:pt x="494667" y="189175"/>
                  </a:lnTo>
                  <a:lnTo>
                    <a:pt x="457082" y="198046"/>
                  </a:lnTo>
                  <a:lnTo>
                    <a:pt x="410539" y="213328"/>
                  </a:lnTo>
                  <a:lnTo>
                    <a:pt x="364159" y="226564"/>
                  </a:lnTo>
                  <a:lnTo>
                    <a:pt x="321732" y="245406"/>
                  </a:lnTo>
                  <a:lnTo>
                    <a:pt x="283562" y="265330"/>
                  </a:lnTo>
                  <a:lnTo>
                    <a:pt x="241194" y="294977"/>
                  </a:lnTo>
                  <a:lnTo>
                    <a:pt x="196667" y="327122"/>
                  </a:lnTo>
                  <a:lnTo>
                    <a:pt x="154252" y="359613"/>
                  </a:lnTo>
                  <a:lnTo>
                    <a:pt x="110237" y="406425"/>
                  </a:lnTo>
                  <a:lnTo>
                    <a:pt x="100152" y="416619"/>
                  </a:lnTo>
                  <a:lnTo>
                    <a:pt x="96927" y="423633"/>
                  </a:lnTo>
                  <a:lnTo>
                    <a:pt x="94788" y="430748"/>
                  </a:lnTo>
                  <a:lnTo>
                    <a:pt x="87666" y="441066"/>
                  </a:lnTo>
                  <a:lnTo>
                    <a:pt x="79465" y="453269"/>
                  </a:lnTo>
                  <a:lnTo>
                    <a:pt x="60402" y="496825"/>
                  </a:lnTo>
                  <a:lnTo>
                    <a:pt x="52704" y="513541"/>
                  </a:lnTo>
                  <a:lnTo>
                    <a:pt x="49318" y="526909"/>
                  </a:lnTo>
                  <a:lnTo>
                    <a:pt x="25543" y="569514"/>
                  </a:lnTo>
                  <a:lnTo>
                    <a:pt x="9958" y="601241"/>
                  </a:lnTo>
                  <a:lnTo>
                    <a:pt x="97" y="645890"/>
                  </a:lnTo>
                  <a:lnTo>
                    <a:pt x="0" y="665282"/>
                  </a:lnTo>
                  <a:lnTo>
                    <a:pt x="10347" y="710439"/>
                  </a:lnTo>
                  <a:lnTo>
                    <a:pt x="20351" y="736892"/>
                  </a:lnTo>
                  <a:lnTo>
                    <a:pt x="30011" y="750269"/>
                  </a:lnTo>
                  <a:lnTo>
                    <a:pt x="59144" y="773704"/>
                  </a:lnTo>
                  <a:lnTo>
                    <a:pt x="100867" y="795665"/>
                  </a:lnTo>
                  <a:lnTo>
                    <a:pt x="145719" y="814719"/>
                  </a:lnTo>
                  <a:lnTo>
                    <a:pt x="187556" y="830927"/>
                  </a:lnTo>
                  <a:lnTo>
                    <a:pt x="229823" y="846772"/>
                  </a:lnTo>
                  <a:lnTo>
                    <a:pt x="272148" y="860191"/>
                  </a:lnTo>
                  <a:lnTo>
                    <a:pt x="314480" y="871853"/>
                  </a:lnTo>
                  <a:lnTo>
                    <a:pt x="356814" y="887247"/>
                  </a:lnTo>
                  <a:lnTo>
                    <a:pt x="399147" y="896722"/>
                  </a:lnTo>
                  <a:lnTo>
                    <a:pt x="437822" y="902822"/>
                  </a:lnTo>
                  <a:lnTo>
                    <a:pt x="476297" y="906508"/>
                  </a:lnTo>
                  <a:lnTo>
                    <a:pt x="517868" y="910450"/>
                  </a:lnTo>
                  <a:lnTo>
                    <a:pt x="564415" y="911229"/>
                  </a:lnTo>
                  <a:lnTo>
                    <a:pt x="606430" y="913264"/>
                  </a:lnTo>
                  <a:lnTo>
                    <a:pt x="645487" y="916881"/>
                  </a:lnTo>
                  <a:lnTo>
                    <a:pt x="690795" y="924561"/>
                  </a:lnTo>
                  <a:lnTo>
                    <a:pt x="728451" y="935468"/>
                  </a:lnTo>
                  <a:lnTo>
                    <a:pt x="752689" y="950090"/>
                  </a:lnTo>
                  <a:lnTo>
                    <a:pt x="760888" y="958240"/>
                  </a:lnTo>
                  <a:lnTo>
                    <a:pt x="769954" y="982559"/>
                  </a:lnTo>
                  <a:lnTo>
                    <a:pt x="773460" y="1017388"/>
                  </a:lnTo>
                  <a:lnTo>
                    <a:pt x="773072" y="1063705"/>
                  </a:lnTo>
                  <a:lnTo>
                    <a:pt x="768034" y="1106980"/>
                  </a:lnTo>
                  <a:lnTo>
                    <a:pt x="766793" y="1151957"/>
                  </a:lnTo>
                  <a:lnTo>
                    <a:pt x="759611" y="1197126"/>
                  </a:lnTo>
                  <a:lnTo>
                    <a:pt x="746385" y="1240293"/>
                  </a:lnTo>
                  <a:lnTo>
                    <a:pt x="722601" y="1282630"/>
                  </a:lnTo>
                  <a:lnTo>
                    <a:pt x="696569" y="1329484"/>
                  </a:lnTo>
                  <a:lnTo>
                    <a:pt x="670737" y="1376437"/>
                  </a:lnTo>
                  <a:lnTo>
                    <a:pt x="646509" y="1417594"/>
                  </a:lnTo>
                  <a:lnTo>
                    <a:pt x="620635" y="1455331"/>
                  </a:lnTo>
                  <a:lnTo>
                    <a:pt x="590960" y="1496024"/>
                  </a:lnTo>
                  <a:lnTo>
                    <a:pt x="557764" y="1538034"/>
                  </a:lnTo>
                  <a:lnTo>
                    <a:pt x="521600" y="1580303"/>
                  </a:lnTo>
                  <a:lnTo>
                    <a:pt x="479336" y="1624506"/>
                  </a:lnTo>
                  <a:lnTo>
                    <a:pt x="433802" y="1670422"/>
                  </a:lnTo>
                  <a:lnTo>
                    <a:pt x="398126" y="1706164"/>
                  </a:lnTo>
                  <a:lnTo>
                    <a:pt x="360744" y="1743565"/>
                  </a:lnTo>
                  <a:lnTo>
                    <a:pt x="326228" y="1781458"/>
                  </a:lnTo>
                  <a:lnTo>
                    <a:pt x="297030" y="1819497"/>
                  </a:lnTo>
                  <a:lnTo>
                    <a:pt x="262585" y="1865207"/>
                  </a:lnTo>
                  <a:lnTo>
                    <a:pt x="232785" y="1908207"/>
                  </a:lnTo>
                  <a:lnTo>
                    <a:pt x="208273" y="1947598"/>
                  </a:lnTo>
                  <a:lnTo>
                    <a:pt x="192253" y="1980839"/>
                  </a:lnTo>
                  <a:lnTo>
                    <a:pt x="172039" y="2028464"/>
                  </a:lnTo>
                  <a:lnTo>
                    <a:pt x="156800" y="2065231"/>
                  </a:lnTo>
                  <a:lnTo>
                    <a:pt x="144758" y="2111246"/>
                  </a:lnTo>
                  <a:lnTo>
                    <a:pt x="138093" y="2153866"/>
                  </a:lnTo>
                  <a:lnTo>
                    <a:pt x="128826" y="2200893"/>
                  </a:lnTo>
                  <a:lnTo>
                    <a:pt x="127611" y="2240421"/>
                  </a:lnTo>
                  <a:lnTo>
                    <a:pt x="135042" y="2284963"/>
                  </a:lnTo>
                  <a:lnTo>
                    <a:pt x="143934" y="2327084"/>
                  </a:lnTo>
                  <a:lnTo>
                    <a:pt x="151895" y="2352263"/>
                  </a:lnTo>
                  <a:lnTo>
                    <a:pt x="173515" y="2391078"/>
                  </a:lnTo>
                  <a:lnTo>
                    <a:pt x="204467" y="2426876"/>
                  </a:lnTo>
                  <a:lnTo>
                    <a:pt x="249533" y="2452279"/>
                  </a:lnTo>
                  <a:lnTo>
                    <a:pt x="270816" y="2458925"/>
                  </a:lnTo>
                  <a:lnTo>
                    <a:pt x="313912" y="2460710"/>
                  </a:lnTo>
                  <a:lnTo>
                    <a:pt x="351706" y="2457417"/>
                  </a:lnTo>
                  <a:lnTo>
                    <a:pt x="388540" y="2451973"/>
                  </a:lnTo>
                  <a:lnTo>
                    <a:pt x="433297" y="2438743"/>
                  </a:lnTo>
                  <a:lnTo>
                    <a:pt x="469708" y="2425979"/>
                  </a:lnTo>
                  <a:lnTo>
                    <a:pt x="507308" y="2409810"/>
                  </a:lnTo>
                  <a:lnTo>
                    <a:pt x="545259" y="2395063"/>
                  </a:lnTo>
                  <a:lnTo>
                    <a:pt x="584021" y="2377602"/>
                  </a:lnTo>
                  <a:lnTo>
                    <a:pt x="626472" y="2359023"/>
                  </a:lnTo>
                  <a:lnTo>
                    <a:pt x="669624" y="2340112"/>
                  </a:lnTo>
                  <a:lnTo>
                    <a:pt x="709535" y="2321103"/>
                  </a:lnTo>
                  <a:lnTo>
                    <a:pt x="748877" y="2301360"/>
                  </a:lnTo>
                  <a:lnTo>
                    <a:pt x="791500" y="2277950"/>
                  </a:lnTo>
                  <a:lnTo>
                    <a:pt x="835408" y="2253139"/>
                  </a:lnTo>
                  <a:lnTo>
                    <a:pt x="880403" y="2227914"/>
                  </a:lnTo>
                  <a:lnTo>
                    <a:pt x="912665" y="2211022"/>
                  </a:lnTo>
                  <a:lnTo>
                    <a:pt x="959190" y="2185644"/>
                  </a:lnTo>
                  <a:lnTo>
                    <a:pt x="991190" y="2168717"/>
                  </a:lnTo>
                  <a:lnTo>
                    <a:pt x="1024227" y="2151786"/>
                  </a:lnTo>
                  <a:lnTo>
                    <a:pt x="1057725" y="2134854"/>
                  </a:lnTo>
                  <a:lnTo>
                    <a:pt x="1091428" y="2116039"/>
                  </a:lnTo>
                  <a:lnTo>
                    <a:pt x="1124516" y="2096623"/>
                  </a:lnTo>
                  <a:lnTo>
                    <a:pt x="1171617" y="2069120"/>
                  </a:lnTo>
                  <a:lnTo>
                    <a:pt x="1204370" y="2049195"/>
                  </a:lnTo>
                  <a:lnTo>
                    <a:pt x="1251173" y="2021514"/>
                  </a:lnTo>
                  <a:lnTo>
                    <a:pt x="1296320" y="1992067"/>
                  </a:lnTo>
                  <a:lnTo>
                    <a:pt x="1337605" y="1961000"/>
                  </a:lnTo>
                  <a:lnTo>
                    <a:pt x="1376649" y="1932824"/>
                  </a:lnTo>
                  <a:lnTo>
                    <a:pt x="1415029" y="1903229"/>
                  </a:lnTo>
                  <a:lnTo>
                    <a:pt x="1453212" y="1875490"/>
                  </a:lnTo>
                  <a:lnTo>
                    <a:pt x="1498971" y="1841538"/>
                  </a:lnTo>
                  <a:lnTo>
                    <a:pt x="1541980" y="1811835"/>
                  </a:lnTo>
                  <a:lnTo>
                    <a:pt x="1587819" y="1779000"/>
                  </a:lnTo>
                  <a:lnTo>
                    <a:pt x="1632569" y="1749702"/>
                  </a:lnTo>
                  <a:lnTo>
                    <a:pt x="1675379" y="1719350"/>
                  </a:lnTo>
                  <a:lnTo>
                    <a:pt x="1717807" y="1692763"/>
                  </a:lnTo>
                  <a:lnTo>
                    <a:pt x="1761955" y="1665786"/>
                  </a:lnTo>
                  <a:lnTo>
                    <a:pt x="1786486" y="1649521"/>
                  </a:lnTo>
                  <a:lnTo>
                    <a:pt x="1830989" y="1622688"/>
                  </a:lnTo>
                  <a:lnTo>
                    <a:pt x="1872310" y="1599625"/>
                  </a:lnTo>
                  <a:lnTo>
                    <a:pt x="1912974" y="1577392"/>
                  </a:lnTo>
                  <a:lnTo>
                    <a:pt x="1953097" y="1554498"/>
                  </a:lnTo>
                  <a:lnTo>
                    <a:pt x="1991779" y="1536179"/>
                  </a:lnTo>
                  <a:lnTo>
                    <a:pt x="2037008" y="1511571"/>
                  </a:lnTo>
                  <a:lnTo>
                    <a:pt x="2084479" y="1493695"/>
                  </a:lnTo>
                  <a:lnTo>
                    <a:pt x="2115348" y="1477830"/>
                  </a:lnTo>
                  <a:lnTo>
                    <a:pt x="2130556" y="1475939"/>
                  </a:lnTo>
                  <a:lnTo>
                    <a:pt x="2139042" y="1471559"/>
                  </a:lnTo>
                  <a:lnTo>
                    <a:pt x="2145068" y="146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1"/>
          <p:cNvGrpSpPr/>
          <p:nvPr/>
        </p:nvGrpSpPr>
        <p:grpSpPr>
          <a:xfrm>
            <a:off x="4419685" y="1290564"/>
            <a:ext cx="392577" cy="181297"/>
            <a:chOff x="4419685" y="1290564"/>
            <a:chExt cx="392577" cy="181297"/>
          </a:xfrm>
        </p:grpSpPr>
        <p:sp>
          <p:nvSpPr>
            <p:cNvPr id="8" name="SMARTInkShape-4"/>
            <p:cNvSpPr/>
            <p:nvPr>
              <p:custDataLst>
                <p:tags r:id="rId187"/>
              </p:custDataLst>
            </p:nvPr>
          </p:nvSpPr>
          <p:spPr>
            <a:xfrm>
              <a:off x="4573684" y="1302089"/>
              <a:ext cx="74517" cy="157983"/>
            </a:xfrm>
            <a:custGeom>
              <a:avLst/>
              <a:gdLst/>
              <a:ahLst/>
              <a:cxnLst/>
              <a:rect l="0" t="0" r="0" b="0"/>
              <a:pathLst>
                <a:path w="74517" h="157983">
                  <a:moveTo>
                    <a:pt x="74516" y="12361"/>
                  </a:moveTo>
                  <a:lnTo>
                    <a:pt x="74516" y="12361"/>
                  </a:lnTo>
                  <a:lnTo>
                    <a:pt x="71145" y="8990"/>
                  </a:lnTo>
                  <a:lnTo>
                    <a:pt x="69490" y="5454"/>
                  </a:lnTo>
                  <a:lnTo>
                    <a:pt x="69049" y="3523"/>
                  </a:lnTo>
                  <a:lnTo>
                    <a:pt x="68049" y="2235"/>
                  </a:lnTo>
                  <a:lnTo>
                    <a:pt x="65056" y="805"/>
                  </a:lnTo>
                  <a:lnTo>
                    <a:pt x="52663" y="0"/>
                  </a:lnTo>
                  <a:lnTo>
                    <a:pt x="45283" y="1693"/>
                  </a:lnTo>
                  <a:lnTo>
                    <a:pt x="23081" y="11923"/>
                  </a:lnTo>
                  <a:lnTo>
                    <a:pt x="2105" y="34491"/>
                  </a:lnTo>
                  <a:lnTo>
                    <a:pt x="0" y="39365"/>
                  </a:lnTo>
                  <a:lnTo>
                    <a:pt x="946" y="45765"/>
                  </a:lnTo>
                  <a:lnTo>
                    <a:pt x="2186" y="49447"/>
                  </a:lnTo>
                  <a:lnTo>
                    <a:pt x="7326" y="55419"/>
                  </a:lnTo>
                  <a:lnTo>
                    <a:pt x="40954" y="77706"/>
                  </a:lnTo>
                  <a:lnTo>
                    <a:pt x="50874" y="89788"/>
                  </a:lnTo>
                  <a:lnTo>
                    <a:pt x="53425" y="98278"/>
                  </a:lnTo>
                  <a:lnTo>
                    <a:pt x="53853" y="108402"/>
                  </a:lnTo>
                  <a:lnTo>
                    <a:pt x="44555" y="138670"/>
                  </a:lnTo>
                  <a:lnTo>
                    <a:pt x="31307" y="156964"/>
                  </a:lnTo>
                  <a:lnTo>
                    <a:pt x="28736" y="157768"/>
                  </a:lnTo>
                  <a:lnTo>
                    <a:pt x="27063" y="157982"/>
                  </a:lnTo>
                  <a:lnTo>
                    <a:pt x="25242" y="156714"/>
                  </a:lnTo>
                  <a:lnTo>
                    <a:pt x="21337" y="151542"/>
                  </a:lnTo>
                  <a:lnTo>
                    <a:pt x="18542" y="144067"/>
                  </a:lnTo>
                  <a:lnTo>
                    <a:pt x="18856" y="141793"/>
                  </a:lnTo>
                  <a:lnTo>
                    <a:pt x="23716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>
              <p:custDataLst>
                <p:tags r:id="rId188"/>
              </p:custDataLst>
            </p:nvPr>
          </p:nvSpPr>
          <p:spPr>
            <a:xfrm>
              <a:off x="4719294" y="1308100"/>
              <a:ext cx="24157" cy="128819"/>
            </a:xfrm>
            <a:custGeom>
              <a:avLst/>
              <a:gdLst/>
              <a:ahLst/>
              <a:cxnLst/>
              <a:rect l="0" t="0" r="0" b="0"/>
              <a:pathLst>
                <a:path w="24157" h="128819">
                  <a:moveTo>
                    <a:pt x="24156" y="0"/>
                  </a:moveTo>
                  <a:lnTo>
                    <a:pt x="24156" y="0"/>
                  </a:lnTo>
                  <a:lnTo>
                    <a:pt x="19087" y="37977"/>
                  </a:lnTo>
                  <a:lnTo>
                    <a:pt x="9229" y="78579"/>
                  </a:lnTo>
                  <a:lnTo>
                    <a:pt x="0" y="116930"/>
                  </a:lnTo>
                  <a:lnTo>
                    <a:pt x="1190" y="124406"/>
                  </a:lnTo>
                  <a:lnTo>
                    <a:pt x="3366" y="128669"/>
                  </a:lnTo>
                  <a:lnTo>
                    <a:pt x="3946" y="128818"/>
                  </a:lnTo>
                  <a:lnTo>
                    <a:pt x="510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>
              <p:custDataLst>
                <p:tags r:id="rId189"/>
              </p:custDataLst>
            </p:nvPr>
          </p:nvSpPr>
          <p:spPr>
            <a:xfrm>
              <a:off x="4730750" y="1290564"/>
              <a:ext cx="81512" cy="150192"/>
            </a:xfrm>
            <a:custGeom>
              <a:avLst/>
              <a:gdLst/>
              <a:ahLst/>
              <a:cxnLst/>
              <a:rect l="0" t="0" r="0" b="0"/>
              <a:pathLst>
                <a:path w="81512" h="150192">
                  <a:moveTo>
                    <a:pt x="19050" y="49286"/>
                  </a:moveTo>
                  <a:lnTo>
                    <a:pt x="19050" y="49286"/>
                  </a:lnTo>
                  <a:lnTo>
                    <a:pt x="19050" y="27848"/>
                  </a:lnTo>
                  <a:lnTo>
                    <a:pt x="20461" y="25822"/>
                  </a:lnTo>
                  <a:lnTo>
                    <a:pt x="30984" y="15619"/>
                  </a:lnTo>
                  <a:lnTo>
                    <a:pt x="33356" y="12025"/>
                  </a:lnTo>
                  <a:lnTo>
                    <a:pt x="41635" y="6149"/>
                  </a:lnTo>
                  <a:lnTo>
                    <a:pt x="57456" y="0"/>
                  </a:lnTo>
                  <a:lnTo>
                    <a:pt x="60176" y="201"/>
                  </a:lnTo>
                  <a:lnTo>
                    <a:pt x="65080" y="2305"/>
                  </a:lnTo>
                  <a:lnTo>
                    <a:pt x="66670" y="3855"/>
                  </a:lnTo>
                  <a:lnTo>
                    <a:pt x="68437" y="7457"/>
                  </a:lnTo>
                  <a:lnTo>
                    <a:pt x="66060" y="20194"/>
                  </a:lnTo>
                  <a:lnTo>
                    <a:pt x="58257" y="47031"/>
                  </a:lnTo>
                  <a:lnTo>
                    <a:pt x="55957" y="64781"/>
                  </a:lnTo>
                  <a:lnTo>
                    <a:pt x="47781" y="79748"/>
                  </a:lnTo>
                  <a:lnTo>
                    <a:pt x="42873" y="83991"/>
                  </a:lnTo>
                  <a:lnTo>
                    <a:pt x="38340" y="85877"/>
                  </a:lnTo>
                  <a:lnTo>
                    <a:pt x="26668" y="87298"/>
                  </a:lnTo>
                  <a:lnTo>
                    <a:pt x="29147" y="87360"/>
                  </a:lnTo>
                  <a:lnTo>
                    <a:pt x="67003" y="75829"/>
                  </a:lnTo>
                  <a:lnTo>
                    <a:pt x="73994" y="77076"/>
                  </a:lnTo>
                  <a:lnTo>
                    <a:pt x="76846" y="78396"/>
                  </a:lnTo>
                  <a:lnTo>
                    <a:pt x="78747" y="80687"/>
                  </a:lnTo>
                  <a:lnTo>
                    <a:pt x="80860" y="86996"/>
                  </a:lnTo>
                  <a:lnTo>
                    <a:pt x="81511" y="107613"/>
                  </a:lnTo>
                  <a:lnTo>
                    <a:pt x="77381" y="124424"/>
                  </a:lnTo>
                  <a:lnTo>
                    <a:pt x="67610" y="142976"/>
                  </a:lnTo>
                  <a:lnTo>
                    <a:pt x="62712" y="145613"/>
                  </a:lnTo>
                  <a:lnTo>
                    <a:pt x="26411" y="150191"/>
                  </a:lnTo>
                  <a:lnTo>
                    <a:pt x="0" y="14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>
              <p:custDataLst>
                <p:tags r:id="rId190"/>
              </p:custDataLst>
            </p:nvPr>
          </p:nvSpPr>
          <p:spPr>
            <a:xfrm>
              <a:off x="4419685" y="1416169"/>
              <a:ext cx="36692" cy="55692"/>
            </a:xfrm>
            <a:custGeom>
              <a:avLst/>
              <a:gdLst/>
              <a:ahLst/>
              <a:cxnLst/>
              <a:rect l="0" t="0" r="0" b="0"/>
              <a:pathLst>
                <a:path w="36692" h="55692">
                  <a:moveTo>
                    <a:pt x="25315" y="12581"/>
                  </a:moveTo>
                  <a:lnTo>
                    <a:pt x="25315" y="12581"/>
                  </a:lnTo>
                  <a:lnTo>
                    <a:pt x="25315" y="6492"/>
                  </a:lnTo>
                  <a:lnTo>
                    <a:pt x="19848" y="6254"/>
                  </a:lnTo>
                  <a:lnTo>
                    <a:pt x="13575" y="766"/>
                  </a:lnTo>
                  <a:lnTo>
                    <a:pt x="9528" y="143"/>
                  </a:lnTo>
                  <a:lnTo>
                    <a:pt x="8440" y="1467"/>
                  </a:lnTo>
                  <a:lnTo>
                    <a:pt x="560" y="29535"/>
                  </a:lnTo>
                  <a:lnTo>
                    <a:pt x="0" y="45475"/>
                  </a:lnTo>
                  <a:lnTo>
                    <a:pt x="1834" y="50249"/>
                  </a:lnTo>
                  <a:lnTo>
                    <a:pt x="5390" y="55691"/>
                  </a:lnTo>
                  <a:lnTo>
                    <a:pt x="6387" y="55432"/>
                  </a:lnTo>
                  <a:lnTo>
                    <a:pt x="18398" y="44704"/>
                  </a:lnTo>
                  <a:lnTo>
                    <a:pt x="33546" y="20895"/>
                  </a:lnTo>
                  <a:lnTo>
                    <a:pt x="36691" y="11673"/>
                  </a:lnTo>
                  <a:lnTo>
                    <a:pt x="36427" y="9154"/>
                  </a:lnTo>
                  <a:lnTo>
                    <a:pt x="32432" y="1241"/>
                  </a:lnTo>
                  <a:lnTo>
                    <a:pt x="30124" y="486"/>
                  </a:lnTo>
                  <a:lnTo>
                    <a:pt x="26265" y="0"/>
                  </a:lnTo>
                  <a:lnTo>
                    <a:pt x="16560" y="8730"/>
                  </a:lnTo>
                  <a:lnTo>
                    <a:pt x="14368" y="14632"/>
                  </a:lnTo>
                  <a:lnTo>
                    <a:pt x="11253" y="25889"/>
                  </a:lnTo>
                  <a:lnTo>
                    <a:pt x="9590" y="29919"/>
                  </a:lnTo>
                  <a:lnTo>
                    <a:pt x="9187" y="33312"/>
                  </a:lnTo>
                  <a:lnTo>
                    <a:pt x="12440" y="43860"/>
                  </a:lnTo>
                  <a:lnTo>
                    <a:pt x="15934" y="40820"/>
                  </a:lnTo>
                  <a:lnTo>
                    <a:pt x="23436" y="27697"/>
                  </a:lnTo>
                  <a:lnTo>
                    <a:pt x="31303" y="1725"/>
                  </a:lnTo>
                  <a:lnTo>
                    <a:pt x="30718" y="1816"/>
                  </a:lnTo>
                  <a:lnTo>
                    <a:pt x="28187" y="3798"/>
                  </a:lnTo>
                  <a:lnTo>
                    <a:pt x="22795" y="12252"/>
                  </a:lnTo>
                  <a:lnTo>
                    <a:pt x="20100" y="20323"/>
                  </a:lnTo>
                  <a:lnTo>
                    <a:pt x="19301" y="27183"/>
                  </a:lnTo>
                  <a:lnTo>
                    <a:pt x="19894" y="28666"/>
                  </a:lnTo>
                  <a:lnTo>
                    <a:pt x="20996" y="29654"/>
                  </a:lnTo>
                  <a:lnTo>
                    <a:pt x="24462" y="31240"/>
                  </a:lnTo>
                  <a:lnTo>
                    <a:pt x="24746" y="30665"/>
                  </a:lnTo>
                  <a:lnTo>
                    <a:pt x="25062" y="28144"/>
                  </a:lnTo>
                  <a:lnTo>
                    <a:pt x="24441" y="27190"/>
                  </a:lnTo>
                  <a:lnTo>
                    <a:pt x="23321" y="26553"/>
                  </a:lnTo>
                  <a:lnTo>
                    <a:pt x="18965" y="25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8"/>
          <p:cNvSpPr/>
          <p:nvPr>
            <p:custDataLst>
              <p:tags r:id="rId1"/>
            </p:custDataLst>
          </p:nvPr>
        </p:nvSpPr>
        <p:spPr>
          <a:xfrm>
            <a:off x="4413327" y="2374900"/>
            <a:ext cx="818074" cy="158751"/>
          </a:xfrm>
          <a:custGeom>
            <a:avLst/>
            <a:gdLst/>
            <a:ahLst/>
            <a:cxnLst/>
            <a:rect l="0" t="0" r="0" b="0"/>
            <a:pathLst>
              <a:path w="818074" h="158751">
                <a:moveTo>
                  <a:pt x="6273" y="158750"/>
                </a:moveTo>
                <a:lnTo>
                  <a:pt x="6273" y="158750"/>
                </a:lnTo>
                <a:lnTo>
                  <a:pt x="6273" y="155379"/>
                </a:lnTo>
                <a:lnTo>
                  <a:pt x="5567" y="154386"/>
                </a:lnTo>
                <a:lnTo>
                  <a:pt x="4391" y="153724"/>
                </a:lnTo>
                <a:lnTo>
                  <a:pt x="2902" y="153283"/>
                </a:lnTo>
                <a:lnTo>
                  <a:pt x="1909" y="152283"/>
                </a:lnTo>
                <a:lnTo>
                  <a:pt x="0" y="146334"/>
                </a:lnTo>
                <a:lnTo>
                  <a:pt x="3317" y="146134"/>
                </a:lnTo>
                <a:lnTo>
                  <a:pt x="6841" y="147969"/>
                </a:lnTo>
                <a:lnTo>
                  <a:pt x="10759" y="150430"/>
                </a:lnTo>
                <a:lnTo>
                  <a:pt x="14852" y="151525"/>
                </a:lnTo>
                <a:lnTo>
                  <a:pt x="51931" y="151643"/>
                </a:lnTo>
                <a:lnTo>
                  <a:pt x="94748" y="143555"/>
                </a:lnTo>
                <a:lnTo>
                  <a:pt x="135019" y="135392"/>
                </a:lnTo>
                <a:lnTo>
                  <a:pt x="172763" y="126985"/>
                </a:lnTo>
                <a:lnTo>
                  <a:pt x="213981" y="115160"/>
                </a:lnTo>
                <a:lnTo>
                  <a:pt x="257870" y="103873"/>
                </a:lnTo>
                <a:lnTo>
                  <a:pt x="300043" y="96774"/>
                </a:lnTo>
                <a:lnTo>
                  <a:pt x="341632" y="94745"/>
                </a:lnTo>
                <a:lnTo>
                  <a:pt x="388536" y="86438"/>
                </a:lnTo>
                <a:lnTo>
                  <a:pt x="427452" y="78954"/>
                </a:lnTo>
                <a:lnTo>
                  <a:pt x="471655" y="73192"/>
                </a:lnTo>
                <a:lnTo>
                  <a:pt x="514235" y="65264"/>
                </a:lnTo>
                <a:lnTo>
                  <a:pt x="560044" y="58629"/>
                </a:lnTo>
                <a:lnTo>
                  <a:pt x="604612" y="50372"/>
                </a:lnTo>
                <a:lnTo>
                  <a:pt x="645696" y="40866"/>
                </a:lnTo>
                <a:lnTo>
                  <a:pt x="691235" y="35093"/>
                </a:lnTo>
                <a:lnTo>
                  <a:pt x="731108" y="30309"/>
                </a:lnTo>
                <a:lnTo>
                  <a:pt x="765359" y="23950"/>
                </a:lnTo>
                <a:lnTo>
                  <a:pt x="768447" y="22316"/>
                </a:lnTo>
                <a:lnTo>
                  <a:pt x="770505" y="20522"/>
                </a:lnTo>
                <a:lnTo>
                  <a:pt x="774109" y="15331"/>
                </a:lnTo>
                <a:lnTo>
                  <a:pt x="786053" y="8567"/>
                </a:lnTo>
                <a:lnTo>
                  <a:pt x="803680" y="5839"/>
                </a:lnTo>
                <a:lnTo>
                  <a:pt x="811393" y="908"/>
                </a:lnTo>
                <a:lnTo>
                  <a:pt x="818073" y="80"/>
                </a:lnTo>
                <a:lnTo>
                  <a:pt x="8063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9"/>
          <p:cNvSpPr/>
          <p:nvPr>
            <p:custDataLst>
              <p:tags r:id="rId2"/>
            </p:custDataLst>
          </p:nvPr>
        </p:nvSpPr>
        <p:spPr>
          <a:xfrm>
            <a:off x="4909566" y="2025650"/>
            <a:ext cx="189485" cy="112492"/>
          </a:xfrm>
          <a:custGeom>
            <a:avLst/>
            <a:gdLst/>
            <a:ahLst/>
            <a:cxnLst/>
            <a:rect l="0" t="0" r="0" b="0"/>
            <a:pathLst>
              <a:path w="189485" h="112492">
                <a:moveTo>
                  <a:pt x="81534" y="0"/>
                </a:moveTo>
                <a:lnTo>
                  <a:pt x="81534" y="0"/>
                </a:lnTo>
                <a:lnTo>
                  <a:pt x="66607" y="0"/>
                </a:lnTo>
                <a:lnTo>
                  <a:pt x="39373" y="6881"/>
                </a:lnTo>
                <a:lnTo>
                  <a:pt x="28640" y="15165"/>
                </a:lnTo>
                <a:lnTo>
                  <a:pt x="13011" y="32353"/>
                </a:lnTo>
                <a:lnTo>
                  <a:pt x="10452" y="36386"/>
                </a:lnTo>
                <a:lnTo>
                  <a:pt x="508" y="80849"/>
                </a:lnTo>
                <a:lnTo>
                  <a:pt x="0" y="85650"/>
                </a:lnTo>
                <a:lnTo>
                  <a:pt x="1778" y="90261"/>
                </a:lnTo>
                <a:lnTo>
                  <a:pt x="9398" y="99147"/>
                </a:lnTo>
                <a:lnTo>
                  <a:pt x="28959" y="108713"/>
                </a:lnTo>
                <a:lnTo>
                  <a:pt x="70992" y="112491"/>
                </a:lnTo>
                <a:lnTo>
                  <a:pt x="116297" y="107174"/>
                </a:lnTo>
                <a:lnTo>
                  <a:pt x="160117" y="97265"/>
                </a:lnTo>
                <a:lnTo>
                  <a:pt x="176393" y="92397"/>
                </a:lnTo>
                <a:lnTo>
                  <a:pt x="187621" y="94735"/>
                </a:lnTo>
                <a:lnTo>
                  <a:pt x="188242" y="95612"/>
                </a:lnTo>
                <a:lnTo>
                  <a:pt x="189484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5"/>
          <p:cNvGrpSpPr/>
          <p:nvPr/>
        </p:nvGrpSpPr>
        <p:grpSpPr>
          <a:xfrm>
            <a:off x="4521615" y="2191894"/>
            <a:ext cx="431284" cy="204153"/>
            <a:chOff x="4521615" y="2191894"/>
            <a:chExt cx="431284" cy="204153"/>
          </a:xfrm>
        </p:grpSpPr>
        <p:sp>
          <p:nvSpPr>
            <p:cNvPr id="15" name="SMARTInkShape-10"/>
            <p:cNvSpPr/>
            <p:nvPr>
              <p:custDataLst>
                <p:tags r:id="rId181"/>
              </p:custDataLst>
            </p:nvPr>
          </p:nvSpPr>
          <p:spPr>
            <a:xfrm>
              <a:off x="4635500" y="2228000"/>
              <a:ext cx="31751" cy="168047"/>
            </a:xfrm>
            <a:custGeom>
              <a:avLst/>
              <a:gdLst/>
              <a:ahLst/>
              <a:cxnLst/>
              <a:rect l="0" t="0" r="0" b="0"/>
              <a:pathLst>
                <a:path w="31751" h="168047">
                  <a:moveTo>
                    <a:pt x="6350" y="26250"/>
                  </a:moveTo>
                  <a:lnTo>
                    <a:pt x="6350" y="26250"/>
                  </a:lnTo>
                  <a:lnTo>
                    <a:pt x="6350" y="29621"/>
                  </a:lnTo>
                  <a:lnTo>
                    <a:pt x="883" y="53386"/>
                  </a:lnTo>
                  <a:lnTo>
                    <a:pt x="2174" y="93273"/>
                  </a:lnTo>
                  <a:lnTo>
                    <a:pt x="286" y="134385"/>
                  </a:lnTo>
                  <a:lnTo>
                    <a:pt x="11" y="168036"/>
                  </a:lnTo>
                  <a:lnTo>
                    <a:pt x="7" y="168046"/>
                  </a:lnTo>
                  <a:lnTo>
                    <a:pt x="0" y="123923"/>
                  </a:lnTo>
                  <a:lnTo>
                    <a:pt x="7839" y="76752"/>
                  </a:lnTo>
                  <a:lnTo>
                    <a:pt x="17129" y="35827"/>
                  </a:lnTo>
                  <a:lnTo>
                    <a:pt x="24854" y="0"/>
                  </a:lnTo>
                  <a:lnTo>
                    <a:pt x="25292" y="682"/>
                  </a:lnTo>
                  <a:lnTo>
                    <a:pt x="25400" y="13288"/>
                  </a:lnTo>
                  <a:lnTo>
                    <a:pt x="28771" y="10101"/>
                  </a:lnTo>
                  <a:lnTo>
                    <a:pt x="30426" y="6608"/>
                  </a:lnTo>
                  <a:lnTo>
                    <a:pt x="31750" y="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/>
            <p:cNvSpPr/>
            <p:nvPr>
              <p:custDataLst>
                <p:tags r:id="rId182"/>
              </p:custDataLst>
            </p:nvPr>
          </p:nvSpPr>
          <p:spPr>
            <a:xfrm>
              <a:off x="4826000" y="2209884"/>
              <a:ext cx="126899" cy="165017"/>
            </a:xfrm>
            <a:custGeom>
              <a:avLst/>
              <a:gdLst/>
              <a:ahLst/>
              <a:cxnLst/>
              <a:rect l="0" t="0" r="0" b="0"/>
              <a:pathLst>
                <a:path w="126899" h="165017">
                  <a:moveTo>
                    <a:pt x="0" y="31666"/>
                  </a:moveTo>
                  <a:lnTo>
                    <a:pt x="0" y="31666"/>
                  </a:lnTo>
                  <a:lnTo>
                    <a:pt x="0" y="19050"/>
                  </a:lnTo>
                  <a:lnTo>
                    <a:pt x="12209" y="18973"/>
                  </a:lnTo>
                  <a:lnTo>
                    <a:pt x="19773" y="24614"/>
                  </a:lnTo>
                  <a:lnTo>
                    <a:pt x="26427" y="33470"/>
                  </a:lnTo>
                  <a:lnTo>
                    <a:pt x="29384" y="42111"/>
                  </a:lnTo>
                  <a:lnTo>
                    <a:pt x="37155" y="85781"/>
                  </a:lnTo>
                  <a:lnTo>
                    <a:pt x="38176" y="86087"/>
                  </a:lnTo>
                  <a:lnTo>
                    <a:pt x="41191" y="84546"/>
                  </a:lnTo>
                  <a:lnTo>
                    <a:pt x="66613" y="59528"/>
                  </a:lnTo>
                  <a:lnTo>
                    <a:pt x="90090" y="30734"/>
                  </a:lnTo>
                  <a:lnTo>
                    <a:pt x="102959" y="21317"/>
                  </a:lnTo>
                  <a:lnTo>
                    <a:pt x="107292" y="13901"/>
                  </a:lnTo>
                  <a:lnTo>
                    <a:pt x="109539" y="13187"/>
                  </a:lnTo>
                  <a:lnTo>
                    <a:pt x="111127" y="12997"/>
                  </a:lnTo>
                  <a:lnTo>
                    <a:pt x="112184" y="12164"/>
                  </a:lnTo>
                  <a:lnTo>
                    <a:pt x="113359" y="9358"/>
                  </a:lnTo>
                  <a:lnTo>
                    <a:pt x="114379" y="8327"/>
                  </a:lnTo>
                  <a:lnTo>
                    <a:pt x="121083" y="4792"/>
                  </a:lnTo>
                  <a:lnTo>
                    <a:pt x="126898" y="0"/>
                  </a:lnTo>
                  <a:lnTo>
                    <a:pt x="126288" y="22288"/>
                  </a:lnTo>
                  <a:lnTo>
                    <a:pt x="116168" y="66791"/>
                  </a:lnTo>
                  <a:lnTo>
                    <a:pt x="105801" y="109870"/>
                  </a:lnTo>
                  <a:lnTo>
                    <a:pt x="94792" y="155564"/>
                  </a:lnTo>
                  <a:lnTo>
                    <a:pt x="88900" y="16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/>
            <p:cNvSpPr/>
            <p:nvPr>
              <p:custDataLst>
                <p:tags r:id="rId183"/>
              </p:custDataLst>
            </p:nvPr>
          </p:nvSpPr>
          <p:spPr>
            <a:xfrm>
              <a:off x="4794250" y="22288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9868" y="6908"/>
                  </a:lnTo>
                  <a:lnTo>
                    <a:pt x="26681" y="12242"/>
                  </a:lnTo>
                  <a:lnTo>
                    <a:pt x="21624" y="28557"/>
                  </a:lnTo>
                  <a:lnTo>
                    <a:pt x="17677" y="66841"/>
                  </a:lnTo>
                  <a:lnTo>
                    <a:pt x="10312" y="10821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/>
            <p:cNvSpPr/>
            <p:nvPr>
              <p:custDataLst>
                <p:tags r:id="rId184"/>
              </p:custDataLst>
            </p:nvPr>
          </p:nvSpPr>
          <p:spPr>
            <a:xfrm>
              <a:off x="4521615" y="2298778"/>
              <a:ext cx="37686" cy="61075"/>
            </a:xfrm>
            <a:custGeom>
              <a:avLst/>
              <a:gdLst/>
              <a:ahLst/>
              <a:cxnLst/>
              <a:rect l="0" t="0" r="0" b="0"/>
              <a:pathLst>
                <a:path w="37686" h="61075">
                  <a:moveTo>
                    <a:pt x="37685" y="6272"/>
                  </a:moveTo>
                  <a:lnTo>
                    <a:pt x="37685" y="6272"/>
                  </a:lnTo>
                  <a:lnTo>
                    <a:pt x="37685" y="183"/>
                  </a:lnTo>
                  <a:lnTo>
                    <a:pt x="34314" y="0"/>
                  </a:lnTo>
                  <a:lnTo>
                    <a:pt x="22105" y="6687"/>
                  </a:lnTo>
                  <a:lnTo>
                    <a:pt x="14768" y="15628"/>
                  </a:lnTo>
                  <a:lnTo>
                    <a:pt x="1684" y="42197"/>
                  </a:lnTo>
                  <a:lnTo>
                    <a:pt x="0" y="49038"/>
                  </a:lnTo>
                  <a:lnTo>
                    <a:pt x="567" y="49599"/>
                  </a:lnTo>
                  <a:lnTo>
                    <a:pt x="3079" y="50223"/>
                  </a:lnTo>
                  <a:lnTo>
                    <a:pt x="4737" y="48978"/>
                  </a:lnTo>
                  <a:lnTo>
                    <a:pt x="8460" y="43832"/>
                  </a:lnTo>
                  <a:lnTo>
                    <a:pt x="18274" y="19908"/>
                  </a:lnTo>
                  <a:lnTo>
                    <a:pt x="11786" y="22620"/>
                  </a:lnTo>
                  <a:lnTo>
                    <a:pt x="6654" y="27884"/>
                  </a:lnTo>
                  <a:lnTo>
                    <a:pt x="2727" y="34927"/>
                  </a:lnTo>
                  <a:lnTo>
                    <a:pt x="981" y="42761"/>
                  </a:lnTo>
                  <a:lnTo>
                    <a:pt x="1926" y="46826"/>
                  </a:lnTo>
                  <a:lnTo>
                    <a:pt x="6740" y="55105"/>
                  </a:lnTo>
                  <a:lnTo>
                    <a:pt x="11702" y="59726"/>
                  </a:lnTo>
                  <a:lnTo>
                    <a:pt x="14013" y="60958"/>
                  </a:lnTo>
                  <a:lnTo>
                    <a:pt x="16259" y="61074"/>
                  </a:lnTo>
                  <a:lnTo>
                    <a:pt x="20636" y="59321"/>
                  </a:lnTo>
                  <a:lnTo>
                    <a:pt x="30439" y="50996"/>
                  </a:lnTo>
                  <a:lnTo>
                    <a:pt x="34464" y="39790"/>
                  </a:lnTo>
                  <a:lnTo>
                    <a:pt x="37049" y="16342"/>
                  </a:lnTo>
                  <a:lnTo>
                    <a:pt x="35521" y="8866"/>
                  </a:lnTo>
                  <a:lnTo>
                    <a:pt x="34126" y="5885"/>
                  </a:lnTo>
                  <a:lnTo>
                    <a:pt x="32490" y="4603"/>
                  </a:lnTo>
                  <a:lnTo>
                    <a:pt x="30694" y="4454"/>
                  </a:lnTo>
                  <a:lnTo>
                    <a:pt x="28791" y="5060"/>
                  </a:lnTo>
                  <a:lnTo>
                    <a:pt x="11013" y="34777"/>
                  </a:lnTo>
                  <a:lnTo>
                    <a:pt x="6381" y="54464"/>
                  </a:lnTo>
                  <a:lnTo>
                    <a:pt x="12285" y="3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/>
            <p:cNvSpPr/>
            <p:nvPr>
              <p:custDataLst>
                <p:tags r:id="rId185"/>
              </p:custDataLst>
            </p:nvPr>
          </p:nvSpPr>
          <p:spPr>
            <a:xfrm>
              <a:off x="4635500" y="23050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6680" y="4468"/>
                  </a:lnTo>
                  <a:lnTo>
                    <a:pt x="66554" y="2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/>
            <p:cNvSpPr/>
            <p:nvPr>
              <p:custDataLst>
                <p:tags r:id="rId186"/>
              </p:custDataLst>
            </p:nvPr>
          </p:nvSpPr>
          <p:spPr>
            <a:xfrm>
              <a:off x="4724400" y="2191894"/>
              <a:ext cx="37839" cy="195707"/>
            </a:xfrm>
            <a:custGeom>
              <a:avLst/>
              <a:gdLst/>
              <a:ahLst/>
              <a:cxnLst/>
              <a:rect l="0" t="0" r="0" b="0"/>
              <a:pathLst>
                <a:path w="37839" h="195707">
                  <a:moveTo>
                    <a:pt x="31750" y="11556"/>
                  </a:moveTo>
                  <a:lnTo>
                    <a:pt x="31750" y="11556"/>
                  </a:lnTo>
                  <a:lnTo>
                    <a:pt x="35121" y="8185"/>
                  </a:lnTo>
                  <a:lnTo>
                    <a:pt x="36776" y="4648"/>
                  </a:lnTo>
                  <a:lnTo>
                    <a:pt x="37838" y="0"/>
                  </a:lnTo>
                  <a:lnTo>
                    <a:pt x="26132" y="19729"/>
                  </a:lnTo>
                  <a:lnTo>
                    <a:pt x="17078" y="50408"/>
                  </a:lnTo>
                  <a:lnTo>
                    <a:pt x="12859" y="90439"/>
                  </a:lnTo>
                  <a:lnTo>
                    <a:pt x="7844" y="130437"/>
                  </a:lnTo>
                  <a:lnTo>
                    <a:pt x="4600" y="177206"/>
                  </a:lnTo>
                  <a:lnTo>
                    <a:pt x="0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6"/>
          <p:cNvSpPr/>
          <p:nvPr>
            <p:custDataLst>
              <p:tags r:id="rId3"/>
            </p:custDataLst>
          </p:nvPr>
        </p:nvSpPr>
        <p:spPr>
          <a:xfrm>
            <a:off x="904568" y="0"/>
            <a:ext cx="2060883" cy="2349398"/>
          </a:xfrm>
          <a:custGeom>
            <a:avLst/>
            <a:gdLst/>
            <a:ahLst/>
            <a:cxnLst/>
            <a:rect l="0" t="0" r="0" b="0"/>
            <a:pathLst>
              <a:path w="2060883" h="2349398">
                <a:moveTo>
                  <a:pt x="2060882" y="101600"/>
                </a:moveTo>
                <a:lnTo>
                  <a:pt x="2060882" y="101600"/>
                </a:lnTo>
                <a:lnTo>
                  <a:pt x="2054140" y="98229"/>
                </a:lnTo>
                <a:lnTo>
                  <a:pt x="2047067" y="98455"/>
                </a:lnTo>
                <a:lnTo>
                  <a:pt x="2031028" y="104350"/>
                </a:lnTo>
                <a:lnTo>
                  <a:pt x="1984781" y="146358"/>
                </a:lnTo>
                <a:lnTo>
                  <a:pt x="1941950" y="193932"/>
                </a:lnTo>
                <a:lnTo>
                  <a:pt x="1913008" y="226597"/>
                </a:lnTo>
                <a:lnTo>
                  <a:pt x="1879449" y="266045"/>
                </a:lnTo>
                <a:lnTo>
                  <a:pt x="1844073" y="308037"/>
                </a:lnTo>
                <a:lnTo>
                  <a:pt x="1809536" y="347866"/>
                </a:lnTo>
                <a:lnTo>
                  <a:pt x="1777252" y="390498"/>
                </a:lnTo>
                <a:lnTo>
                  <a:pt x="1745735" y="436727"/>
                </a:lnTo>
                <a:lnTo>
                  <a:pt x="1729428" y="461896"/>
                </a:lnTo>
                <a:lnTo>
                  <a:pt x="1712913" y="487847"/>
                </a:lnTo>
                <a:lnTo>
                  <a:pt x="1695553" y="516437"/>
                </a:lnTo>
                <a:lnTo>
                  <a:pt x="1677629" y="546786"/>
                </a:lnTo>
                <a:lnTo>
                  <a:pt x="1659330" y="578307"/>
                </a:lnTo>
                <a:lnTo>
                  <a:pt x="1639369" y="612727"/>
                </a:lnTo>
                <a:lnTo>
                  <a:pt x="1618301" y="649079"/>
                </a:lnTo>
                <a:lnTo>
                  <a:pt x="1596495" y="686719"/>
                </a:lnTo>
                <a:lnTo>
                  <a:pt x="1574902" y="724513"/>
                </a:lnTo>
                <a:lnTo>
                  <a:pt x="1553451" y="762409"/>
                </a:lnTo>
                <a:lnTo>
                  <a:pt x="1532094" y="800373"/>
                </a:lnTo>
                <a:lnTo>
                  <a:pt x="1508685" y="841909"/>
                </a:lnTo>
                <a:lnTo>
                  <a:pt x="1483906" y="885828"/>
                </a:lnTo>
                <a:lnTo>
                  <a:pt x="1458215" y="931336"/>
                </a:lnTo>
                <a:lnTo>
                  <a:pt x="1432621" y="975785"/>
                </a:lnTo>
                <a:lnTo>
                  <a:pt x="1407091" y="1019529"/>
                </a:lnTo>
                <a:lnTo>
                  <a:pt x="1381605" y="1062803"/>
                </a:lnTo>
                <a:lnTo>
                  <a:pt x="1356853" y="1105763"/>
                </a:lnTo>
                <a:lnTo>
                  <a:pt x="1332590" y="1148514"/>
                </a:lnTo>
                <a:lnTo>
                  <a:pt x="1308654" y="1191126"/>
                </a:lnTo>
                <a:lnTo>
                  <a:pt x="1287052" y="1231528"/>
                </a:lnTo>
                <a:lnTo>
                  <a:pt x="1267007" y="1270458"/>
                </a:lnTo>
                <a:lnTo>
                  <a:pt x="1247998" y="1308405"/>
                </a:lnTo>
                <a:lnTo>
                  <a:pt x="1230388" y="1348520"/>
                </a:lnTo>
                <a:lnTo>
                  <a:pt x="1213708" y="1390080"/>
                </a:lnTo>
                <a:lnTo>
                  <a:pt x="1197649" y="1432603"/>
                </a:lnTo>
                <a:lnTo>
                  <a:pt x="1182005" y="1474358"/>
                </a:lnTo>
                <a:lnTo>
                  <a:pt x="1166636" y="1515600"/>
                </a:lnTo>
                <a:lnTo>
                  <a:pt x="1151451" y="1556500"/>
                </a:lnTo>
                <a:lnTo>
                  <a:pt x="1135684" y="1597877"/>
                </a:lnTo>
                <a:lnTo>
                  <a:pt x="1119528" y="1639574"/>
                </a:lnTo>
                <a:lnTo>
                  <a:pt x="1103112" y="1681482"/>
                </a:lnTo>
                <a:lnTo>
                  <a:pt x="1086524" y="1722827"/>
                </a:lnTo>
                <a:lnTo>
                  <a:pt x="1069821" y="1763796"/>
                </a:lnTo>
                <a:lnTo>
                  <a:pt x="1053042" y="1804514"/>
                </a:lnTo>
                <a:lnTo>
                  <a:pt x="1036211" y="1842243"/>
                </a:lnTo>
                <a:lnTo>
                  <a:pt x="1019345" y="1877978"/>
                </a:lnTo>
                <a:lnTo>
                  <a:pt x="1002458" y="1912386"/>
                </a:lnTo>
                <a:lnTo>
                  <a:pt x="986966" y="1944496"/>
                </a:lnTo>
                <a:lnTo>
                  <a:pt x="972404" y="1975075"/>
                </a:lnTo>
                <a:lnTo>
                  <a:pt x="958464" y="2004633"/>
                </a:lnTo>
                <a:lnTo>
                  <a:pt x="946348" y="2030689"/>
                </a:lnTo>
                <a:lnTo>
                  <a:pt x="925359" y="2076573"/>
                </a:lnTo>
                <a:lnTo>
                  <a:pt x="908505" y="2112488"/>
                </a:lnTo>
                <a:lnTo>
                  <a:pt x="892761" y="2156508"/>
                </a:lnTo>
                <a:lnTo>
                  <a:pt x="888096" y="2196361"/>
                </a:lnTo>
                <a:lnTo>
                  <a:pt x="886714" y="2233100"/>
                </a:lnTo>
                <a:lnTo>
                  <a:pt x="886247" y="2273747"/>
                </a:lnTo>
                <a:lnTo>
                  <a:pt x="891609" y="2305022"/>
                </a:lnTo>
                <a:lnTo>
                  <a:pt x="890213" y="2310447"/>
                </a:lnTo>
                <a:lnTo>
                  <a:pt x="887945" y="2315210"/>
                </a:lnTo>
                <a:lnTo>
                  <a:pt x="886133" y="2330435"/>
                </a:lnTo>
                <a:lnTo>
                  <a:pt x="886133" y="2330440"/>
                </a:lnTo>
                <a:lnTo>
                  <a:pt x="875993" y="2334812"/>
                </a:lnTo>
                <a:lnTo>
                  <a:pt x="830088" y="2346874"/>
                </a:lnTo>
                <a:lnTo>
                  <a:pt x="787265" y="2349154"/>
                </a:lnTo>
                <a:lnTo>
                  <a:pt x="748339" y="2349397"/>
                </a:lnTo>
                <a:lnTo>
                  <a:pt x="702155" y="2342728"/>
                </a:lnTo>
                <a:lnTo>
                  <a:pt x="669368" y="2333790"/>
                </a:lnTo>
                <a:lnTo>
                  <a:pt x="636687" y="2322057"/>
                </a:lnTo>
                <a:lnTo>
                  <a:pt x="590521" y="2298173"/>
                </a:lnTo>
                <a:lnTo>
                  <a:pt x="545563" y="2263501"/>
                </a:lnTo>
                <a:lnTo>
                  <a:pt x="500962" y="2217402"/>
                </a:lnTo>
                <a:lnTo>
                  <a:pt x="471293" y="2182134"/>
                </a:lnTo>
                <a:lnTo>
                  <a:pt x="443526" y="2145293"/>
                </a:lnTo>
                <a:lnTo>
                  <a:pt x="416368" y="2105636"/>
                </a:lnTo>
                <a:lnTo>
                  <a:pt x="387835" y="2059788"/>
                </a:lnTo>
                <a:lnTo>
                  <a:pt x="374017" y="2035003"/>
                </a:lnTo>
                <a:lnTo>
                  <a:pt x="360572" y="2009308"/>
                </a:lnTo>
                <a:lnTo>
                  <a:pt x="347375" y="1983005"/>
                </a:lnTo>
                <a:lnTo>
                  <a:pt x="334344" y="1957003"/>
                </a:lnTo>
                <a:lnTo>
                  <a:pt x="321424" y="1931202"/>
                </a:lnTo>
                <a:lnTo>
                  <a:pt x="308576" y="1905535"/>
                </a:lnTo>
                <a:lnTo>
                  <a:pt x="295778" y="1877840"/>
                </a:lnTo>
                <a:lnTo>
                  <a:pt x="283013" y="1848793"/>
                </a:lnTo>
                <a:lnTo>
                  <a:pt x="270269" y="1818845"/>
                </a:lnTo>
                <a:lnTo>
                  <a:pt x="257540" y="1787591"/>
                </a:lnTo>
                <a:lnTo>
                  <a:pt x="244821" y="1755466"/>
                </a:lnTo>
                <a:lnTo>
                  <a:pt x="232108" y="1722761"/>
                </a:lnTo>
                <a:lnTo>
                  <a:pt x="220105" y="1688963"/>
                </a:lnTo>
                <a:lnTo>
                  <a:pt x="208575" y="1654436"/>
                </a:lnTo>
                <a:lnTo>
                  <a:pt x="197361" y="1619424"/>
                </a:lnTo>
                <a:lnTo>
                  <a:pt x="187062" y="1583383"/>
                </a:lnTo>
                <a:lnTo>
                  <a:pt x="177374" y="1546655"/>
                </a:lnTo>
                <a:lnTo>
                  <a:pt x="168094" y="1509470"/>
                </a:lnTo>
                <a:lnTo>
                  <a:pt x="159084" y="1472686"/>
                </a:lnTo>
                <a:lnTo>
                  <a:pt x="150256" y="1436168"/>
                </a:lnTo>
                <a:lnTo>
                  <a:pt x="141548" y="1399829"/>
                </a:lnTo>
                <a:lnTo>
                  <a:pt x="133626" y="1363608"/>
                </a:lnTo>
                <a:lnTo>
                  <a:pt x="126228" y="1327466"/>
                </a:lnTo>
                <a:lnTo>
                  <a:pt x="119179" y="1291378"/>
                </a:lnTo>
                <a:lnTo>
                  <a:pt x="112364" y="1256030"/>
                </a:lnTo>
                <a:lnTo>
                  <a:pt x="105703" y="1221175"/>
                </a:lnTo>
                <a:lnTo>
                  <a:pt x="99146" y="1186650"/>
                </a:lnTo>
                <a:lnTo>
                  <a:pt x="91952" y="1153050"/>
                </a:lnTo>
                <a:lnTo>
                  <a:pt x="84335" y="1120067"/>
                </a:lnTo>
                <a:lnTo>
                  <a:pt x="76434" y="1087494"/>
                </a:lnTo>
                <a:lnTo>
                  <a:pt x="68344" y="1055196"/>
                </a:lnTo>
                <a:lnTo>
                  <a:pt x="60129" y="1023081"/>
                </a:lnTo>
                <a:lnTo>
                  <a:pt x="51830" y="991087"/>
                </a:lnTo>
                <a:lnTo>
                  <a:pt x="43475" y="958469"/>
                </a:lnTo>
                <a:lnTo>
                  <a:pt x="35083" y="925435"/>
                </a:lnTo>
                <a:lnTo>
                  <a:pt x="26666" y="892123"/>
                </a:lnTo>
                <a:lnTo>
                  <a:pt x="19644" y="857921"/>
                </a:lnTo>
                <a:lnTo>
                  <a:pt x="13551" y="823125"/>
                </a:lnTo>
                <a:lnTo>
                  <a:pt x="8078" y="787933"/>
                </a:lnTo>
                <a:lnTo>
                  <a:pt x="4429" y="753183"/>
                </a:lnTo>
                <a:lnTo>
                  <a:pt x="1997" y="718728"/>
                </a:lnTo>
                <a:lnTo>
                  <a:pt x="375" y="684469"/>
                </a:lnTo>
                <a:lnTo>
                  <a:pt x="0" y="649635"/>
                </a:lnTo>
                <a:lnTo>
                  <a:pt x="455" y="614417"/>
                </a:lnTo>
                <a:lnTo>
                  <a:pt x="1464" y="578945"/>
                </a:lnTo>
                <a:lnTo>
                  <a:pt x="4253" y="544713"/>
                </a:lnTo>
                <a:lnTo>
                  <a:pt x="8229" y="511309"/>
                </a:lnTo>
                <a:lnTo>
                  <a:pt x="12997" y="478456"/>
                </a:lnTo>
                <a:lnTo>
                  <a:pt x="18292" y="446676"/>
                </a:lnTo>
                <a:lnTo>
                  <a:pt x="23939" y="415612"/>
                </a:lnTo>
                <a:lnTo>
                  <a:pt x="29820" y="385025"/>
                </a:lnTo>
                <a:lnTo>
                  <a:pt x="35152" y="356166"/>
                </a:lnTo>
                <a:lnTo>
                  <a:pt x="40117" y="328461"/>
                </a:lnTo>
                <a:lnTo>
                  <a:pt x="44839" y="301524"/>
                </a:lnTo>
                <a:lnTo>
                  <a:pt x="53848" y="254661"/>
                </a:lnTo>
                <a:lnTo>
                  <a:pt x="61850" y="211960"/>
                </a:lnTo>
                <a:lnTo>
                  <a:pt x="67759" y="169464"/>
                </a:lnTo>
                <a:lnTo>
                  <a:pt x="74618" y="130821"/>
                </a:lnTo>
                <a:lnTo>
                  <a:pt x="82370" y="94832"/>
                </a:lnTo>
                <a:lnTo>
                  <a:pt x="90519" y="60021"/>
                </a:lnTo>
                <a:lnTo>
                  <a:pt x="109782" y="22174"/>
                </a:lnTo>
                <a:lnTo>
                  <a:pt x="118093" y="14783"/>
                </a:lnTo>
                <a:lnTo>
                  <a:pt x="1558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17"/>
          <p:cNvSpPr/>
          <p:nvPr>
            <p:custDataLst>
              <p:tags r:id="rId4"/>
            </p:custDataLst>
          </p:nvPr>
        </p:nvSpPr>
        <p:spPr>
          <a:xfrm>
            <a:off x="1410041" y="1455026"/>
            <a:ext cx="31223" cy="49449"/>
          </a:xfrm>
          <a:custGeom>
            <a:avLst/>
            <a:gdLst/>
            <a:ahLst/>
            <a:cxnLst/>
            <a:rect l="0" t="0" r="0" b="0"/>
            <a:pathLst>
              <a:path w="31223" h="49449">
                <a:moveTo>
                  <a:pt x="18709" y="18174"/>
                </a:moveTo>
                <a:lnTo>
                  <a:pt x="18709" y="18174"/>
                </a:lnTo>
                <a:lnTo>
                  <a:pt x="18709" y="14803"/>
                </a:lnTo>
                <a:lnTo>
                  <a:pt x="16827" y="11266"/>
                </a:lnTo>
                <a:lnTo>
                  <a:pt x="12620" y="5813"/>
                </a:lnTo>
                <a:lnTo>
                  <a:pt x="9065" y="5574"/>
                </a:lnTo>
                <a:lnTo>
                  <a:pt x="7341" y="6952"/>
                </a:lnTo>
                <a:lnTo>
                  <a:pt x="3544" y="12245"/>
                </a:lnTo>
                <a:lnTo>
                  <a:pt x="810" y="23159"/>
                </a:lnTo>
                <a:lnTo>
                  <a:pt x="0" y="35330"/>
                </a:lnTo>
                <a:lnTo>
                  <a:pt x="1692" y="41792"/>
                </a:lnTo>
                <a:lnTo>
                  <a:pt x="5756" y="49448"/>
                </a:lnTo>
                <a:lnTo>
                  <a:pt x="9305" y="43041"/>
                </a:lnTo>
                <a:lnTo>
                  <a:pt x="18198" y="4518"/>
                </a:lnTo>
                <a:lnTo>
                  <a:pt x="18368" y="4837"/>
                </a:lnTo>
                <a:lnTo>
                  <a:pt x="2402" y="32595"/>
                </a:lnTo>
                <a:lnTo>
                  <a:pt x="878" y="38224"/>
                </a:lnTo>
                <a:lnTo>
                  <a:pt x="1177" y="40713"/>
                </a:lnTo>
                <a:lnTo>
                  <a:pt x="3391" y="45360"/>
                </a:lnTo>
                <a:lnTo>
                  <a:pt x="4969" y="46881"/>
                </a:lnTo>
                <a:lnTo>
                  <a:pt x="8604" y="48572"/>
                </a:lnTo>
                <a:lnTo>
                  <a:pt x="10561" y="47611"/>
                </a:lnTo>
                <a:lnTo>
                  <a:pt x="14617" y="42781"/>
                </a:lnTo>
                <a:lnTo>
                  <a:pt x="26629" y="19455"/>
                </a:lnTo>
                <a:lnTo>
                  <a:pt x="31222" y="0"/>
                </a:lnTo>
                <a:lnTo>
                  <a:pt x="18709" y="118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8"/>
          <p:cNvGrpSpPr/>
          <p:nvPr/>
        </p:nvGrpSpPr>
        <p:grpSpPr>
          <a:xfrm>
            <a:off x="1479550" y="1073150"/>
            <a:ext cx="395901" cy="380564"/>
            <a:chOff x="1479550" y="1073150"/>
            <a:chExt cx="395901" cy="380564"/>
          </a:xfrm>
        </p:grpSpPr>
        <p:sp>
          <p:nvSpPr>
            <p:cNvPr id="24" name="SMARTInkShape-18"/>
            <p:cNvSpPr/>
            <p:nvPr>
              <p:custDataLst>
                <p:tags r:id="rId178"/>
              </p:custDataLst>
            </p:nvPr>
          </p:nvSpPr>
          <p:spPr>
            <a:xfrm>
              <a:off x="1479550" y="1225558"/>
              <a:ext cx="184151" cy="228156"/>
            </a:xfrm>
            <a:custGeom>
              <a:avLst/>
              <a:gdLst/>
              <a:ahLst/>
              <a:cxnLst/>
              <a:rect l="0" t="0" r="0" b="0"/>
              <a:pathLst>
                <a:path w="184151" h="228156">
                  <a:moveTo>
                    <a:pt x="0" y="101592"/>
                  </a:moveTo>
                  <a:lnTo>
                    <a:pt x="0" y="101592"/>
                  </a:lnTo>
                  <a:lnTo>
                    <a:pt x="0" y="104963"/>
                  </a:lnTo>
                  <a:lnTo>
                    <a:pt x="14927" y="146557"/>
                  </a:lnTo>
                  <a:lnTo>
                    <a:pt x="33298" y="190522"/>
                  </a:lnTo>
                  <a:lnTo>
                    <a:pt x="39033" y="212135"/>
                  </a:lnTo>
                  <a:lnTo>
                    <a:pt x="42845" y="221129"/>
                  </a:lnTo>
                  <a:lnTo>
                    <a:pt x="44356" y="228155"/>
                  </a:lnTo>
                  <a:lnTo>
                    <a:pt x="27478" y="185826"/>
                  </a:lnTo>
                  <a:lnTo>
                    <a:pt x="14076" y="142650"/>
                  </a:lnTo>
                  <a:lnTo>
                    <a:pt x="1770" y="97923"/>
                  </a:lnTo>
                  <a:lnTo>
                    <a:pt x="1" y="63551"/>
                  </a:lnTo>
                  <a:lnTo>
                    <a:pt x="14306" y="63497"/>
                  </a:lnTo>
                  <a:lnTo>
                    <a:pt x="27757" y="70236"/>
                  </a:lnTo>
                  <a:lnTo>
                    <a:pt x="54869" y="93346"/>
                  </a:lnTo>
                  <a:lnTo>
                    <a:pt x="69271" y="110558"/>
                  </a:lnTo>
                  <a:lnTo>
                    <a:pt x="78202" y="116925"/>
                  </a:lnTo>
                  <a:lnTo>
                    <a:pt x="80357" y="117459"/>
                  </a:lnTo>
                  <a:lnTo>
                    <a:pt x="82499" y="117109"/>
                  </a:lnTo>
                  <a:lnTo>
                    <a:pt x="84633" y="116170"/>
                  </a:lnTo>
                  <a:lnTo>
                    <a:pt x="88885" y="111364"/>
                  </a:lnTo>
                  <a:lnTo>
                    <a:pt x="114300" y="67822"/>
                  </a:lnTo>
                  <a:lnTo>
                    <a:pt x="132096" y="20613"/>
                  </a:lnTo>
                  <a:lnTo>
                    <a:pt x="134674" y="14331"/>
                  </a:lnTo>
                  <a:lnTo>
                    <a:pt x="138707" y="7920"/>
                  </a:lnTo>
                  <a:lnTo>
                    <a:pt x="139699" y="4"/>
                  </a:lnTo>
                  <a:lnTo>
                    <a:pt x="139699" y="0"/>
                  </a:lnTo>
                  <a:lnTo>
                    <a:pt x="139700" y="3365"/>
                  </a:lnTo>
                  <a:lnTo>
                    <a:pt x="140406" y="4358"/>
                  </a:lnTo>
                  <a:lnTo>
                    <a:pt x="141582" y="5019"/>
                  </a:lnTo>
                  <a:lnTo>
                    <a:pt x="143071" y="5460"/>
                  </a:lnTo>
                  <a:lnTo>
                    <a:pt x="146607" y="9713"/>
                  </a:lnTo>
                  <a:lnTo>
                    <a:pt x="154627" y="27312"/>
                  </a:lnTo>
                  <a:lnTo>
                    <a:pt x="163233" y="64302"/>
                  </a:lnTo>
                  <a:lnTo>
                    <a:pt x="169962" y="109337"/>
                  </a:lnTo>
                  <a:lnTo>
                    <a:pt x="172890" y="129992"/>
                  </a:lnTo>
                  <a:lnTo>
                    <a:pt x="179250" y="156566"/>
                  </a:lnTo>
                  <a:lnTo>
                    <a:pt x="181972" y="162008"/>
                  </a:lnTo>
                  <a:lnTo>
                    <a:pt x="184150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/>
            <p:cNvSpPr/>
            <p:nvPr>
              <p:custDataLst>
                <p:tags r:id="rId179"/>
              </p:custDataLst>
            </p:nvPr>
          </p:nvSpPr>
          <p:spPr>
            <a:xfrm>
              <a:off x="1689100" y="1219200"/>
              <a:ext cx="86061" cy="186825"/>
            </a:xfrm>
            <a:custGeom>
              <a:avLst/>
              <a:gdLst/>
              <a:ahLst/>
              <a:cxnLst/>
              <a:rect l="0" t="0" r="0" b="0"/>
              <a:pathLst>
                <a:path w="86061" h="18682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38500" y="46269"/>
                  </a:lnTo>
                  <a:lnTo>
                    <a:pt x="52408" y="82775"/>
                  </a:lnTo>
                  <a:lnTo>
                    <a:pt x="69750" y="129632"/>
                  </a:lnTo>
                  <a:lnTo>
                    <a:pt x="80022" y="159740"/>
                  </a:lnTo>
                  <a:lnTo>
                    <a:pt x="82756" y="182229"/>
                  </a:lnTo>
                  <a:lnTo>
                    <a:pt x="84099" y="184986"/>
                  </a:lnTo>
                  <a:lnTo>
                    <a:pt x="85699" y="186824"/>
                  </a:lnTo>
                  <a:lnTo>
                    <a:pt x="86060" y="186638"/>
                  </a:lnTo>
                  <a:lnTo>
                    <a:pt x="825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/>
            <p:cNvSpPr/>
            <p:nvPr>
              <p:custDataLst>
                <p:tags r:id="rId180"/>
              </p:custDataLst>
            </p:nvPr>
          </p:nvSpPr>
          <p:spPr>
            <a:xfrm>
              <a:off x="1689109" y="1073150"/>
              <a:ext cx="186342" cy="247153"/>
            </a:xfrm>
            <a:custGeom>
              <a:avLst/>
              <a:gdLst/>
              <a:ahLst/>
              <a:cxnLst/>
              <a:rect l="0" t="0" r="0" b="0"/>
              <a:pathLst>
                <a:path w="186342" h="247153">
                  <a:moveTo>
                    <a:pt x="12691" y="127000"/>
                  </a:moveTo>
                  <a:lnTo>
                    <a:pt x="12691" y="127000"/>
                  </a:lnTo>
                  <a:lnTo>
                    <a:pt x="9320" y="127000"/>
                  </a:lnTo>
                  <a:lnTo>
                    <a:pt x="5783" y="128882"/>
                  </a:lnTo>
                  <a:lnTo>
                    <a:pt x="0" y="133343"/>
                  </a:lnTo>
                  <a:lnTo>
                    <a:pt x="10132" y="134054"/>
                  </a:lnTo>
                  <a:lnTo>
                    <a:pt x="27603" y="142139"/>
                  </a:lnTo>
                  <a:lnTo>
                    <a:pt x="72474" y="172221"/>
                  </a:lnTo>
                  <a:lnTo>
                    <a:pt x="112694" y="200373"/>
                  </a:lnTo>
                  <a:lnTo>
                    <a:pt x="147582" y="227670"/>
                  </a:lnTo>
                  <a:lnTo>
                    <a:pt x="163555" y="245970"/>
                  </a:lnTo>
                  <a:lnTo>
                    <a:pt x="166290" y="246903"/>
                  </a:lnTo>
                  <a:lnTo>
                    <a:pt x="168007" y="247152"/>
                  </a:lnTo>
                  <a:lnTo>
                    <a:pt x="169151" y="245907"/>
                  </a:lnTo>
                  <a:lnTo>
                    <a:pt x="172870" y="235651"/>
                  </a:lnTo>
                  <a:lnTo>
                    <a:pt x="178214" y="225045"/>
                  </a:lnTo>
                  <a:lnTo>
                    <a:pt x="186341" y="199127"/>
                  </a:lnTo>
                  <a:lnTo>
                    <a:pt x="185890" y="158249"/>
                  </a:lnTo>
                  <a:lnTo>
                    <a:pt x="181155" y="118311"/>
                  </a:lnTo>
                  <a:lnTo>
                    <a:pt x="175053" y="76571"/>
                  </a:lnTo>
                  <a:lnTo>
                    <a:pt x="168356" y="32095"/>
                  </a:lnTo>
                  <a:lnTo>
                    <a:pt x="165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9"/>
          <p:cNvGrpSpPr/>
          <p:nvPr/>
        </p:nvGrpSpPr>
        <p:grpSpPr>
          <a:xfrm>
            <a:off x="7486650" y="432944"/>
            <a:ext cx="1949451" cy="564007"/>
            <a:chOff x="7486650" y="432944"/>
            <a:chExt cx="1949451" cy="564007"/>
          </a:xfrm>
        </p:grpSpPr>
        <p:sp>
          <p:nvSpPr>
            <p:cNvPr id="28" name="SMARTInkShape-21"/>
            <p:cNvSpPr/>
            <p:nvPr>
              <p:custDataLst>
                <p:tags r:id="rId163"/>
              </p:custDataLst>
            </p:nvPr>
          </p:nvSpPr>
          <p:spPr>
            <a:xfrm>
              <a:off x="7564333" y="564318"/>
              <a:ext cx="201718" cy="303525"/>
            </a:xfrm>
            <a:custGeom>
              <a:avLst/>
              <a:gdLst/>
              <a:ahLst/>
              <a:cxnLst/>
              <a:rect l="0" t="0" r="0" b="0"/>
              <a:pathLst>
                <a:path w="201718" h="303525">
                  <a:moveTo>
                    <a:pt x="42967" y="32582"/>
                  </a:moveTo>
                  <a:lnTo>
                    <a:pt x="42967" y="32582"/>
                  </a:lnTo>
                  <a:lnTo>
                    <a:pt x="39596" y="35953"/>
                  </a:lnTo>
                  <a:lnTo>
                    <a:pt x="37940" y="41371"/>
                  </a:lnTo>
                  <a:lnTo>
                    <a:pt x="37499" y="44791"/>
                  </a:lnTo>
                  <a:lnTo>
                    <a:pt x="39321" y="47777"/>
                  </a:lnTo>
                  <a:lnTo>
                    <a:pt x="46991" y="52976"/>
                  </a:lnTo>
                  <a:lnTo>
                    <a:pt x="56467" y="56499"/>
                  </a:lnTo>
                  <a:lnTo>
                    <a:pt x="96882" y="57852"/>
                  </a:lnTo>
                  <a:lnTo>
                    <a:pt x="113261" y="52280"/>
                  </a:lnTo>
                  <a:lnTo>
                    <a:pt x="156748" y="28170"/>
                  </a:lnTo>
                  <a:lnTo>
                    <a:pt x="167619" y="22860"/>
                  </a:lnTo>
                  <a:lnTo>
                    <a:pt x="178542" y="11529"/>
                  </a:lnTo>
                  <a:lnTo>
                    <a:pt x="177801" y="8669"/>
                  </a:lnTo>
                  <a:lnTo>
                    <a:pt x="171332" y="1728"/>
                  </a:lnTo>
                  <a:lnTo>
                    <a:pt x="166643" y="18"/>
                  </a:lnTo>
                  <a:lnTo>
                    <a:pt x="155790" y="0"/>
                  </a:lnTo>
                  <a:lnTo>
                    <a:pt x="134408" y="3956"/>
                  </a:lnTo>
                  <a:lnTo>
                    <a:pt x="110199" y="16339"/>
                  </a:lnTo>
                  <a:lnTo>
                    <a:pt x="68694" y="60717"/>
                  </a:lnTo>
                  <a:lnTo>
                    <a:pt x="63339" y="75425"/>
                  </a:lnTo>
                  <a:lnTo>
                    <a:pt x="64290" y="97487"/>
                  </a:lnTo>
                  <a:lnTo>
                    <a:pt x="70933" y="130226"/>
                  </a:lnTo>
                  <a:lnTo>
                    <a:pt x="80561" y="143242"/>
                  </a:lnTo>
                  <a:lnTo>
                    <a:pt x="111339" y="166158"/>
                  </a:lnTo>
                  <a:lnTo>
                    <a:pt x="123510" y="171476"/>
                  </a:lnTo>
                  <a:lnTo>
                    <a:pt x="82075" y="178010"/>
                  </a:lnTo>
                  <a:lnTo>
                    <a:pt x="40704" y="199412"/>
                  </a:lnTo>
                  <a:lnTo>
                    <a:pt x="15407" y="220616"/>
                  </a:lnTo>
                  <a:lnTo>
                    <a:pt x="6024" y="236567"/>
                  </a:lnTo>
                  <a:lnTo>
                    <a:pt x="0" y="266433"/>
                  </a:lnTo>
                  <a:lnTo>
                    <a:pt x="2328" y="272444"/>
                  </a:lnTo>
                  <a:lnTo>
                    <a:pt x="12440" y="282885"/>
                  </a:lnTo>
                  <a:lnTo>
                    <a:pt x="51362" y="296017"/>
                  </a:lnTo>
                  <a:lnTo>
                    <a:pt x="97516" y="303524"/>
                  </a:lnTo>
                  <a:lnTo>
                    <a:pt x="141209" y="301244"/>
                  </a:lnTo>
                  <a:lnTo>
                    <a:pt x="186316" y="294574"/>
                  </a:lnTo>
                  <a:lnTo>
                    <a:pt x="201717" y="292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"/>
            <p:cNvSpPr/>
            <p:nvPr>
              <p:custDataLst>
                <p:tags r:id="rId164"/>
              </p:custDataLst>
            </p:nvPr>
          </p:nvSpPr>
          <p:spPr>
            <a:xfrm>
              <a:off x="7787791" y="705174"/>
              <a:ext cx="162410" cy="149880"/>
            </a:xfrm>
            <a:custGeom>
              <a:avLst/>
              <a:gdLst/>
              <a:ahLst/>
              <a:cxnLst/>
              <a:rect l="0" t="0" r="0" b="0"/>
              <a:pathLst>
                <a:path w="162410" h="149880">
                  <a:moveTo>
                    <a:pt x="3659" y="18726"/>
                  </a:moveTo>
                  <a:lnTo>
                    <a:pt x="3659" y="18726"/>
                  </a:lnTo>
                  <a:lnTo>
                    <a:pt x="288" y="15355"/>
                  </a:lnTo>
                  <a:lnTo>
                    <a:pt x="0" y="14362"/>
                  </a:lnTo>
                  <a:lnTo>
                    <a:pt x="514" y="13700"/>
                  </a:lnTo>
                  <a:lnTo>
                    <a:pt x="1563" y="13259"/>
                  </a:lnTo>
                  <a:lnTo>
                    <a:pt x="2261" y="12259"/>
                  </a:lnTo>
                  <a:lnTo>
                    <a:pt x="3643" y="6110"/>
                  </a:lnTo>
                  <a:lnTo>
                    <a:pt x="24379" y="7919"/>
                  </a:lnTo>
                  <a:lnTo>
                    <a:pt x="42254" y="14818"/>
                  </a:lnTo>
                  <a:lnTo>
                    <a:pt x="48438" y="18237"/>
                  </a:lnTo>
                  <a:lnTo>
                    <a:pt x="57193" y="27681"/>
                  </a:lnTo>
                  <a:lnTo>
                    <a:pt x="65552" y="38934"/>
                  </a:lnTo>
                  <a:lnTo>
                    <a:pt x="78675" y="50991"/>
                  </a:lnTo>
                  <a:lnTo>
                    <a:pt x="82596" y="58580"/>
                  </a:lnTo>
                  <a:lnTo>
                    <a:pt x="85073" y="76420"/>
                  </a:lnTo>
                  <a:lnTo>
                    <a:pt x="75759" y="106298"/>
                  </a:lnTo>
                  <a:lnTo>
                    <a:pt x="58718" y="136448"/>
                  </a:lnTo>
                  <a:lnTo>
                    <a:pt x="46705" y="147132"/>
                  </a:lnTo>
                  <a:lnTo>
                    <a:pt x="40899" y="149879"/>
                  </a:lnTo>
                  <a:lnTo>
                    <a:pt x="41612" y="136048"/>
                  </a:lnTo>
                  <a:lnTo>
                    <a:pt x="50196" y="91290"/>
                  </a:lnTo>
                  <a:lnTo>
                    <a:pt x="59938" y="62491"/>
                  </a:lnTo>
                  <a:lnTo>
                    <a:pt x="86298" y="25965"/>
                  </a:lnTo>
                  <a:lnTo>
                    <a:pt x="109477" y="6921"/>
                  </a:lnTo>
                  <a:lnTo>
                    <a:pt x="111525" y="0"/>
                  </a:lnTo>
                  <a:lnTo>
                    <a:pt x="111584" y="3143"/>
                  </a:lnTo>
                  <a:lnTo>
                    <a:pt x="88462" y="30191"/>
                  </a:lnTo>
                  <a:lnTo>
                    <a:pt x="82408" y="53481"/>
                  </a:lnTo>
                  <a:lnTo>
                    <a:pt x="85432" y="85224"/>
                  </a:lnTo>
                  <a:lnTo>
                    <a:pt x="88921" y="96729"/>
                  </a:lnTo>
                  <a:lnTo>
                    <a:pt x="94705" y="104664"/>
                  </a:lnTo>
                  <a:lnTo>
                    <a:pt x="98223" y="107768"/>
                  </a:lnTo>
                  <a:lnTo>
                    <a:pt x="111538" y="109335"/>
                  </a:lnTo>
                  <a:lnTo>
                    <a:pt x="128511" y="106975"/>
                  </a:lnTo>
                  <a:lnTo>
                    <a:pt x="162409" y="9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"/>
            <p:cNvSpPr/>
            <p:nvPr>
              <p:custDataLst>
                <p:tags r:id="rId165"/>
              </p:custDataLst>
            </p:nvPr>
          </p:nvSpPr>
          <p:spPr>
            <a:xfrm>
              <a:off x="8002138" y="697037"/>
              <a:ext cx="69804" cy="297628"/>
            </a:xfrm>
            <a:custGeom>
              <a:avLst/>
              <a:gdLst/>
              <a:ahLst/>
              <a:cxnLst/>
              <a:rect l="0" t="0" r="0" b="0"/>
              <a:pathLst>
                <a:path w="69804" h="297628">
                  <a:moveTo>
                    <a:pt x="11562" y="39563"/>
                  </a:moveTo>
                  <a:lnTo>
                    <a:pt x="11562" y="39563"/>
                  </a:lnTo>
                  <a:lnTo>
                    <a:pt x="11561" y="48401"/>
                  </a:lnTo>
                  <a:lnTo>
                    <a:pt x="3540" y="72484"/>
                  </a:lnTo>
                  <a:lnTo>
                    <a:pt x="6555" y="112362"/>
                  </a:lnTo>
                  <a:lnTo>
                    <a:pt x="10078" y="152150"/>
                  </a:lnTo>
                  <a:lnTo>
                    <a:pt x="9240" y="197805"/>
                  </a:lnTo>
                  <a:lnTo>
                    <a:pt x="8287" y="238850"/>
                  </a:lnTo>
                  <a:lnTo>
                    <a:pt x="8710" y="269590"/>
                  </a:lnTo>
                  <a:lnTo>
                    <a:pt x="7472" y="283614"/>
                  </a:lnTo>
                  <a:lnTo>
                    <a:pt x="9331" y="294770"/>
                  </a:lnTo>
                  <a:lnTo>
                    <a:pt x="8664" y="296484"/>
                  </a:lnTo>
                  <a:lnTo>
                    <a:pt x="7513" y="297627"/>
                  </a:lnTo>
                  <a:lnTo>
                    <a:pt x="8116" y="291371"/>
                  </a:lnTo>
                  <a:lnTo>
                    <a:pt x="10881" y="247504"/>
                  </a:lnTo>
                  <a:lnTo>
                    <a:pt x="11259" y="206300"/>
                  </a:lnTo>
                  <a:lnTo>
                    <a:pt x="10722" y="161646"/>
                  </a:lnTo>
                  <a:lnTo>
                    <a:pt x="8131" y="125337"/>
                  </a:lnTo>
                  <a:lnTo>
                    <a:pt x="2705" y="87242"/>
                  </a:lnTo>
                  <a:lnTo>
                    <a:pt x="0" y="58080"/>
                  </a:lnTo>
                  <a:lnTo>
                    <a:pt x="5941" y="31566"/>
                  </a:lnTo>
                  <a:lnTo>
                    <a:pt x="14708" y="18135"/>
                  </a:lnTo>
                  <a:lnTo>
                    <a:pt x="34213" y="1385"/>
                  </a:lnTo>
                  <a:lnTo>
                    <a:pt x="38657" y="0"/>
                  </a:lnTo>
                  <a:lnTo>
                    <a:pt x="47357" y="342"/>
                  </a:lnTo>
                  <a:lnTo>
                    <a:pt x="50948" y="2833"/>
                  </a:lnTo>
                  <a:lnTo>
                    <a:pt x="56819" y="11244"/>
                  </a:lnTo>
                  <a:lnTo>
                    <a:pt x="67462" y="34622"/>
                  </a:lnTo>
                  <a:lnTo>
                    <a:pt x="69803" y="51948"/>
                  </a:lnTo>
                  <a:lnTo>
                    <a:pt x="68927" y="82696"/>
                  </a:lnTo>
                  <a:lnTo>
                    <a:pt x="63163" y="98009"/>
                  </a:lnTo>
                  <a:lnTo>
                    <a:pt x="42216" y="127465"/>
                  </a:lnTo>
                  <a:lnTo>
                    <a:pt x="32006" y="135075"/>
                  </a:lnTo>
                  <a:lnTo>
                    <a:pt x="17324" y="139960"/>
                  </a:lnTo>
                  <a:lnTo>
                    <a:pt x="8478" y="134984"/>
                  </a:lnTo>
                  <a:lnTo>
                    <a:pt x="3156" y="130694"/>
                  </a:lnTo>
                  <a:lnTo>
                    <a:pt x="1018" y="126422"/>
                  </a:lnTo>
                  <a:lnTo>
                    <a:pt x="1005" y="122164"/>
                  </a:lnTo>
                  <a:lnTo>
                    <a:pt x="5212" y="10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"/>
            <p:cNvSpPr/>
            <p:nvPr>
              <p:custDataLst>
                <p:tags r:id="rId166"/>
              </p:custDataLst>
            </p:nvPr>
          </p:nvSpPr>
          <p:spPr>
            <a:xfrm>
              <a:off x="8121650" y="649737"/>
              <a:ext cx="114301" cy="169406"/>
            </a:xfrm>
            <a:custGeom>
              <a:avLst/>
              <a:gdLst/>
              <a:ahLst/>
              <a:cxnLst/>
              <a:rect l="0" t="0" r="0" b="0"/>
              <a:pathLst>
                <a:path w="114301" h="169406">
                  <a:moveTo>
                    <a:pt x="0" y="74163"/>
                  </a:moveTo>
                  <a:lnTo>
                    <a:pt x="0" y="74163"/>
                  </a:lnTo>
                  <a:lnTo>
                    <a:pt x="44963" y="74163"/>
                  </a:lnTo>
                  <a:lnTo>
                    <a:pt x="55497" y="70400"/>
                  </a:lnTo>
                  <a:lnTo>
                    <a:pt x="64176" y="64024"/>
                  </a:lnTo>
                  <a:lnTo>
                    <a:pt x="70386" y="56486"/>
                  </a:lnTo>
                  <a:lnTo>
                    <a:pt x="71734" y="44670"/>
                  </a:lnTo>
                  <a:lnTo>
                    <a:pt x="72289" y="24032"/>
                  </a:lnTo>
                  <a:lnTo>
                    <a:pt x="73756" y="12371"/>
                  </a:lnTo>
                  <a:lnTo>
                    <a:pt x="72056" y="4837"/>
                  </a:lnTo>
                  <a:lnTo>
                    <a:pt x="69204" y="2546"/>
                  </a:lnTo>
                  <a:lnTo>
                    <a:pt x="60391" y="0"/>
                  </a:lnTo>
                  <a:lnTo>
                    <a:pt x="51300" y="750"/>
                  </a:lnTo>
                  <a:lnTo>
                    <a:pt x="46900" y="1937"/>
                  </a:lnTo>
                  <a:lnTo>
                    <a:pt x="43261" y="5551"/>
                  </a:lnTo>
                  <a:lnTo>
                    <a:pt x="26663" y="42829"/>
                  </a:lnTo>
                  <a:lnTo>
                    <a:pt x="20554" y="87494"/>
                  </a:lnTo>
                  <a:lnTo>
                    <a:pt x="17465" y="129138"/>
                  </a:lnTo>
                  <a:lnTo>
                    <a:pt x="15877" y="138330"/>
                  </a:lnTo>
                  <a:lnTo>
                    <a:pt x="17641" y="145869"/>
                  </a:lnTo>
                  <a:lnTo>
                    <a:pt x="27125" y="158008"/>
                  </a:lnTo>
                  <a:lnTo>
                    <a:pt x="44961" y="169405"/>
                  </a:lnTo>
                  <a:lnTo>
                    <a:pt x="61140" y="169174"/>
                  </a:lnTo>
                  <a:lnTo>
                    <a:pt x="79384" y="163662"/>
                  </a:lnTo>
                  <a:lnTo>
                    <a:pt x="114300" y="14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"/>
            <p:cNvSpPr/>
            <p:nvPr>
              <p:custDataLst>
                <p:tags r:id="rId167"/>
              </p:custDataLst>
            </p:nvPr>
          </p:nvSpPr>
          <p:spPr>
            <a:xfrm>
              <a:off x="8269465" y="657838"/>
              <a:ext cx="99836" cy="125901"/>
            </a:xfrm>
            <a:custGeom>
              <a:avLst/>
              <a:gdLst/>
              <a:ahLst/>
              <a:cxnLst/>
              <a:rect l="0" t="0" r="0" b="0"/>
              <a:pathLst>
                <a:path w="99836" h="125901">
                  <a:moveTo>
                    <a:pt x="10935" y="2562"/>
                  </a:moveTo>
                  <a:lnTo>
                    <a:pt x="10935" y="2562"/>
                  </a:lnTo>
                  <a:lnTo>
                    <a:pt x="0" y="2562"/>
                  </a:lnTo>
                  <a:lnTo>
                    <a:pt x="42439" y="35165"/>
                  </a:lnTo>
                  <a:lnTo>
                    <a:pt x="51513" y="51154"/>
                  </a:lnTo>
                  <a:lnTo>
                    <a:pt x="56486" y="70020"/>
                  </a:lnTo>
                  <a:lnTo>
                    <a:pt x="53929" y="107113"/>
                  </a:lnTo>
                  <a:lnTo>
                    <a:pt x="50002" y="125128"/>
                  </a:lnTo>
                  <a:lnTo>
                    <a:pt x="48974" y="125900"/>
                  </a:lnTo>
                  <a:lnTo>
                    <a:pt x="47583" y="125710"/>
                  </a:lnTo>
                  <a:lnTo>
                    <a:pt x="45951" y="124877"/>
                  </a:lnTo>
                  <a:lnTo>
                    <a:pt x="40281" y="113592"/>
                  </a:lnTo>
                  <a:lnTo>
                    <a:pt x="38525" y="66174"/>
                  </a:lnTo>
                  <a:lnTo>
                    <a:pt x="46705" y="26662"/>
                  </a:lnTo>
                  <a:lnTo>
                    <a:pt x="54115" y="10686"/>
                  </a:lnTo>
                  <a:lnTo>
                    <a:pt x="62111" y="2645"/>
                  </a:lnTo>
                  <a:lnTo>
                    <a:pt x="66219" y="501"/>
                  </a:lnTo>
                  <a:lnTo>
                    <a:pt x="78309" y="0"/>
                  </a:lnTo>
                  <a:lnTo>
                    <a:pt x="99835" y="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"/>
            <p:cNvSpPr/>
            <p:nvPr>
              <p:custDataLst>
                <p:tags r:id="rId168"/>
              </p:custDataLst>
            </p:nvPr>
          </p:nvSpPr>
          <p:spPr>
            <a:xfrm>
              <a:off x="8439150" y="660400"/>
              <a:ext cx="9543" cy="95251"/>
            </a:xfrm>
            <a:custGeom>
              <a:avLst/>
              <a:gdLst/>
              <a:ahLst/>
              <a:cxnLst/>
              <a:rect l="0" t="0" r="0" b="0"/>
              <a:pathLst>
                <a:path w="9543" h="952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6741" y="14306"/>
                  </a:lnTo>
                  <a:lnTo>
                    <a:pt x="8022" y="18709"/>
                  </a:lnTo>
                  <a:lnTo>
                    <a:pt x="9542" y="620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"/>
            <p:cNvSpPr/>
            <p:nvPr>
              <p:custDataLst>
                <p:tags r:id="rId169"/>
              </p:custDataLst>
            </p:nvPr>
          </p:nvSpPr>
          <p:spPr>
            <a:xfrm>
              <a:off x="8458200" y="558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"/>
            <p:cNvSpPr/>
            <p:nvPr>
              <p:custDataLst>
                <p:tags r:id="rId170"/>
              </p:custDataLst>
            </p:nvPr>
          </p:nvSpPr>
          <p:spPr>
            <a:xfrm>
              <a:off x="8521700" y="640098"/>
              <a:ext cx="160061" cy="140754"/>
            </a:xfrm>
            <a:custGeom>
              <a:avLst/>
              <a:gdLst/>
              <a:ahLst/>
              <a:cxnLst/>
              <a:rect l="0" t="0" r="0" b="0"/>
              <a:pathLst>
                <a:path w="160061" h="140754">
                  <a:moveTo>
                    <a:pt x="0" y="7602"/>
                  </a:moveTo>
                  <a:lnTo>
                    <a:pt x="0" y="7602"/>
                  </a:lnTo>
                  <a:lnTo>
                    <a:pt x="0" y="10973"/>
                  </a:lnTo>
                  <a:lnTo>
                    <a:pt x="5645" y="14509"/>
                  </a:lnTo>
                  <a:lnTo>
                    <a:pt x="10113" y="16440"/>
                  </a:lnTo>
                  <a:lnTo>
                    <a:pt x="13092" y="21255"/>
                  </a:lnTo>
                  <a:lnTo>
                    <a:pt x="17283" y="44887"/>
                  </a:lnTo>
                  <a:lnTo>
                    <a:pt x="18700" y="86359"/>
                  </a:lnTo>
                  <a:lnTo>
                    <a:pt x="15610" y="124994"/>
                  </a:lnTo>
                  <a:lnTo>
                    <a:pt x="10191" y="139595"/>
                  </a:lnTo>
                  <a:lnTo>
                    <a:pt x="8911" y="140753"/>
                  </a:lnTo>
                  <a:lnTo>
                    <a:pt x="8057" y="140114"/>
                  </a:lnTo>
                  <a:lnTo>
                    <a:pt x="7109" y="133524"/>
                  </a:lnTo>
                  <a:lnTo>
                    <a:pt x="10263" y="93023"/>
                  </a:lnTo>
                  <a:lnTo>
                    <a:pt x="22090" y="50316"/>
                  </a:lnTo>
                  <a:lnTo>
                    <a:pt x="35238" y="24726"/>
                  </a:lnTo>
                  <a:lnTo>
                    <a:pt x="41061" y="18741"/>
                  </a:lnTo>
                  <a:lnTo>
                    <a:pt x="46001" y="16080"/>
                  </a:lnTo>
                  <a:lnTo>
                    <a:pt x="48306" y="16076"/>
                  </a:lnTo>
                  <a:lnTo>
                    <a:pt x="52749" y="17954"/>
                  </a:lnTo>
                  <a:lnTo>
                    <a:pt x="69843" y="62882"/>
                  </a:lnTo>
                  <a:lnTo>
                    <a:pt x="75828" y="76599"/>
                  </a:lnTo>
                  <a:lnTo>
                    <a:pt x="72719" y="63715"/>
                  </a:lnTo>
                  <a:lnTo>
                    <a:pt x="76769" y="47828"/>
                  </a:lnTo>
                  <a:lnTo>
                    <a:pt x="93246" y="15626"/>
                  </a:lnTo>
                  <a:lnTo>
                    <a:pt x="103532" y="5759"/>
                  </a:lnTo>
                  <a:lnTo>
                    <a:pt x="113747" y="433"/>
                  </a:lnTo>
                  <a:lnTo>
                    <a:pt x="117459" y="0"/>
                  </a:lnTo>
                  <a:lnTo>
                    <a:pt x="120638" y="418"/>
                  </a:lnTo>
                  <a:lnTo>
                    <a:pt x="135227" y="11118"/>
                  </a:lnTo>
                  <a:lnTo>
                    <a:pt x="143122" y="25627"/>
                  </a:lnTo>
                  <a:lnTo>
                    <a:pt x="149651" y="53630"/>
                  </a:lnTo>
                  <a:lnTo>
                    <a:pt x="152589" y="72509"/>
                  </a:lnTo>
                  <a:lnTo>
                    <a:pt x="160060" y="95037"/>
                  </a:lnTo>
                  <a:lnTo>
                    <a:pt x="158750" y="121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/>
            <p:cNvSpPr/>
            <p:nvPr>
              <p:custDataLst>
                <p:tags r:id="rId171"/>
              </p:custDataLst>
            </p:nvPr>
          </p:nvSpPr>
          <p:spPr>
            <a:xfrm>
              <a:off x="8732132" y="627296"/>
              <a:ext cx="79685" cy="141848"/>
            </a:xfrm>
            <a:custGeom>
              <a:avLst/>
              <a:gdLst/>
              <a:ahLst/>
              <a:cxnLst/>
              <a:rect l="0" t="0" r="0" b="0"/>
              <a:pathLst>
                <a:path w="79685" h="141848">
                  <a:moveTo>
                    <a:pt x="5468" y="71204"/>
                  </a:moveTo>
                  <a:lnTo>
                    <a:pt x="5468" y="71204"/>
                  </a:lnTo>
                  <a:lnTo>
                    <a:pt x="0" y="71204"/>
                  </a:lnTo>
                  <a:lnTo>
                    <a:pt x="15776" y="70498"/>
                  </a:lnTo>
                  <a:lnTo>
                    <a:pt x="32040" y="65429"/>
                  </a:lnTo>
                  <a:lnTo>
                    <a:pt x="56499" y="49550"/>
                  </a:lnTo>
                  <a:lnTo>
                    <a:pt x="74972" y="29611"/>
                  </a:lnTo>
                  <a:lnTo>
                    <a:pt x="78691" y="18851"/>
                  </a:lnTo>
                  <a:lnTo>
                    <a:pt x="79684" y="13019"/>
                  </a:lnTo>
                  <a:lnTo>
                    <a:pt x="78228" y="8425"/>
                  </a:lnTo>
                  <a:lnTo>
                    <a:pt x="75141" y="4657"/>
                  </a:lnTo>
                  <a:lnTo>
                    <a:pt x="70966" y="1439"/>
                  </a:lnTo>
                  <a:lnTo>
                    <a:pt x="66067" y="0"/>
                  </a:lnTo>
                  <a:lnTo>
                    <a:pt x="54978" y="282"/>
                  </a:lnTo>
                  <a:lnTo>
                    <a:pt x="42994" y="8403"/>
                  </a:lnTo>
                  <a:lnTo>
                    <a:pt x="18054" y="39984"/>
                  </a:lnTo>
                  <a:lnTo>
                    <a:pt x="11062" y="57799"/>
                  </a:lnTo>
                  <a:lnTo>
                    <a:pt x="9197" y="66501"/>
                  </a:lnTo>
                  <a:lnTo>
                    <a:pt x="14932" y="105108"/>
                  </a:lnTo>
                  <a:lnTo>
                    <a:pt x="16729" y="123197"/>
                  </a:lnTo>
                  <a:lnTo>
                    <a:pt x="20031" y="129855"/>
                  </a:lnTo>
                  <a:lnTo>
                    <a:pt x="31225" y="139134"/>
                  </a:lnTo>
                  <a:lnTo>
                    <a:pt x="45609" y="141847"/>
                  </a:lnTo>
                  <a:lnTo>
                    <a:pt x="68968" y="141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/>
            <p:cNvSpPr/>
            <p:nvPr>
              <p:custDataLst>
                <p:tags r:id="rId172"/>
              </p:custDataLst>
            </p:nvPr>
          </p:nvSpPr>
          <p:spPr>
            <a:xfrm>
              <a:off x="8880486" y="622300"/>
              <a:ext cx="103706" cy="114281"/>
            </a:xfrm>
            <a:custGeom>
              <a:avLst/>
              <a:gdLst/>
              <a:ahLst/>
              <a:cxnLst/>
              <a:rect l="0" t="0" r="0" b="0"/>
              <a:pathLst>
                <a:path w="103706" h="114281">
                  <a:moveTo>
                    <a:pt x="3164" y="0"/>
                  </a:moveTo>
                  <a:lnTo>
                    <a:pt x="3164" y="0"/>
                  </a:lnTo>
                  <a:lnTo>
                    <a:pt x="9906" y="6742"/>
                  </a:lnTo>
                  <a:lnTo>
                    <a:pt x="11185" y="10845"/>
                  </a:lnTo>
                  <a:lnTo>
                    <a:pt x="9047" y="54278"/>
                  </a:lnTo>
                  <a:lnTo>
                    <a:pt x="6416" y="86869"/>
                  </a:lnTo>
                  <a:lnTo>
                    <a:pt x="7432" y="99992"/>
                  </a:lnTo>
                  <a:lnTo>
                    <a:pt x="4742" y="113196"/>
                  </a:lnTo>
                  <a:lnTo>
                    <a:pt x="4216" y="114270"/>
                  </a:lnTo>
                  <a:lnTo>
                    <a:pt x="3865" y="114280"/>
                  </a:lnTo>
                  <a:lnTo>
                    <a:pt x="0" y="107552"/>
                  </a:lnTo>
                  <a:lnTo>
                    <a:pt x="1129" y="89880"/>
                  </a:lnTo>
                  <a:lnTo>
                    <a:pt x="13606" y="45532"/>
                  </a:lnTo>
                  <a:lnTo>
                    <a:pt x="29071" y="19214"/>
                  </a:lnTo>
                  <a:lnTo>
                    <a:pt x="38432" y="12067"/>
                  </a:lnTo>
                  <a:lnTo>
                    <a:pt x="51635" y="8044"/>
                  </a:lnTo>
                  <a:lnTo>
                    <a:pt x="71227" y="10223"/>
                  </a:lnTo>
                  <a:lnTo>
                    <a:pt x="83038" y="17244"/>
                  </a:lnTo>
                  <a:lnTo>
                    <a:pt x="97621" y="34978"/>
                  </a:lnTo>
                  <a:lnTo>
                    <a:pt x="102118" y="42368"/>
                  </a:lnTo>
                  <a:lnTo>
                    <a:pt x="103705" y="50118"/>
                  </a:lnTo>
                  <a:lnTo>
                    <a:pt x="97996" y="80952"/>
                  </a:lnTo>
                  <a:lnTo>
                    <a:pt x="9206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/>
            <p:cNvSpPr/>
            <p:nvPr>
              <p:custDataLst>
                <p:tags r:id="rId173"/>
              </p:custDataLst>
            </p:nvPr>
          </p:nvSpPr>
          <p:spPr>
            <a:xfrm>
              <a:off x="9082556" y="432944"/>
              <a:ext cx="61445" cy="275705"/>
            </a:xfrm>
            <a:custGeom>
              <a:avLst/>
              <a:gdLst/>
              <a:ahLst/>
              <a:cxnLst/>
              <a:rect l="0" t="0" r="0" b="0"/>
              <a:pathLst>
                <a:path w="61445" h="275705">
                  <a:moveTo>
                    <a:pt x="61444" y="11556"/>
                  </a:moveTo>
                  <a:lnTo>
                    <a:pt x="61444" y="11556"/>
                  </a:lnTo>
                  <a:lnTo>
                    <a:pt x="61444" y="0"/>
                  </a:lnTo>
                  <a:lnTo>
                    <a:pt x="57681" y="32281"/>
                  </a:lnTo>
                  <a:lnTo>
                    <a:pt x="43866" y="72965"/>
                  </a:lnTo>
                  <a:lnTo>
                    <a:pt x="31053" y="104466"/>
                  </a:lnTo>
                  <a:lnTo>
                    <a:pt x="20655" y="137281"/>
                  </a:lnTo>
                  <a:lnTo>
                    <a:pt x="13610" y="184118"/>
                  </a:lnTo>
                  <a:lnTo>
                    <a:pt x="4780" y="222533"/>
                  </a:lnTo>
                  <a:lnTo>
                    <a:pt x="0" y="259932"/>
                  </a:lnTo>
                  <a:lnTo>
                    <a:pt x="1915" y="269642"/>
                  </a:lnTo>
                  <a:lnTo>
                    <a:pt x="4120" y="272513"/>
                  </a:lnTo>
                  <a:lnTo>
                    <a:pt x="10331" y="275704"/>
                  </a:lnTo>
                  <a:lnTo>
                    <a:pt x="19677" y="275240"/>
                  </a:lnTo>
                  <a:lnTo>
                    <a:pt x="46295" y="265823"/>
                  </a:lnTo>
                  <a:lnTo>
                    <a:pt x="51345" y="262206"/>
                  </a:lnTo>
                  <a:lnTo>
                    <a:pt x="61444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/>
            <p:cNvSpPr/>
            <p:nvPr>
              <p:custDataLst>
                <p:tags r:id="rId174"/>
              </p:custDataLst>
            </p:nvPr>
          </p:nvSpPr>
          <p:spPr>
            <a:xfrm>
              <a:off x="9049632" y="5842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6350"/>
                  </a:moveTo>
                  <a:lnTo>
                    <a:pt x="5468" y="6350"/>
                  </a:lnTo>
                  <a:lnTo>
                    <a:pt x="2097" y="2979"/>
                  </a:lnTo>
                  <a:lnTo>
                    <a:pt x="1104" y="2692"/>
                  </a:lnTo>
                  <a:lnTo>
                    <a:pt x="441" y="3205"/>
                  </a:lnTo>
                  <a:lnTo>
                    <a:pt x="0" y="4254"/>
                  </a:lnTo>
                  <a:lnTo>
                    <a:pt x="411" y="4952"/>
                  </a:lnTo>
                  <a:lnTo>
                    <a:pt x="2750" y="5729"/>
                  </a:lnTo>
                  <a:lnTo>
                    <a:pt x="46555" y="6268"/>
                  </a:lnTo>
                  <a:lnTo>
                    <a:pt x="88215" y="2963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/>
            <p:cNvSpPr/>
            <p:nvPr>
              <p:custDataLst>
                <p:tags r:id="rId175"/>
              </p:custDataLst>
            </p:nvPr>
          </p:nvSpPr>
          <p:spPr>
            <a:xfrm>
              <a:off x="7486650" y="800100"/>
              <a:ext cx="1854201" cy="196851"/>
            </a:xfrm>
            <a:custGeom>
              <a:avLst/>
              <a:gdLst/>
              <a:ahLst/>
              <a:cxnLst/>
              <a:rect l="0" t="0" r="0" b="0"/>
              <a:pathLst>
                <a:path w="1854201" h="196851">
                  <a:moveTo>
                    <a:pt x="0" y="196850"/>
                  </a:moveTo>
                  <a:lnTo>
                    <a:pt x="0" y="196850"/>
                  </a:lnTo>
                  <a:lnTo>
                    <a:pt x="38724" y="196850"/>
                  </a:lnTo>
                  <a:lnTo>
                    <a:pt x="71538" y="194969"/>
                  </a:lnTo>
                  <a:lnTo>
                    <a:pt x="117167" y="191780"/>
                  </a:lnTo>
                  <a:lnTo>
                    <a:pt x="145139" y="189942"/>
                  </a:lnTo>
                  <a:lnTo>
                    <a:pt x="175076" y="188012"/>
                  </a:lnTo>
                  <a:lnTo>
                    <a:pt x="211967" y="184608"/>
                  </a:lnTo>
                  <a:lnTo>
                    <a:pt x="253495" y="180222"/>
                  </a:lnTo>
                  <a:lnTo>
                    <a:pt x="298114" y="175181"/>
                  </a:lnTo>
                  <a:lnTo>
                    <a:pt x="347614" y="169704"/>
                  </a:lnTo>
                  <a:lnTo>
                    <a:pt x="400371" y="163936"/>
                  </a:lnTo>
                  <a:lnTo>
                    <a:pt x="455297" y="157974"/>
                  </a:lnTo>
                  <a:lnTo>
                    <a:pt x="515903" y="151177"/>
                  </a:lnTo>
                  <a:lnTo>
                    <a:pt x="580297" y="143824"/>
                  </a:lnTo>
                  <a:lnTo>
                    <a:pt x="647215" y="136099"/>
                  </a:lnTo>
                  <a:lnTo>
                    <a:pt x="717226" y="128127"/>
                  </a:lnTo>
                  <a:lnTo>
                    <a:pt x="789301" y="119990"/>
                  </a:lnTo>
                  <a:lnTo>
                    <a:pt x="862751" y="111743"/>
                  </a:lnTo>
                  <a:lnTo>
                    <a:pt x="935706" y="104129"/>
                  </a:lnTo>
                  <a:lnTo>
                    <a:pt x="1008331" y="96936"/>
                  </a:lnTo>
                  <a:lnTo>
                    <a:pt x="1080737" y="90024"/>
                  </a:lnTo>
                  <a:lnTo>
                    <a:pt x="1151586" y="82594"/>
                  </a:lnTo>
                  <a:lnTo>
                    <a:pt x="1221396" y="74818"/>
                  </a:lnTo>
                  <a:lnTo>
                    <a:pt x="1290514" y="66812"/>
                  </a:lnTo>
                  <a:lnTo>
                    <a:pt x="1356347" y="58652"/>
                  </a:lnTo>
                  <a:lnTo>
                    <a:pt x="1419992" y="50391"/>
                  </a:lnTo>
                  <a:lnTo>
                    <a:pt x="1482179" y="42060"/>
                  </a:lnTo>
                  <a:lnTo>
                    <a:pt x="1539864" y="35096"/>
                  </a:lnTo>
                  <a:lnTo>
                    <a:pt x="1594548" y="29042"/>
                  </a:lnTo>
                  <a:lnTo>
                    <a:pt x="1647232" y="23594"/>
                  </a:lnTo>
                  <a:lnTo>
                    <a:pt x="1690822" y="19257"/>
                  </a:lnTo>
                  <a:lnTo>
                    <a:pt x="1728348" y="15660"/>
                  </a:lnTo>
                  <a:lnTo>
                    <a:pt x="1761832" y="12557"/>
                  </a:lnTo>
                  <a:lnTo>
                    <a:pt x="1804681" y="7227"/>
                  </a:lnTo>
                  <a:lnTo>
                    <a:pt x="1851926" y="282"/>
                  </a:lnTo>
                  <a:lnTo>
                    <a:pt x="185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/>
            <p:cNvSpPr/>
            <p:nvPr>
              <p:custDataLst>
                <p:tags r:id="rId176"/>
              </p:custDataLst>
            </p:nvPr>
          </p:nvSpPr>
          <p:spPr>
            <a:xfrm>
              <a:off x="9385299" y="552450"/>
              <a:ext cx="19052" cy="19051"/>
            </a:xfrm>
            <a:custGeom>
              <a:avLst/>
              <a:gdLst/>
              <a:ahLst/>
              <a:cxnLst/>
              <a:rect l="0" t="0" r="0" b="0"/>
              <a:pathLst>
                <a:path w="19052" h="19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90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/>
            <p:cNvSpPr/>
            <p:nvPr>
              <p:custDataLst>
                <p:tags r:id="rId177"/>
              </p:custDataLst>
            </p:nvPr>
          </p:nvSpPr>
          <p:spPr>
            <a:xfrm>
              <a:off x="9429750" y="736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0"/>
          <p:cNvGrpSpPr/>
          <p:nvPr/>
        </p:nvGrpSpPr>
        <p:grpSpPr>
          <a:xfrm>
            <a:off x="9876158" y="319265"/>
            <a:ext cx="1128393" cy="441002"/>
            <a:chOff x="9876158" y="319265"/>
            <a:chExt cx="1128393" cy="441002"/>
          </a:xfrm>
        </p:grpSpPr>
        <p:sp>
          <p:nvSpPr>
            <p:cNvPr id="44" name="SMARTInkShape-36"/>
            <p:cNvSpPr/>
            <p:nvPr>
              <p:custDataLst>
                <p:tags r:id="rId154"/>
              </p:custDataLst>
            </p:nvPr>
          </p:nvSpPr>
          <p:spPr>
            <a:xfrm>
              <a:off x="9876158" y="476619"/>
              <a:ext cx="105227" cy="283648"/>
            </a:xfrm>
            <a:custGeom>
              <a:avLst/>
              <a:gdLst/>
              <a:ahLst/>
              <a:cxnLst/>
              <a:rect l="0" t="0" r="0" b="0"/>
              <a:pathLst>
                <a:path w="105227" h="283648">
                  <a:moveTo>
                    <a:pt x="93342" y="25031"/>
                  </a:moveTo>
                  <a:lnTo>
                    <a:pt x="93342" y="25031"/>
                  </a:lnTo>
                  <a:lnTo>
                    <a:pt x="93341" y="16193"/>
                  </a:lnTo>
                  <a:lnTo>
                    <a:pt x="91461" y="12166"/>
                  </a:lnTo>
                  <a:lnTo>
                    <a:pt x="89971" y="10104"/>
                  </a:lnTo>
                  <a:lnTo>
                    <a:pt x="81133" y="3832"/>
                  </a:lnTo>
                  <a:lnTo>
                    <a:pt x="72947" y="876"/>
                  </a:lnTo>
                  <a:lnTo>
                    <a:pt x="62683" y="0"/>
                  </a:lnTo>
                  <a:lnTo>
                    <a:pt x="47334" y="6482"/>
                  </a:lnTo>
                  <a:lnTo>
                    <a:pt x="27549" y="27090"/>
                  </a:lnTo>
                  <a:lnTo>
                    <a:pt x="4532" y="62427"/>
                  </a:lnTo>
                  <a:lnTo>
                    <a:pt x="0" y="85343"/>
                  </a:lnTo>
                  <a:lnTo>
                    <a:pt x="2703" y="99814"/>
                  </a:lnTo>
                  <a:lnTo>
                    <a:pt x="5399" y="106636"/>
                  </a:lnTo>
                  <a:lnTo>
                    <a:pt x="45777" y="151976"/>
                  </a:lnTo>
                  <a:lnTo>
                    <a:pt x="92106" y="194596"/>
                  </a:lnTo>
                  <a:lnTo>
                    <a:pt x="96752" y="199458"/>
                  </a:lnTo>
                  <a:lnTo>
                    <a:pt x="101913" y="210504"/>
                  </a:lnTo>
                  <a:lnTo>
                    <a:pt x="105226" y="234842"/>
                  </a:lnTo>
                  <a:lnTo>
                    <a:pt x="101917" y="247397"/>
                  </a:lnTo>
                  <a:lnTo>
                    <a:pt x="92120" y="264484"/>
                  </a:lnTo>
                  <a:lnTo>
                    <a:pt x="79537" y="279528"/>
                  </a:lnTo>
                  <a:lnTo>
                    <a:pt x="74742" y="282780"/>
                  </a:lnTo>
                  <a:lnTo>
                    <a:pt x="72475" y="283647"/>
                  </a:lnTo>
                  <a:lnTo>
                    <a:pt x="69554" y="282814"/>
                  </a:lnTo>
                  <a:lnTo>
                    <a:pt x="55242" y="27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/>
            <p:cNvSpPr/>
            <p:nvPr>
              <p:custDataLst>
                <p:tags r:id="rId155"/>
              </p:custDataLst>
            </p:nvPr>
          </p:nvSpPr>
          <p:spPr>
            <a:xfrm>
              <a:off x="10096635" y="438150"/>
              <a:ext cx="61890" cy="293471"/>
            </a:xfrm>
            <a:custGeom>
              <a:avLst/>
              <a:gdLst/>
              <a:ahLst/>
              <a:cxnLst/>
              <a:rect l="0" t="0" r="0" b="0"/>
              <a:pathLst>
                <a:path w="61890" h="293471">
                  <a:moveTo>
                    <a:pt x="18915" y="0"/>
                  </a:moveTo>
                  <a:lnTo>
                    <a:pt x="18915" y="0"/>
                  </a:lnTo>
                  <a:lnTo>
                    <a:pt x="12008" y="19459"/>
                  </a:lnTo>
                  <a:lnTo>
                    <a:pt x="7358" y="56369"/>
                  </a:lnTo>
                  <a:lnTo>
                    <a:pt x="9925" y="97292"/>
                  </a:lnTo>
                  <a:lnTo>
                    <a:pt x="7628" y="130730"/>
                  </a:lnTo>
                  <a:lnTo>
                    <a:pt x="3316" y="165347"/>
                  </a:lnTo>
                  <a:lnTo>
                    <a:pt x="887" y="211897"/>
                  </a:lnTo>
                  <a:lnTo>
                    <a:pt x="168" y="250697"/>
                  </a:lnTo>
                  <a:lnTo>
                    <a:pt x="0" y="268760"/>
                  </a:lnTo>
                  <a:lnTo>
                    <a:pt x="2072" y="275129"/>
                  </a:lnTo>
                  <a:lnTo>
                    <a:pt x="10018" y="284087"/>
                  </a:lnTo>
                  <a:lnTo>
                    <a:pt x="26392" y="293097"/>
                  </a:lnTo>
                  <a:lnTo>
                    <a:pt x="32366" y="293470"/>
                  </a:lnTo>
                  <a:lnTo>
                    <a:pt x="44649" y="290122"/>
                  </a:lnTo>
                  <a:lnTo>
                    <a:pt x="55281" y="282049"/>
                  </a:lnTo>
                  <a:lnTo>
                    <a:pt x="60092" y="276932"/>
                  </a:lnTo>
                  <a:lnTo>
                    <a:pt x="61889" y="271405"/>
                  </a:lnTo>
                  <a:lnTo>
                    <a:pt x="5701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/>
            <p:cNvSpPr/>
            <p:nvPr>
              <p:custDataLst>
                <p:tags r:id="rId156"/>
              </p:custDataLst>
            </p:nvPr>
          </p:nvSpPr>
          <p:spPr>
            <a:xfrm>
              <a:off x="10033883" y="584200"/>
              <a:ext cx="81668" cy="29059"/>
            </a:xfrm>
            <a:custGeom>
              <a:avLst/>
              <a:gdLst/>
              <a:ahLst/>
              <a:cxnLst/>
              <a:rect l="0" t="0" r="0" b="0"/>
              <a:pathLst>
                <a:path w="81668" h="29059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1103" y="29058"/>
                  </a:lnTo>
                  <a:lnTo>
                    <a:pt x="440" y="28544"/>
                  </a:lnTo>
                  <a:lnTo>
                    <a:pt x="0" y="27496"/>
                  </a:lnTo>
                  <a:lnTo>
                    <a:pt x="410" y="26798"/>
                  </a:lnTo>
                  <a:lnTo>
                    <a:pt x="43410" y="1166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/>
            <p:cNvSpPr/>
            <p:nvPr>
              <p:custDataLst>
                <p:tags r:id="rId157"/>
              </p:custDataLst>
            </p:nvPr>
          </p:nvSpPr>
          <p:spPr>
            <a:xfrm>
              <a:off x="10252807" y="552450"/>
              <a:ext cx="161194" cy="145921"/>
            </a:xfrm>
            <a:custGeom>
              <a:avLst/>
              <a:gdLst/>
              <a:ahLst/>
              <a:cxnLst/>
              <a:rect l="0" t="0" r="0" b="0"/>
              <a:pathLst>
                <a:path w="161194" h="145921">
                  <a:moveTo>
                    <a:pt x="34193" y="0"/>
                  </a:moveTo>
                  <a:lnTo>
                    <a:pt x="34193" y="0"/>
                  </a:lnTo>
                  <a:lnTo>
                    <a:pt x="30822" y="3371"/>
                  </a:lnTo>
                  <a:lnTo>
                    <a:pt x="31049" y="10670"/>
                  </a:lnTo>
                  <a:lnTo>
                    <a:pt x="32096" y="15580"/>
                  </a:lnTo>
                  <a:lnTo>
                    <a:pt x="29499" y="28562"/>
                  </a:lnTo>
                  <a:lnTo>
                    <a:pt x="19703" y="66633"/>
                  </a:lnTo>
                  <a:lnTo>
                    <a:pt x="0" y="108438"/>
                  </a:lnTo>
                  <a:lnTo>
                    <a:pt x="416" y="124395"/>
                  </a:lnTo>
                  <a:lnTo>
                    <a:pt x="5305" y="136661"/>
                  </a:lnTo>
                  <a:lnTo>
                    <a:pt x="8584" y="141907"/>
                  </a:lnTo>
                  <a:lnTo>
                    <a:pt x="16415" y="144699"/>
                  </a:lnTo>
                  <a:lnTo>
                    <a:pt x="40167" y="145920"/>
                  </a:lnTo>
                  <a:lnTo>
                    <a:pt x="75160" y="135899"/>
                  </a:lnTo>
                  <a:lnTo>
                    <a:pt x="93322" y="121548"/>
                  </a:lnTo>
                  <a:lnTo>
                    <a:pt x="122229" y="80219"/>
                  </a:lnTo>
                  <a:lnTo>
                    <a:pt x="137477" y="42840"/>
                  </a:lnTo>
                  <a:lnTo>
                    <a:pt x="140070" y="30564"/>
                  </a:lnTo>
                  <a:lnTo>
                    <a:pt x="140056" y="26726"/>
                  </a:lnTo>
                  <a:lnTo>
                    <a:pt x="139340" y="24167"/>
                  </a:lnTo>
                  <a:lnTo>
                    <a:pt x="136494" y="20061"/>
                  </a:lnTo>
                  <a:lnTo>
                    <a:pt x="130794" y="65542"/>
                  </a:lnTo>
                  <a:lnTo>
                    <a:pt x="131455" y="84869"/>
                  </a:lnTo>
                  <a:lnTo>
                    <a:pt x="136452" y="102866"/>
                  </a:lnTo>
                  <a:lnTo>
                    <a:pt x="145258" y="116509"/>
                  </a:lnTo>
                  <a:lnTo>
                    <a:pt x="16119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/>
            <p:cNvSpPr/>
            <p:nvPr>
              <p:custDataLst>
                <p:tags r:id="rId158"/>
              </p:custDataLst>
            </p:nvPr>
          </p:nvSpPr>
          <p:spPr>
            <a:xfrm>
              <a:off x="10495952" y="372440"/>
              <a:ext cx="108276" cy="319347"/>
            </a:xfrm>
            <a:custGeom>
              <a:avLst/>
              <a:gdLst/>
              <a:ahLst/>
              <a:cxnLst/>
              <a:rect l="0" t="0" r="0" b="0"/>
              <a:pathLst>
                <a:path w="108276" h="319347">
                  <a:moveTo>
                    <a:pt x="64098" y="211760"/>
                  </a:moveTo>
                  <a:lnTo>
                    <a:pt x="64098" y="211760"/>
                  </a:lnTo>
                  <a:lnTo>
                    <a:pt x="64097" y="202922"/>
                  </a:lnTo>
                  <a:lnTo>
                    <a:pt x="62687" y="200929"/>
                  </a:lnTo>
                  <a:lnTo>
                    <a:pt x="57356" y="196833"/>
                  </a:lnTo>
                  <a:lnTo>
                    <a:pt x="50283" y="194542"/>
                  </a:lnTo>
                  <a:lnTo>
                    <a:pt x="41729" y="194230"/>
                  </a:lnTo>
                  <a:lnTo>
                    <a:pt x="30874" y="196443"/>
                  </a:lnTo>
                  <a:lnTo>
                    <a:pt x="20874" y="205423"/>
                  </a:lnTo>
                  <a:lnTo>
                    <a:pt x="2956" y="237555"/>
                  </a:lnTo>
                  <a:lnTo>
                    <a:pt x="0" y="257326"/>
                  </a:lnTo>
                  <a:lnTo>
                    <a:pt x="480" y="295393"/>
                  </a:lnTo>
                  <a:lnTo>
                    <a:pt x="2635" y="302793"/>
                  </a:lnTo>
                  <a:lnTo>
                    <a:pt x="10675" y="314778"/>
                  </a:lnTo>
                  <a:lnTo>
                    <a:pt x="15077" y="317833"/>
                  </a:lnTo>
                  <a:lnTo>
                    <a:pt x="19422" y="319164"/>
                  </a:lnTo>
                  <a:lnTo>
                    <a:pt x="23731" y="319346"/>
                  </a:lnTo>
                  <a:lnTo>
                    <a:pt x="53392" y="279150"/>
                  </a:lnTo>
                  <a:lnTo>
                    <a:pt x="62604" y="255981"/>
                  </a:lnTo>
                  <a:lnTo>
                    <a:pt x="70159" y="229246"/>
                  </a:lnTo>
                  <a:lnTo>
                    <a:pt x="76605" y="200134"/>
                  </a:lnTo>
                  <a:lnTo>
                    <a:pt x="83019" y="169437"/>
                  </a:lnTo>
                  <a:lnTo>
                    <a:pt x="89412" y="137684"/>
                  </a:lnTo>
                  <a:lnTo>
                    <a:pt x="95791" y="105226"/>
                  </a:lnTo>
                  <a:lnTo>
                    <a:pt x="104759" y="57873"/>
                  </a:lnTo>
                  <a:lnTo>
                    <a:pt x="108275" y="26243"/>
                  </a:lnTo>
                  <a:lnTo>
                    <a:pt x="106250" y="16821"/>
                  </a:lnTo>
                  <a:lnTo>
                    <a:pt x="99765" y="5176"/>
                  </a:lnTo>
                  <a:lnTo>
                    <a:pt x="94532" y="0"/>
                  </a:lnTo>
                  <a:lnTo>
                    <a:pt x="92147" y="737"/>
                  </a:lnTo>
                  <a:lnTo>
                    <a:pt x="87618" y="7200"/>
                  </a:lnTo>
                  <a:lnTo>
                    <a:pt x="78256" y="45921"/>
                  </a:lnTo>
                  <a:lnTo>
                    <a:pt x="71331" y="77376"/>
                  </a:lnTo>
                  <a:lnTo>
                    <a:pt x="69194" y="116286"/>
                  </a:lnTo>
                  <a:lnTo>
                    <a:pt x="70596" y="156627"/>
                  </a:lnTo>
                  <a:lnTo>
                    <a:pt x="73570" y="191019"/>
                  </a:lnTo>
                  <a:lnTo>
                    <a:pt x="79213" y="238149"/>
                  </a:lnTo>
                  <a:lnTo>
                    <a:pt x="89498" y="28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/>
            <p:cNvSpPr/>
            <p:nvPr>
              <p:custDataLst>
                <p:tags r:id="rId159"/>
              </p:custDataLst>
            </p:nvPr>
          </p:nvSpPr>
          <p:spPr>
            <a:xfrm>
              <a:off x="10656290" y="516150"/>
              <a:ext cx="65215" cy="156951"/>
            </a:xfrm>
            <a:custGeom>
              <a:avLst/>
              <a:gdLst/>
              <a:ahLst/>
              <a:cxnLst/>
              <a:rect l="0" t="0" r="0" b="0"/>
              <a:pathLst>
                <a:path w="65215" h="156951">
                  <a:moveTo>
                    <a:pt x="11710" y="74400"/>
                  </a:moveTo>
                  <a:lnTo>
                    <a:pt x="11710" y="74400"/>
                  </a:lnTo>
                  <a:lnTo>
                    <a:pt x="15080" y="77771"/>
                  </a:lnTo>
                  <a:lnTo>
                    <a:pt x="20499" y="79426"/>
                  </a:lnTo>
                  <a:lnTo>
                    <a:pt x="23919" y="79867"/>
                  </a:lnTo>
                  <a:lnTo>
                    <a:pt x="35474" y="77117"/>
                  </a:lnTo>
                  <a:lnTo>
                    <a:pt x="51208" y="68463"/>
                  </a:lnTo>
                  <a:lnTo>
                    <a:pt x="54975" y="64092"/>
                  </a:lnTo>
                  <a:lnTo>
                    <a:pt x="64888" y="32408"/>
                  </a:lnTo>
                  <a:lnTo>
                    <a:pt x="65214" y="20224"/>
                  </a:lnTo>
                  <a:lnTo>
                    <a:pt x="63005" y="10811"/>
                  </a:lnTo>
                  <a:lnTo>
                    <a:pt x="59673" y="4275"/>
                  </a:lnTo>
                  <a:lnTo>
                    <a:pt x="57092" y="2250"/>
                  </a:lnTo>
                  <a:lnTo>
                    <a:pt x="50459" y="0"/>
                  </a:lnTo>
                  <a:lnTo>
                    <a:pt x="46715" y="811"/>
                  </a:lnTo>
                  <a:lnTo>
                    <a:pt x="38792" y="5475"/>
                  </a:lnTo>
                  <a:lnTo>
                    <a:pt x="23026" y="26148"/>
                  </a:lnTo>
                  <a:lnTo>
                    <a:pt x="8171" y="69102"/>
                  </a:lnTo>
                  <a:lnTo>
                    <a:pt x="494" y="90860"/>
                  </a:lnTo>
                  <a:lnTo>
                    <a:pt x="0" y="100896"/>
                  </a:lnTo>
                  <a:lnTo>
                    <a:pt x="5095" y="119572"/>
                  </a:lnTo>
                  <a:lnTo>
                    <a:pt x="16492" y="142582"/>
                  </a:lnTo>
                  <a:lnTo>
                    <a:pt x="21954" y="147372"/>
                  </a:lnTo>
                  <a:lnTo>
                    <a:pt x="49810" y="156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"/>
            <p:cNvSpPr/>
            <p:nvPr>
              <p:custDataLst>
                <p:tags r:id="rId160"/>
              </p:custDataLst>
            </p:nvPr>
          </p:nvSpPr>
          <p:spPr>
            <a:xfrm>
              <a:off x="10763250" y="540633"/>
              <a:ext cx="65186" cy="119768"/>
            </a:xfrm>
            <a:custGeom>
              <a:avLst/>
              <a:gdLst/>
              <a:ahLst/>
              <a:cxnLst/>
              <a:rect l="0" t="0" r="0" b="0"/>
              <a:pathLst>
                <a:path w="65186" h="1197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956" y="27312"/>
                  </a:lnTo>
                  <a:lnTo>
                    <a:pt x="3593" y="74126"/>
                  </a:lnTo>
                  <a:lnTo>
                    <a:pt x="140" y="114595"/>
                  </a:lnTo>
                  <a:lnTo>
                    <a:pt x="28" y="103537"/>
                  </a:lnTo>
                  <a:lnTo>
                    <a:pt x="9439" y="65761"/>
                  </a:lnTo>
                  <a:lnTo>
                    <a:pt x="21016" y="18529"/>
                  </a:lnTo>
                  <a:lnTo>
                    <a:pt x="25333" y="11272"/>
                  </a:lnTo>
                  <a:lnTo>
                    <a:pt x="27473" y="9337"/>
                  </a:lnTo>
                  <a:lnTo>
                    <a:pt x="33612" y="7187"/>
                  </a:lnTo>
                  <a:lnTo>
                    <a:pt x="37224" y="6614"/>
                  </a:lnTo>
                  <a:lnTo>
                    <a:pt x="52422" y="9178"/>
                  </a:lnTo>
                  <a:lnTo>
                    <a:pt x="56820" y="12174"/>
                  </a:lnTo>
                  <a:lnTo>
                    <a:pt x="63588" y="21148"/>
                  </a:lnTo>
                  <a:lnTo>
                    <a:pt x="65185" y="35955"/>
                  </a:lnTo>
                  <a:lnTo>
                    <a:pt x="62838" y="53589"/>
                  </a:lnTo>
                  <a:lnTo>
                    <a:pt x="51337" y="99126"/>
                  </a:lnTo>
                  <a:lnTo>
                    <a:pt x="444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"/>
            <p:cNvSpPr/>
            <p:nvPr>
              <p:custDataLst>
                <p:tags r:id="rId161"/>
              </p:custDataLst>
            </p:nvPr>
          </p:nvSpPr>
          <p:spPr>
            <a:xfrm>
              <a:off x="10928822" y="319265"/>
              <a:ext cx="46891" cy="316386"/>
            </a:xfrm>
            <a:custGeom>
              <a:avLst/>
              <a:gdLst/>
              <a:ahLst/>
              <a:cxnLst/>
              <a:rect l="0" t="0" r="0" b="0"/>
              <a:pathLst>
                <a:path w="46891" h="316386">
                  <a:moveTo>
                    <a:pt x="31278" y="10935"/>
                  </a:moveTo>
                  <a:lnTo>
                    <a:pt x="31278" y="10935"/>
                  </a:lnTo>
                  <a:lnTo>
                    <a:pt x="42213" y="0"/>
                  </a:lnTo>
                  <a:lnTo>
                    <a:pt x="43507" y="823"/>
                  </a:lnTo>
                  <a:lnTo>
                    <a:pt x="46827" y="5500"/>
                  </a:lnTo>
                  <a:lnTo>
                    <a:pt x="46890" y="14164"/>
                  </a:lnTo>
                  <a:lnTo>
                    <a:pt x="39292" y="60436"/>
                  </a:lnTo>
                  <a:lnTo>
                    <a:pt x="35310" y="92202"/>
                  </a:lnTo>
                  <a:lnTo>
                    <a:pt x="29307" y="127487"/>
                  </a:lnTo>
                  <a:lnTo>
                    <a:pt x="21935" y="165747"/>
                  </a:lnTo>
                  <a:lnTo>
                    <a:pt x="13955" y="208622"/>
                  </a:lnTo>
                  <a:lnTo>
                    <a:pt x="7586" y="246022"/>
                  </a:lnTo>
                  <a:lnTo>
                    <a:pt x="1915" y="287318"/>
                  </a:lnTo>
                  <a:lnTo>
                    <a:pt x="0" y="313493"/>
                  </a:lnTo>
                  <a:lnTo>
                    <a:pt x="1253" y="315651"/>
                  </a:lnTo>
                  <a:lnTo>
                    <a:pt x="3501" y="316385"/>
                  </a:lnTo>
                  <a:lnTo>
                    <a:pt x="6409" y="316168"/>
                  </a:lnTo>
                  <a:lnTo>
                    <a:pt x="13405" y="310283"/>
                  </a:lnTo>
                  <a:lnTo>
                    <a:pt x="37628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"/>
            <p:cNvSpPr/>
            <p:nvPr>
              <p:custDataLst>
                <p:tags r:id="rId162"/>
              </p:custDataLst>
            </p:nvPr>
          </p:nvSpPr>
          <p:spPr>
            <a:xfrm>
              <a:off x="10897482" y="495300"/>
              <a:ext cx="107069" cy="18168"/>
            </a:xfrm>
            <a:custGeom>
              <a:avLst/>
              <a:gdLst/>
              <a:ahLst/>
              <a:cxnLst/>
              <a:rect l="0" t="0" r="0" b="0"/>
              <a:pathLst>
                <a:path w="107069" h="18168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6121" y="16071"/>
                  </a:lnTo>
                  <a:lnTo>
                    <a:pt x="23614" y="18167"/>
                  </a:lnTo>
                  <a:lnTo>
                    <a:pt x="60155" y="15417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1"/>
          <p:cNvGrpSpPr/>
          <p:nvPr/>
        </p:nvGrpSpPr>
        <p:grpSpPr>
          <a:xfrm>
            <a:off x="11271250" y="369183"/>
            <a:ext cx="190501" cy="316618"/>
            <a:chOff x="11271250" y="369183"/>
            <a:chExt cx="190501" cy="316618"/>
          </a:xfrm>
        </p:grpSpPr>
        <p:sp>
          <p:nvSpPr>
            <p:cNvPr id="54" name="SMARTInkShape-45"/>
            <p:cNvSpPr/>
            <p:nvPr>
              <p:custDataLst>
                <p:tags r:id="rId152"/>
              </p:custDataLst>
            </p:nvPr>
          </p:nvSpPr>
          <p:spPr>
            <a:xfrm>
              <a:off x="11271250" y="400050"/>
              <a:ext cx="139701" cy="260351"/>
            </a:xfrm>
            <a:custGeom>
              <a:avLst/>
              <a:gdLst/>
              <a:ahLst/>
              <a:cxnLst/>
              <a:rect l="0" t="0" r="0" b="0"/>
              <a:pathLst>
                <a:path w="139701" h="260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2" y="10113"/>
                  </a:lnTo>
                  <a:lnTo>
                    <a:pt x="58228" y="54183"/>
                  </a:lnTo>
                  <a:lnTo>
                    <a:pt x="76914" y="86876"/>
                  </a:lnTo>
                  <a:lnTo>
                    <a:pt x="94627" y="122573"/>
                  </a:lnTo>
                  <a:lnTo>
                    <a:pt x="111200" y="158193"/>
                  </a:lnTo>
                  <a:lnTo>
                    <a:pt x="130315" y="203897"/>
                  </a:lnTo>
                  <a:lnTo>
                    <a:pt x="138464" y="248073"/>
                  </a:lnTo>
                  <a:lnTo>
                    <a:pt x="1397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"/>
            <p:cNvSpPr/>
            <p:nvPr>
              <p:custDataLst>
                <p:tags r:id="rId153"/>
              </p:custDataLst>
            </p:nvPr>
          </p:nvSpPr>
          <p:spPr>
            <a:xfrm>
              <a:off x="11277600" y="369183"/>
              <a:ext cx="184151" cy="316618"/>
            </a:xfrm>
            <a:custGeom>
              <a:avLst/>
              <a:gdLst/>
              <a:ahLst/>
              <a:cxnLst/>
              <a:rect l="0" t="0" r="0" b="0"/>
              <a:pathLst>
                <a:path w="184151" h="316618">
                  <a:moveTo>
                    <a:pt x="184150" y="5467"/>
                  </a:moveTo>
                  <a:lnTo>
                    <a:pt x="184150" y="5467"/>
                  </a:lnTo>
                  <a:lnTo>
                    <a:pt x="184150" y="2096"/>
                  </a:lnTo>
                  <a:lnTo>
                    <a:pt x="183445" y="1103"/>
                  </a:lnTo>
                  <a:lnTo>
                    <a:pt x="182269" y="441"/>
                  </a:lnTo>
                  <a:lnTo>
                    <a:pt x="180780" y="0"/>
                  </a:lnTo>
                  <a:lnTo>
                    <a:pt x="179081" y="411"/>
                  </a:lnTo>
                  <a:lnTo>
                    <a:pt x="175311" y="2749"/>
                  </a:lnTo>
                  <a:lnTo>
                    <a:pt x="138685" y="43409"/>
                  </a:lnTo>
                  <a:lnTo>
                    <a:pt x="99417" y="91028"/>
                  </a:lnTo>
                  <a:lnTo>
                    <a:pt x="71703" y="132394"/>
                  </a:lnTo>
                  <a:lnTo>
                    <a:pt x="45272" y="176649"/>
                  </a:lnTo>
                  <a:lnTo>
                    <a:pt x="26943" y="216544"/>
                  </a:lnTo>
                  <a:lnTo>
                    <a:pt x="14797" y="250974"/>
                  </a:lnTo>
                  <a:lnTo>
                    <a:pt x="3132" y="296177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2"/>
          <p:cNvGrpSpPr/>
          <p:nvPr/>
        </p:nvGrpSpPr>
        <p:grpSpPr>
          <a:xfrm>
            <a:off x="7664972" y="946079"/>
            <a:ext cx="1537477" cy="552098"/>
            <a:chOff x="7664972" y="946079"/>
            <a:chExt cx="1537477" cy="552098"/>
          </a:xfrm>
        </p:grpSpPr>
        <p:sp>
          <p:nvSpPr>
            <p:cNvPr id="57" name="SMARTInkShape-47"/>
            <p:cNvSpPr/>
            <p:nvPr>
              <p:custDataLst>
                <p:tags r:id="rId140"/>
              </p:custDataLst>
            </p:nvPr>
          </p:nvSpPr>
          <p:spPr>
            <a:xfrm>
              <a:off x="7670800" y="1244600"/>
              <a:ext cx="36571" cy="88901"/>
            </a:xfrm>
            <a:custGeom>
              <a:avLst/>
              <a:gdLst/>
              <a:ahLst/>
              <a:cxnLst/>
              <a:rect l="0" t="0" r="0" b="0"/>
              <a:pathLst>
                <a:path w="36571" h="889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9434" y="1411"/>
                  </a:lnTo>
                  <a:lnTo>
                    <a:pt x="14305" y="6742"/>
                  </a:lnTo>
                  <a:lnTo>
                    <a:pt x="32939" y="44159"/>
                  </a:lnTo>
                  <a:lnTo>
                    <a:pt x="36570" y="63414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"/>
            <p:cNvSpPr/>
            <p:nvPr>
              <p:custDataLst>
                <p:tags r:id="rId141"/>
              </p:custDataLst>
            </p:nvPr>
          </p:nvSpPr>
          <p:spPr>
            <a:xfrm>
              <a:off x="7664972" y="1136650"/>
              <a:ext cx="12179" cy="6351"/>
            </a:xfrm>
            <a:custGeom>
              <a:avLst/>
              <a:gdLst/>
              <a:ahLst/>
              <a:cxnLst/>
              <a:rect l="0" t="0" r="0" b="0"/>
              <a:pathLst>
                <a:path w="12179" h="635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582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"/>
            <p:cNvSpPr/>
            <p:nvPr>
              <p:custDataLst>
                <p:tags r:id="rId142"/>
              </p:custDataLst>
            </p:nvPr>
          </p:nvSpPr>
          <p:spPr>
            <a:xfrm>
              <a:off x="7764035" y="1169544"/>
              <a:ext cx="75302" cy="157607"/>
            </a:xfrm>
            <a:custGeom>
              <a:avLst/>
              <a:gdLst/>
              <a:ahLst/>
              <a:cxnLst/>
              <a:rect l="0" t="0" r="0" b="0"/>
              <a:pathLst>
                <a:path w="75302" h="157607">
                  <a:moveTo>
                    <a:pt x="46465" y="11556"/>
                  </a:moveTo>
                  <a:lnTo>
                    <a:pt x="46465" y="11556"/>
                  </a:lnTo>
                  <a:lnTo>
                    <a:pt x="46465" y="2718"/>
                  </a:lnTo>
                  <a:lnTo>
                    <a:pt x="45759" y="1430"/>
                  </a:lnTo>
                  <a:lnTo>
                    <a:pt x="44584" y="572"/>
                  </a:lnTo>
                  <a:lnTo>
                    <a:pt x="43094" y="0"/>
                  </a:lnTo>
                  <a:lnTo>
                    <a:pt x="37676" y="1246"/>
                  </a:lnTo>
                  <a:lnTo>
                    <a:pt x="18626" y="10460"/>
                  </a:lnTo>
                  <a:lnTo>
                    <a:pt x="6858" y="20952"/>
                  </a:lnTo>
                  <a:lnTo>
                    <a:pt x="1110" y="28902"/>
                  </a:lnTo>
                  <a:lnTo>
                    <a:pt x="0" y="32998"/>
                  </a:lnTo>
                  <a:lnTo>
                    <a:pt x="649" y="41312"/>
                  </a:lnTo>
                  <a:lnTo>
                    <a:pt x="4981" y="53926"/>
                  </a:lnTo>
                  <a:lnTo>
                    <a:pt x="10623" y="60491"/>
                  </a:lnTo>
                  <a:lnTo>
                    <a:pt x="19247" y="65760"/>
                  </a:lnTo>
                  <a:lnTo>
                    <a:pt x="39262" y="74105"/>
                  </a:lnTo>
                  <a:lnTo>
                    <a:pt x="58206" y="89356"/>
                  </a:lnTo>
                  <a:lnTo>
                    <a:pt x="68381" y="101167"/>
                  </a:lnTo>
                  <a:lnTo>
                    <a:pt x="73845" y="113472"/>
                  </a:lnTo>
                  <a:lnTo>
                    <a:pt x="75301" y="119717"/>
                  </a:lnTo>
                  <a:lnTo>
                    <a:pt x="74861" y="125291"/>
                  </a:lnTo>
                  <a:lnTo>
                    <a:pt x="70609" y="135247"/>
                  </a:lnTo>
                  <a:lnTo>
                    <a:pt x="60283" y="148786"/>
                  </a:lnTo>
                  <a:lnTo>
                    <a:pt x="50490" y="153686"/>
                  </a:lnTo>
                  <a:lnTo>
                    <a:pt x="33765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"/>
            <p:cNvSpPr/>
            <p:nvPr>
              <p:custDataLst>
                <p:tags r:id="rId143"/>
              </p:custDataLst>
            </p:nvPr>
          </p:nvSpPr>
          <p:spPr>
            <a:xfrm>
              <a:off x="8109692" y="1156772"/>
              <a:ext cx="126259" cy="138629"/>
            </a:xfrm>
            <a:custGeom>
              <a:avLst/>
              <a:gdLst/>
              <a:ahLst/>
              <a:cxnLst/>
              <a:rect l="0" t="0" r="0" b="0"/>
              <a:pathLst>
                <a:path w="126259" h="138629">
                  <a:moveTo>
                    <a:pt x="88158" y="62428"/>
                  </a:moveTo>
                  <a:lnTo>
                    <a:pt x="88158" y="62428"/>
                  </a:lnTo>
                  <a:lnTo>
                    <a:pt x="88158" y="53590"/>
                  </a:lnTo>
                  <a:lnTo>
                    <a:pt x="80136" y="39646"/>
                  </a:lnTo>
                  <a:lnTo>
                    <a:pt x="80594" y="29019"/>
                  </a:lnTo>
                  <a:lnTo>
                    <a:pt x="75625" y="17241"/>
                  </a:lnTo>
                  <a:lnTo>
                    <a:pt x="67770" y="7067"/>
                  </a:lnTo>
                  <a:lnTo>
                    <a:pt x="61928" y="2545"/>
                  </a:lnTo>
                  <a:lnTo>
                    <a:pt x="51301" y="0"/>
                  </a:lnTo>
                  <a:lnTo>
                    <a:pt x="41438" y="5049"/>
                  </a:lnTo>
                  <a:lnTo>
                    <a:pt x="29293" y="16465"/>
                  </a:lnTo>
                  <a:lnTo>
                    <a:pt x="8705" y="45987"/>
                  </a:lnTo>
                  <a:lnTo>
                    <a:pt x="399" y="66880"/>
                  </a:lnTo>
                  <a:lnTo>
                    <a:pt x="0" y="86044"/>
                  </a:lnTo>
                  <a:lnTo>
                    <a:pt x="7871" y="117971"/>
                  </a:lnTo>
                  <a:lnTo>
                    <a:pt x="13466" y="123446"/>
                  </a:lnTo>
                  <a:lnTo>
                    <a:pt x="30972" y="131410"/>
                  </a:lnTo>
                  <a:lnTo>
                    <a:pt x="39450" y="131699"/>
                  </a:lnTo>
                  <a:lnTo>
                    <a:pt x="54516" y="126376"/>
                  </a:lnTo>
                  <a:lnTo>
                    <a:pt x="66386" y="111310"/>
                  </a:lnTo>
                  <a:lnTo>
                    <a:pt x="88874" y="70516"/>
                  </a:lnTo>
                  <a:lnTo>
                    <a:pt x="93651" y="57086"/>
                  </a:lnTo>
                  <a:lnTo>
                    <a:pt x="94458" y="44180"/>
                  </a:lnTo>
                  <a:lnTo>
                    <a:pt x="90839" y="63109"/>
                  </a:lnTo>
                  <a:lnTo>
                    <a:pt x="97257" y="97639"/>
                  </a:lnTo>
                  <a:lnTo>
                    <a:pt x="106532" y="115351"/>
                  </a:lnTo>
                  <a:lnTo>
                    <a:pt x="126258" y="13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"/>
            <p:cNvSpPr/>
            <p:nvPr>
              <p:custDataLst>
                <p:tags r:id="rId144"/>
              </p:custDataLst>
            </p:nvPr>
          </p:nvSpPr>
          <p:spPr>
            <a:xfrm>
              <a:off x="8291488" y="1130716"/>
              <a:ext cx="71649" cy="159167"/>
            </a:xfrm>
            <a:custGeom>
              <a:avLst/>
              <a:gdLst/>
              <a:ahLst/>
              <a:cxnLst/>
              <a:rect l="0" t="0" r="0" b="0"/>
              <a:pathLst>
                <a:path w="71649" h="159167">
                  <a:moveTo>
                    <a:pt x="46062" y="18634"/>
                  </a:moveTo>
                  <a:lnTo>
                    <a:pt x="46062" y="18634"/>
                  </a:lnTo>
                  <a:lnTo>
                    <a:pt x="46061" y="11892"/>
                  </a:lnTo>
                  <a:lnTo>
                    <a:pt x="44180" y="6700"/>
                  </a:lnTo>
                  <a:lnTo>
                    <a:pt x="40594" y="990"/>
                  </a:lnTo>
                  <a:lnTo>
                    <a:pt x="38222" y="209"/>
                  </a:lnTo>
                  <a:lnTo>
                    <a:pt x="36602" y="0"/>
                  </a:lnTo>
                  <a:lnTo>
                    <a:pt x="20838" y="9820"/>
                  </a:lnTo>
                  <a:lnTo>
                    <a:pt x="8405" y="22765"/>
                  </a:lnTo>
                  <a:lnTo>
                    <a:pt x="254" y="35537"/>
                  </a:lnTo>
                  <a:lnTo>
                    <a:pt x="0" y="39780"/>
                  </a:lnTo>
                  <a:lnTo>
                    <a:pt x="6635" y="60965"/>
                  </a:lnTo>
                  <a:lnTo>
                    <a:pt x="13017" y="69433"/>
                  </a:lnTo>
                  <a:lnTo>
                    <a:pt x="58253" y="113426"/>
                  </a:lnTo>
                  <a:lnTo>
                    <a:pt x="68178" y="123323"/>
                  </a:lnTo>
                  <a:lnTo>
                    <a:pt x="70684" y="127938"/>
                  </a:lnTo>
                  <a:lnTo>
                    <a:pt x="71648" y="132426"/>
                  </a:lnTo>
                  <a:lnTo>
                    <a:pt x="70839" y="141175"/>
                  </a:lnTo>
                  <a:lnTo>
                    <a:pt x="68127" y="149767"/>
                  </a:lnTo>
                  <a:lnTo>
                    <a:pt x="63594" y="153328"/>
                  </a:lnTo>
                  <a:lnTo>
                    <a:pt x="49149" y="159166"/>
                  </a:lnTo>
                  <a:lnTo>
                    <a:pt x="42476" y="158889"/>
                  </a:lnTo>
                  <a:lnTo>
                    <a:pt x="36615" y="156587"/>
                  </a:lnTo>
                  <a:lnTo>
                    <a:pt x="20662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2"/>
            <p:cNvSpPr/>
            <p:nvPr>
              <p:custDataLst>
                <p:tags r:id="rId145"/>
              </p:custDataLst>
            </p:nvPr>
          </p:nvSpPr>
          <p:spPr>
            <a:xfrm>
              <a:off x="8393427" y="1124473"/>
              <a:ext cx="76539" cy="172914"/>
            </a:xfrm>
            <a:custGeom>
              <a:avLst/>
              <a:gdLst/>
              <a:ahLst/>
              <a:cxnLst/>
              <a:rect l="0" t="0" r="0" b="0"/>
              <a:pathLst>
                <a:path w="76539" h="172914">
                  <a:moveTo>
                    <a:pt x="71123" y="12177"/>
                  </a:moveTo>
                  <a:lnTo>
                    <a:pt x="71123" y="12177"/>
                  </a:lnTo>
                  <a:lnTo>
                    <a:pt x="67752" y="5435"/>
                  </a:lnTo>
                  <a:lnTo>
                    <a:pt x="66054" y="3449"/>
                  </a:lnTo>
                  <a:lnTo>
                    <a:pt x="62284" y="1242"/>
                  </a:lnTo>
                  <a:lnTo>
                    <a:pt x="49454" y="0"/>
                  </a:lnTo>
                  <a:lnTo>
                    <a:pt x="40091" y="3472"/>
                  </a:lnTo>
                  <a:lnTo>
                    <a:pt x="31225" y="10425"/>
                  </a:lnTo>
                  <a:lnTo>
                    <a:pt x="423" y="53435"/>
                  </a:lnTo>
                  <a:lnTo>
                    <a:pt x="0" y="58733"/>
                  </a:lnTo>
                  <a:lnTo>
                    <a:pt x="7580" y="80561"/>
                  </a:lnTo>
                  <a:lnTo>
                    <a:pt x="9711" y="85283"/>
                  </a:lnTo>
                  <a:lnTo>
                    <a:pt x="19605" y="94293"/>
                  </a:lnTo>
                  <a:lnTo>
                    <a:pt x="66827" y="124335"/>
                  </a:lnTo>
                  <a:lnTo>
                    <a:pt x="72742" y="132816"/>
                  </a:lnTo>
                  <a:lnTo>
                    <a:pt x="76071" y="145524"/>
                  </a:lnTo>
                  <a:lnTo>
                    <a:pt x="76538" y="149758"/>
                  </a:lnTo>
                  <a:lnTo>
                    <a:pt x="74733" y="153992"/>
                  </a:lnTo>
                  <a:lnTo>
                    <a:pt x="57618" y="171789"/>
                  </a:lnTo>
                  <a:lnTo>
                    <a:pt x="53653" y="172913"/>
                  </a:lnTo>
                  <a:lnTo>
                    <a:pt x="33023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/>
            <p:cNvSpPr/>
            <p:nvPr>
              <p:custDataLst>
                <p:tags r:id="rId146"/>
              </p:custDataLst>
            </p:nvPr>
          </p:nvSpPr>
          <p:spPr>
            <a:xfrm>
              <a:off x="8521700" y="11811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6907" y="80214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/>
            <p:cNvSpPr/>
            <p:nvPr>
              <p:custDataLst>
                <p:tags r:id="rId147"/>
              </p:custDataLst>
            </p:nvPr>
          </p:nvSpPr>
          <p:spPr>
            <a:xfrm>
              <a:off x="8530741" y="1042283"/>
              <a:ext cx="16360" cy="18168"/>
            </a:xfrm>
            <a:custGeom>
              <a:avLst/>
              <a:gdLst/>
              <a:ahLst/>
              <a:cxnLst/>
              <a:rect l="0" t="0" r="0" b="0"/>
              <a:pathLst>
                <a:path w="16360" h="181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3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1563" y="2749"/>
                  </a:lnTo>
                  <a:lnTo>
                    <a:pt x="1635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/>
            <p:cNvSpPr/>
            <p:nvPr>
              <p:custDataLst>
                <p:tags r:id="rId148"/>
              </p:custDataLst>
            </p:nvPr>
          </p:nvSpPr>
          <p:spPr>
            <a:xfrm>
              <a:off x="8572500" y="1129576"/>
              <a:ext cx="118815" cy="368601"/>
            </a:xfrm>
            <a:custGeom>
              <a:avLst/>
              <a:gdLst/>
              <a:ahLst/>
              <a:cxnLst/>
              <a:rect l="0" t="0" r="0" b="0"/>
              <a:pathLst>
                <a:path w="118815" h="368601">
                  <a:moveTo>
                    <a:pt x="82550" y="51524"/>
                  </a:moveTo>
                  <a:lnTo>
                    <a:pt x="82550" y="51524"/>
                  </a:lnTo>
                  <a:lnTo>
                    <a:pt x="85920" y="48153"/>
                  </a:lnTo>
                  <a:lnTo>
                    <a:pt x="87576" y="42735"/>
                  </a:lnTo>
                  <a:lnTo>
                    <a:pt x="90389" y="31751"/>
                  </a:lnTo>
                  <a:lnTo>
                    <a:pt x="92009" y="27759"/>
                  </a:lnTo>
                  <a:lnTo>
                    <a:pt x="91678" y="23686"/>
                  </a:lnTo>
                  <a:lnTo>
                    <a:pt x="84031" y="2798"/>
                  </a:lnTo>
                  <a:lnTo>
                    <a:pt x="81421" y="696"/>
                  </a:lnTo>
                  <a:lnTo>
                    <a:pt x="77563" y="0"/>
                  </a:lnTo>
                  <a:lnTo>
                    <a:pt x="72876" y="241"/>
                  </a:lnTo>
                  <a:lnTo>
                    <a:pt x="52794" y="10694"/>
                  </a:lnTo>
                  <a:lnTo>
                    <a:pt x="40867" y="25146"/>
                  </a:lnTo>
                  <a:lnTo>
                    <a:pt x="35712" y="33938"/>
                  </a:lnTo>
                  <a:lnTo>
                    <a:pt x="31865" y="53116"/>
                  </a:lnTo>
                  <a:lnTo>
                    <a:pt x="31826" y="63168"/>
                  </a:lnTo>
                  <a:lnTo>
                    <a:pt x="39310" y="81864"/>
                  </a:lnTo>
                  <a:lnTo>
                    <a:pt x="50633" y="96759"/>
                  </a:lnTo>
                  <a:lnTo>
                    <a:pt x="60368" y="103378"/>
                  </a:lnTo>
                  <a:lnTo>
                    <a:pt x="71281" y="104439"/>
                  </a:lnTo>
                  <a:lnTo>
                    <a:pt x="77153" y="103734"/>
                  </a:lnTo>
                  <a:lnTo>
                    <a:pt x="81774" y="100442"/>
                  </a:lnTo>
                  <a:lnTo>
                    <a:pt x="111358" y="56563"/>
                  </a:lnTo>
                  <a:lnTo>
                    <a:pt x="118814" y="47424"/>
                  </a:lnTo>
                  <a:lnTo>
                    <a:pt x="109712" y="93008"/>
                  </a:lnTo>
                  <a:lnTo>
                    <a:pt x="104317" y="129432"/>
                  </a:lnTo>
                  <a:lnTo>
                    <a:pt x="103110" y="171896"/>
                  </a:lnTo>
                  <a:lnTo>
                    <a:pt x="105328" y="203565"/>
                  </a:lnTo>
                  <a:lnTo>
                    <a:pt x="104903" y="236455"/>
                  </a:lnTo>
                  <a:lnTo>
                    <a:pt x="100698" y="282943"/>
                  </a:lnTo>
                  <a:lnTo>
                    <a:pt x="94849" y="309599"/>
                  </a:lnTo>
                  <a:lnTo>
                    <a:pt x="82841" y="333205"/>
                  </a:lnTo>
                  <a:lnTo>
                    <a:pt x="60215" y="356216"/>
                  </a:lnTo>
                  <a:lnTo>
                    <a:pt x="39008" y="368600"/>
                  </a:lnTo>
                  <a:lnTo>
                    <a:pt x="31649" y="367330"/>
                  </a:lnTo>
                  <a:lnTo>
                    <a:pt x="15948" y="356512"/>
                  </a:lnTo>
                  <a:lnTo>
                    <a:pt x="0" y="318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/>
            <p:cNvSpPr/>
            <p:nvPr>
              <p:custDataLst>
                <p:tags r:id="rId149"/>
              </p:custDataLst>
            </p:nvPr>
          </p:nvSpPr>
          <p:spPr>
            <a:xfrm>
              <a:off x="8743950" y="1097244"/>
              <a:ext cx="111072" cy="166407"/>
            </a:xfrm>
            <a:custGeom>
              <a:avLst/>
              <a:gdLst/>
              <a:ahLst/>
              <a:cxnLst/>
              <a:rect l="0" t="0" r="0" b="0"/>
              <a:pathLst>
                <a:path w="111072" h="166407">
                  <a:moveTo>
                    <a:pt x="0" y="52106"/>
                  </a:moveTo>
                  <a:lnTo>
                    <a:pt x="0" y="52106"/>
                  </a:lnTo>
                  <a:lnTo>
                    <a:pt x="6088" y="52106"/>
                  </a:lnTo>
                  <a:lnTo>
                    <a:pt x="15181" y="94169"/>
                  </a:lnTo>
                  <a:lnTo>
                    <a:pt x="21944" y="133165"/>
                  </a:lnTo>
                  <a:lnTo>
                    <a:pt x="20806" y="144106"/>
                  </a:lnTo>
                  <a:lnTo>
                    <a:pt x="20220" y="145895"/>
                  </a:lnTo>
                  <a:lnTo>
                    <a:pt x="19830" y="145677"/>
                  </a:lnTo>
                  <a:lnTo>
                    <a:pt x="19203" y="131816"/>
                  </a:lnTo>
                  <a:lnTo>
                    <a:pt x="24150" y="87711"/>
                  </a:lnTo>
                  <a:lnTo>
                    <a:pt x="29890" y="45173"/>
                  </a:lnTo>
                  <a:lnTo>
                    <a:pt x="38150" y="13813"/>
                  </a:lnTo>
                  <a:lnTo>
                    <a:pt x="40250" y="9644"/>
                  </a:lnTo>
                  <a:lnTo>
                    <a:pt x="48227" y="3130"/>
                  </a:lnTo>
                  <a:lnTo>
                    <a:pt x="53318" y="405"/>
                  </a:lnTo>
                  <a:lnTo>
                    <a:pt x="57417" y="0"/>
                  </a:lnTo>
                  <a:lnTo>
                    <a:pt x="60856" y="1141"/>
                  </a:lnTo>
                  <a:lnTo>
                    <a:pt x="91897" y="19054"/>
                  </a:lnTo>
                  <a:lnTo>
                    <a:pt x="103402" y="35064"/>
                  </a:lnTo>
                  <a:lnTo>
                    <a:pt x="111071" y="67282"/>
                  </a:lnTo>
                  <a:lnTo>
                    <a:pt x="109972" y="107011"/>
                  </a:lnTo>
                  <a:lnTo>
                    <a:pt x="106335" y="153001"/>
                  </a:lnTo>
                  <a:lnTo>
                    <a:pt x="101600" y="16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/>
            <p:cNvSpPr/>
            <p:nvPr>
              <p:custDataLst>
                <p:tags r:id="rId150"/>
              </p:custDataLst>
            </p:nvPr>
          </p:nvSpPr>
          <p:spPr>
            <a:xfrm>
              <a:off x="8930577" y="1089239"/>
              <a:ext cx="53066" cy="155362"/>
            </a:xfrm>
            <a:custGeom>
              <a:avLst/>
              <a:gdLst/>
              <a:ahLst/>
              <a:cxnLst/>
              <a:rect l="0" t="0" r="0" b="0"/>
              <a:pathLst>
                <a:path w="53066" h="155362">
                  <a:moveTo>
                    <a:pt x="10223" y="60111"/>
                  </a:moveTo>
                  <a:lnTo>
                    <a:pt x="10223" y="60111"/>
                  </a:lnTo>
                  <a:lnTo>
                    <a:pt x="10223" y="63482"/>
                  </a:lnTo>
                  <a:lnTo>
                    <a:pt x="13986" y="67018"/>
                  </a:lnTo>
                  <a:lnTo>
                    <a:pt x="20361" y="70237"/>
                  </a:lnTo>
                  <a:lnTo>
                    <a:pt x="27899" y="71667"/>
                  </a:lnTo>
                  <a:lnTo>
                    <a:pt x="35953" y="70421"/>
                  </a:lnTo>
                  <a:lnTo>
                    <a:pt x="40076" y="69101"/>
                  </a:lnTo>
                  <a:lnTo>
                    <a:pt x="43531" y="65399"/>
                  </a:lnTo>
                  <a:lnTo>
                    <a:pt x="49250" y="53759"/>
                  </a:lnTo>
                  <a:lnTo>
                    <a:pt x="53065" y="31340"/>
                  </a:lnTo>
                  <a:lnTo>
                    <a:pt x="50196" y="16985"/>
                  </a:lnTo>
                  <a:lnTo>
                    <a:pt x="47454" y="10194"/>
                  </a:lnTo>
                  <a:lnTo>
                    <a:pt x="44216" y="5666"/>
                  </a:lnTo>
                  <a:lnTo>
                    <a:pt x="36855" y="635"/>
                  </a:lnTo>
                  <a:lnTo>
                    <a:pt x="32916" y="0"/>
                  </a:lnTo>
                  <a:lnTo>
                    <a:pt x="24778" y="1174"/>
                  </a:lnTo>
                  <a:lnTo>
                    <a:pt x="18338" y="5930"/>
                  </a:lnTo>
                  <a:lnTo>
                    <a:pt x="15633" y="9174"/>
                  </a:lnTo>
                  <a:lnTo>
                    <a:pt x="6222" y="35363"/>
                  </a:lnTo>
                  <a:lnTo>
                    <a:pt x="1120" y="62970"/>
                  </a:lnTo>
                  <a:lnTo>
                    <a:pt x="0" y="106497"/>
                  </a:lnTo>
                  <a:lnTo>
                    <a:pt x="4268" y="121649"/>
                  </a:lnTo>
                  <a:lnTo>
                    <a:pt x="20884" y="145253"/>
                  </a:lnTo>
                  <a:lnTo>
                    <a:pt x="31189" y="150868"/>
                  </a:lnTo>
                  <a:lnTo>
                    <a:pt x="48323" y="15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/>
            <p:cNvSpPr/>
            <p:nvPr>
              <p:custDataLst>
                <p:tags r:id="rId151"/>
              </p:custDataLst>
            </p:nvPr>
          </p:nvSpPr>
          <p:spPr>
            <a:xfrm>
              <a:off x="9084859" y="946079"/>
              <a:ext cx="117590" cy="299385"/>
            </a:xfrm>
            <a:custGeom>
              <a:avLst/>
              <a:gdLst/>
              <a:ahLst/>
              <a:cxnLst/>
              <a:rect l="0" t="0" r="0" b="0"/>
              <a:pathLst>
                <a:path w="117590" h="299385">
                  <a:moveTo>
                    <a:pt x="65491" y="177871"/>
                  </a:moveTo>
                  <a:lnTo>
                    <a:pt x="65491" y="177871"/>
                  </a:lnTo>
                  <a:lnTo>
                    <a:pt x="55352" y="173507"/>
                  </a:lnTo>
                  <a:lnTo>
                    <a:pt x="35637" y="171782"/>
                  </a:lnTo>
                  <a:lnTo>
                    <a:pt x="27293" y="175400"/>
                  </a:lnTo>
                  <a:lnTo>
                    <a:pt x="23092" y="178340"/>
                  </a:lnTo>
                  <a:lnTo>
                    <a:pt x="6916" y="221499"/>
                  </a:lnTo>
                  <a:lnTo>
                    <a:pt x="0" y="253906"/>
                  </a:lnTo>
                  <a:lnTo>
                    <a:pt x="1793" y="276835"/>
                  </a:lnTo>
                  <a:lnTo>
                    <a:pt x="4961" y="287942"/>
                  </a:lnTo>
                  <a:lnTo>
                    <a:pt x="8204" y="292174"/>
                  </a:lnTo>
                  <a:lnTo>
                    <a:pt x="17453" y="298758"/>
                  </a:lnTo>
                  <a:lnTo>
                    <a:pt x="22882" y="299384"/>
                  </a:lnTo>
                  <a:lnTo>
                    <a:pt x="34559" y="296318"/>
                  </a:lnTo>
                  <a:lnTo>
                    <a:pt x="53034" y="279916"/>
                  </a:lnTo>
                  <a:lnTo>
                    <a:pt x="75284" y="247069"/>
                  </a:lnTo>
                  <a:lnTo>
                    <a:pt x="87717" y="214505"/>
                  </a:lnTo>
                  <a:lnTo>
                    <a:pt x="97946" y="174397"/>
                  </a:lnTo>
                  <a:lnTo>
                    <a:pt x="102650" y="150861"/>
                  </a:lnTo>
                  <a:lnTo>
                    <a:pt x="110934" y="103778"/>
                  </a:lnTo>
                  <a:lnTo>
                    <a:pt x="116968" y="64037"/>
                  </a:lnTo>
                  <a:lnTo>
                    <a:pt x="117589" y="23414"/>
                  </a:lnTo>
                  <a:lnTo>
                    <a:pt x="113304" y="3616"/>
                  </a:lnTo>
                  <a:lnTo>
                    <a:pt x="111477" y="1023"/>
                  </a:lnTo>
                  <a:lnTo>
                    <a:pt x="109554" y="0"/>
                  </a:lnTo>
                  <a:lnTo>
                    <a:pt x="107566" y="24"/>
                  </a:lnTo>
                  <a:lnTo>
                    <a:pt x="101595" y="7576"/>
                  </a:lnTo>
                  <a:lnTo>
                    <a:pt x="94942" y="22457"/>
                  </a:lnTo>
                  <a:lnTo>
                    <a:pt x="87936" y="60012"/>
                  </a:lnTo>
                  <a:lnTo>
                    <a:pt x="86049" y="93034"/>
                  </a:lnTo>
                  <a:lnTo>
                    <a:pt x="85212" y="126995"/>
                  </a:lnTo>
                  <a:lnTo>
                    <a:pt x="85544" y="160198"/>
                  </a:lnTo>
                  <a:lnTo>
                    <a:pt x="90404" y="205247"/>
                  </a:lnTo>
                  <a:lnTo>
                    <a:pt x="103591" y="26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59"/>
          <p:cNvSpPr/>
          <p:nvPr>
            <p:custDataLst>
              <p:tags r:id="rId5"/>
            </p:custDataLst>
          </p:nvPr>
        </p:nvSpPr>
        <p:spPr>
          <a:xfrm>
            <a:off x="9664700" y="993585"/>
            <a:ext cx="19051" cy="276416"/>
          </a:xfrm>
          <a:custGeom>
            <a:avLst/>
            <a:gdLst/>
            <a:ahLst/>
            <a:cxnLst/>
            <a:rect l="0" t="0" r="0" b="0"/>
            <a:pathLst>
              <a:path w="19051" h="276416">
                <a:moveTo>
                  <a:pt x="0" y="28765"/>
                </a:moveTo>
                <a:lnTo>
                  <a:pt x="0" y="28765"/>
                </a:lnTo>
                <a:lnTo>
                  <a:pt x="5069" y="22990"/>
                </a:lnTo>
                <a:lnTo>
                  <a:pt x="10126" y="13570"/>
                </a:lnTo>
                <a:lnTo>
                  <a:pt x="12474" y="3648"/>
                </a:lnTo>
                <a:lnTo>
                  <a:pt x="12633" y="0"/>
                </a:lnTo>
                <a:lnTo>
                  <a:pt x="12698" y="41545"/>
                </a:lnTo>
                <a:lnTo>
                  <a:pt x="12699" y="72545"/>
                </a:lnTo>
                <a:lnTo>
                  <a:pt x="10819" y="109371"/>
                </a:lnTo>
                <a:lnTo>
                  <a:pt x="8336" y="147845"/>
                </a:lnTo>
                <a:lnTo>
                  <a:pt x="7233" y="183760"/>
                </a:lnTo>
                <a:lnTo>
                  <a:pt x="6741" y="216655"/>
                </a:lnTo>
                <a:lnTo>
                  <a:pt x="9798" y="261161"/>
                </a:lnTo>
                <a:lnTo>
                  <a:pt x="13291" y="269636"/>
                </a:lnTo>
                <a:lnTo>
                  <a:pt x="19050" y="2764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Shape-60"/>
          <p:cNvSpPr/>
          <p:nvPr>
            <p:custDataLst>
              <p:tags r:id="rId6"/>
            </p:custDataLst>
          </p:nvPr>
        </p:nvSpPr>
        <p:spPr>
          <a:xfrm>
            <a:off x="10005896" y="966539"/>
            <a:ext cx="262055" cy="465774"/>
          </a:xfrm>
          <a:custGeom>
            <a:avLst/>
            <a:gdLst/>
            <a:ahLst/>
            <a:cxnLst/>
            <a:rect l="0" t="0" r="0" b="0"/>
            <a:pathLst>
              <a:path w="262055" h="465774">
                <a:moveTo>
                  <a:pt x="65204" y="170111"/>
                </a:moveTo>
                <a:lnTo>
                  <a:pt x="65204" y="170111"/>
                </a:lnTo>
                <a:lnTo>
                  <a:pt x="59736" y="164644"/>
                </a:lnTo>
                <a:lnTo>
                  <a:pt x="59115" y="160651"/>
                </a:lnTo>
                <a:lnTo>
                  <a:pt x="58323" y="159571"/>
                </a:lnTo>
                <a:lnTo>
                  <a:pt x="55560" y="158371"/>
                </a:lnTo>
                <a:lnTo>
                  <a:pt x="46667" y="161066"/>
                </a:lnTo>
                <a:lnTo>
                  <a:pt x="19358" y="198878"/>
                </a:lnTo>
                <a:lnTo>
                  <a:pt x="2635" y="245152"/>
                </a:lnTo>
                <a:lnTo>
                  <a:pt x="208" y="254005"/>
                </a:lnTo>
                <a:lnTo>
                  <a:pt x="0" y="261318"/>
                </a:lnTo>
                <a:lnTo>
                  <a:pt x="3533" y="273207"/>
                </a:lnTo>
                <a:lnTo>
                  <a:pt x="7863" y="277647"/>
                </a:lnTo>
                <a:lnTo>
                  <a:pt x="20199" y="284462"/>
                </a:lnTo>
                <a:lnTo>
                  <a:pt x="40733" y="280435"/>
                </a:lnTo>
                <a:lnTo>
                  <a:pt x="63501" y="269239"/>
                </a:lnTo>
                <a:lnTo>
                  <a:pt x="80674" y="254855"/>
                </a:lnTo>
                <a:lnTo>
                  <a:pt x="98872" y="220777"/>
                </a:lnTo>
                <a:lnTo>
                  <a:pt x="103088" y="179400"/>
                </a:lnTo>
                <a:lnTo>
                  <a:pt x="96499" y="142603"/>
                </a:lnTo>
                <a:lnTo>
                  <a:pt x="89461" y="127782"/>
                </a:lnTo>
                <a:lnTo>
                  <a:pt x="81629" y="119548"/>
                </a:lnTo>
                <a:lnTo>
                  <a:pt x="73445" y="115889"/>
                </a:lnTo>
                <a:lnTo>
                  <a:pt x="70698" y="115618"/>
                </a:lnTo>
                <a:lnTo>
                  <a:pt x="68867" y="116144"/>
                </a:lnTo>
                <a:lnTo>
                  <a:pt x="67646" y="117200"/>
                </a:lnTo>
                <a:lnTo>
                  <a:pt x="68243" y="117903"/>
                </a:lnTo>
                <a:lnTo>
                  <a:pt x="76531" y="118894"/>
                </a:lnTo>
                <a:lnTo>
                  <a:pt x="97938" y="117347"/>
                </a:lnTo>
                <a:lnTo>
                  <a:pt x="103960" y="115885"/>
                </a:lnTo>
                <a:lnTo>
                  <a:pt x="147694" y="81953"/>
                </a:lnTo>
                <a:lnTo>
                  <a:pt x="191799" y="39024"/>
                </a:lnTo>
                <a:lnTo>
                  <a:pt x="229013" y="0"/>
                </a:lnTo>
                <a:lnTo>
                  <a:pt x="205772" y="40874"/>
                </a:lnTo>
                <a:lnTo>
                  <a:pt x="179369" y="86193"/>
                </a:lnTo>
                <a:lnTo>
                  <a:pt x="159453" y="127169"/>
                </a:lnTo>
                <a:lnTo>
                  <a:pt x="140959" y="172898"/>
                </a:lnTo>
                <a:lnTo>
                  <a:pt x="128037" y="219092"/>
                </a:lnTo>
                <a:lnTo>
                  <a:pt x="119470" y="265493"/>
                </a:lnTo>
                <a:lnTo>
                  <a:pt x="114017" y="311281"/>
                </a:lnTo>
                <a:lnTo>
                  <a:pt x="111593" y="355150"/>
                </a:lnTo>
                <a:lnTo>
                  <a:pt x="112396" y="392521"/>
                </a:lnTo>
                <a:lnTo>
                  <a:pt x="114935" y="435682"/>
                </a:lnTo>
                <a:lnTo>
                  <a:pt x="116940" y="454654"/>
                </a:lnTo>
                <a:lnTo>
                  <a:pt x="122535" y="465437"/>
                </a:lnTo>
                <a:lnTo>
                  <a:pt x="127414" y="465773"/>
                </a:lnTo>
                <a:lnTo>
                  <a:pt x="140360" y="458620"/>
                </a:lnTo>
                <a:lnTo>
                  <a:pt x="166886" y="435355"/>
                </a:lnTo>
                <a:lnTo>
                  <a:pt x="179306" y="414292"/>
                </a:lnTo>
                <a:lnTo>
                  <a:pt x="194026" y="376751"/>
                </a:lnTo>
                <a:lnTo>
                  <a:pt x="206149" y="338112"/>
                </a:lnTo>
                <a:lnTo>
                  <a:pt x="207860" y="309965"/>
                </a:lnTo>
                <a:lnTo>
                  <a:pt x="205512" y="299296"/>
                </a:lnTo>
                <a:lnTo>
                  <a:pt x="203898" y="296451"/>
                </a:lnTo>
                <a:lnTo>
                  <a:pt x="202117" y="294554"/>
                </a:lnTo>
                <a:lnTo>
                  <a:pt x="198812" y="293995"/>
                </a:lnTo>
                <a:lnTo>
                  <a:pt x="189496" y="295256"/>
                </a:lnTo>
                <a:lnTo>
                  <a:pt x="186871" y="296580"/>
                </a:lnTo>
                <a:lnTo>
                  <a:pt x="185827" y="298168"/>
                </a:lnTo>
                <a:lnTo>
                  <a:pt x="185836" y="299932"/>
                </a:lnTo>
                <a:lnTo>
                  <a:pt x="206074" y="299045"/>
                </a:lnTo>
                <a:lnTo>
                  <a:pt x="262054" y="2653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5"/>
          <p:cNvGrpSpPr/>
          <p:nvPr/>
        </p:nvGrpSpPr>
        <p:grpSpPr>
          <a:xfrm>
            <a:off x="10521949" y="973600"/>
            <a:ext cx="1543052" cy="462656"/>
            <a:chOff x="10521949" y="973600"/>
            <a:chExt cx="1543052" cy="462656"/>
          </a:xfrm>
        </p:grpSpPr>
        <p:sp>
          <p:nvSpPr>
            <p:cNvPr id="72" name="SMARTInkShape-61"/>
            <p:cNvSpPr/>
            <p:nvPr>
              <p:custDataLst>
                <p:tags r:id="rId130"/>
              </p:custDataLst>
            </p:nvPr>
          </p:nvSpPr>
          <p:spPr>
            <a:xfrm>
              <a:off x="10521949" y="973600"/>
              <a:ext cx="144230" cy="279370"/>
            </a:xfrm>
            <a:custGeom>
              <a:avLst/>
              <a:gdLst/>
              <a:ahLst/>
              <a:cxnLst/>
              <a:rect l="0" t="0" r="0" b="0"/>
              <a:pathLst>
                <a:path w="144230" h="279370">
                  <a:moveTo>
                    <a:pt x="1" y="23350"/>
                  </a:moveTo>
                  <a:lnTo>
                    <a:pt x="1" y="23350"/>
                  </a:lnTo>
                  <a:lnTo>
                    <a:pt x="0" y="17883"/>
                  </a:lnTo>
                  <a:lnTo>
                    <a:pt x="3371" y="13890"/>
                  </a:lnTo>
                  <a:lnTo>
                    <a:pt x="18953" y="4868"/>
                  </a:lnTo>
                  <a:lnTo>
                    <a:pt x="41442" y="0"/>
                  </a:lnTo>
                  <a:lnTo>
                    <a:pt x="65980" y="5299"/>
                  </a:lnTo>
                  <a:lnTo>
                    <a:pt x="77068" y="12035"/>
                  </a:lnTo>
                  <a:lnTo>
                    <a:pt x="81012" y="15807"/>
                  </a:lnTo>
                  <a:lnTo>
                    <a:pt x="82937" y="21849"/>
                  </a:lnTo>
                  <a:lnTo>
                    <a:pt x="83193" y="37970"/>
                  </a:lnTo>
                  <a:lnTo>
                    <a:pt x="75999" y="63508"/>
                  </a:lnTo>
                  <a:lnTo>
                    <a:pt x="51496" y="110920"/>
                  </a:lnTo>
                  <a:lnTo>
                    <a:pt x="51265" y="111363"/>
                  </a:lnTo>
                  <a:lnTo>
                    <a:pt x="92246" y="121004"/>
                  </a:lnTo>
                  <a:lnTo>
                    <a:pt x="110848" y="129546"/>
                  </a:lnTo>
                  <a:lnTo>
                    <a:pt x="128524" y="142750"/>
                  </a:lnTo>
                  <a:lnTo>
                    <a:pt x="140142" y="158026"/>
                  </a:lnTo>
                  <a:lnTo>
                    <a:pt x="144229" y="166051"/>
                  </a:lnTo>
                  <a:lnTo>
                    <a:pt x="143126" y="193782"/>
                  </a:lnTo>
                  <a:lnTo>
                    <a:pt x="134166" y="224686"/>
                  </a:lnTo>
                  <a:lnTo>
                    <a:pt x="109996" y="253985"/>
                  </a:lnTo>
                  <a:lnTo>
                    <a:pt x="85352" y="273955"/>
                  </a:lnTo>
                  <a:lnTo>
                    <a:pt x="71095" y="279369"/>
                  </a:lnTo>
                  <a:lnTo>
                    <a:pt x="65036" y="277990"/>
                  </a:lnTo>
                  <a:lnTo>
                    <a:pt x="44451" y="25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"/>
            <p:cNvSpPr/>
            <p:nvPr>
              <p:custDataLst>
                <p:tags r:id="rId131"/>
              </p:custDataLst>
            </p:nvPr>
          </p:nvSpPr>
          <p:spPr>
            <a:xfrm>
              <a:off x="10979150" y="1098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"/>
            <p:cNvSpPr/>
            <p:nvPr>
              <p:custDataLst>
                <p:tags r:id="rId132"/>
              </p:custDataLst>
            </p:nvPr>
          </p:nvSpPr>
          <p:spPr>
            <a:xfrm>
              <a:off x="10930780" y="1079846"/>
              <a:ext cx="86471" cy="145705"/>
            </a:xfrm>
            <a:custGeom>
              <a:avLst/>
              <a:gdLst/>
              <a:ahLst/>
              <a:cxnLst/>
              <a:rect l="0" t="0" r="0" b="0"/>
              <a:pathLst>
                <a:path w="86471" h="145705">
                  <a:moveTo>
                    <a:pt x="86470" y="18704"/>
                  </a:moveTo>
                  <a:lnTo>
                    <a:pt x="86470" y="18704"/>
                  </a:lnTo>
                  <a:lnTo>
                    <a:pt x="86469" y="13237"/>
                  </a:lnTo>
                  <a:lnTo>
                    <a:pt x="83099" y="9244"/>
                  </a:lnTo>
                  <a:lnTo>
                    <a:pt x="74261" y="3593"/>
                  </a:lnTo>
                  <a:lnTo>
                    <a:pt x="62705" y="821"/>
                  </a:lnTo>
                  <a:lnTo>
                    <a:pt x="50344" y="0"/>
                  </a:lnTo>
                  <a:lnTo>
                    <a:pt x="41956" y="3571"/>
                  </a:lnTo>
                  <a:lnTo>
                    <a:pt x="37744" y="6498"/>
                  </a:lnTo>
                  <a:lnTo>
                    <a:pt x="31181" y="15396"/>
                  </a:lnTo>
                  <a:lnTo>
                    <a:pt x="5773" y="56982"/>
                  </a:lnTo>
                  <a:lnTo>
                    <a:pt x="0" y="82649"/>
                  </a:lnTo>
                  <a:lnTo>
                    <a:pt x="2413" y="100511"/>
                  </a:lnTo>
                  <a:lnTo>
                    <a:pt x="8895" y="116446"/>
                  </a:lnTo>
                  <a:lnTo>
                    <a:pt x="18831" y="128232"/>
                  </a:lnTo>
                  <a:lnTo>
                    <a:pt x="34065" y="136292"/>
                  </a:lnTo>
                  <a:lnTo>
                    <a:pt x="61070" y="145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133"/>
              </p:custDataLst>
            </p:nvPr>
          </p:nvSpPr>
          <p:spPr>
            <a:xfrm>
              <a:off x="11086157" y="1074841"/>
              <a:ext cx="83494" cy="131660"/>
            </a:xfrm>
            <a:custGeom>
              <a:avLst/>
              <a:gdLst/>
              <a:ahLst/>
              <a:cxnLst/>
              <a:rect l="0" t="0" r="0" b="0"/>
              <a:pathLst>
                <a:path w="83494" h="131660">
                  <a:moveTo>
                    <a:pt x="64443" y="55459"/>
                  </a:moveTo>
                  <a:lnTo>
                    <a:pt x="64443" y="55459"/>
                  </a:lnTo>
                  <a:lnTo>
                    <a:pt x="67813" y="52088"/>
                  </a:lnTo>
                  <a:lnTo>
                    <a:pt x="69469" y="46670"/>
                  </a:lnTo>
                  <a:lnTo>
                    <a:pt x="70715" y="13866"/>
                  </a:lnTo>
                  <a:lnTo>
                    <a:pt x="69330" y="10091"/>
                  </a:lnTo>
                  <a:lnTo>
                    <a:pt x="64028" y="4016"/>
                  </a:lnTo>
                  <a:lnTo>
                    <a:pt x="56968" y="845"/>
                  </a:lnTo>
                  <a:lnTo>
                    <a:pt x="53110" y="0"/>
                  </a:lnTo>
                  <a:lnTo>
                    <a:pt x="34195" y="5552"/>
                  </a:lnTo>
                  <a:lnTo>
                    <a:pt x="14087" y="22876"/>
                  </a:lnTo>
                  <a:lnTo>
                    <a:pt x="1467" y="52625"/>
                  </a:lnTo>
                  <a:lnTo>
                    <a:pt x="0" y="81509"/>
                  </a:lnTo>
                  <a:lnTo>
                    <a:pt x="4034" y="107941"/>
                  </a:lnTo>
                  <a:lnTo>
                    <a:pt x="9608" y="119471"/>
                  </a:lnTo>
                  <a:lnTo>
                    <a:pt x="13070" y="123534"/>
                  </a:lnTo>
                  <a:lnTo>
                    <a:pt x="17494" y="125537"/>
                  </a:lnTo>
                  <a:lnTo>
                    <a:pt x="28054" y="125880"/>
                  </a:lnTo>
                  <a:lnTo>
                    <a:pt x="39803" y="119919"/>
                  </a:lnTo>
                  <a:lnTo>
                    <a:pt x="51376" y="109508"/>
                  </a:lnTo>
                  <a:lnTo>
                    <a:pt x="65118" y="87780"/>
                  </a:lnTo>
                  <a:lnTo>
                    <a:pt x="76376" y="54454"/>
                  </a:lnTo>
                  <a:lnTo>
                    <a:pt x="76632" y="54789"/>
                  </a:lnTo>
                  <a:lnTo>
                    <a:pt x="77820" y="98744"/>
                  </a:lnTo>
                  <a:lnTo>
                    <a:pt x="83493" y="1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"/>
            <p:cNvSpPr/>
            <p:nvPr>
              <p:custDataLst>
                <p:tags r:id="rId134"/>
              </p:custDataLst>
            </p:nvPr>
          </p:nvSpPr>
          <p:spPr>
            <a:xfrm>
              <a:off x="11248907" y="1059595"/>
              <a:ext cx="122326" cy="148236"/>
            </a:xfrm>
            <a:custGeom>
              <a:avLst/>
              <a:gdLst/>
              <a:ahLst/>
              <a:cxnLst/>
              <a:rect l="0" t="0" r="0" b="0"/>
              <a:pathLst>
                <a:path w="122326" h="148236">
                  <a:moveTo>
                    <a:pt x="15993" y="45305"/>
                  </a:moveTo>
                  <a:lnTo>
                    <a:pt x="15993" y="45305"/>
                  </a:lnTo>
                  <a:lnTo>
                    <a:pt x="12622" y="48676"/>
                  </a:lnTo>
                  <a:lnTo>
                    <a:pt x="10967" y="52212"/>
                  </a:lnTo>
                  <a:lnTo>
                    <a:pt x="8988" y="95342"/>
                  </a:lnTo>
                  <a:lnTo>
                    <a:pt x="3688" y="142664"/>
                  </a:lnTo>
                  <a:lnTo>
                    <a:pt x="3557" y="146194"/>
                  </a:lnTo>
                  <a:lnTo>
                    <a:pt x="2764" y="147842"/>
                  </a:lnTo>
                  <a:lnTo>
                    <a:pt x="1528" y="148235"/>
                  </a:lnTo>
                  <a:lnTo>
                    <a:pt x="0" y="147792"/>
                  </a:lnTo>
                  <a:lnTo>
                    <a:pt x="183" y="139773"/>
                  </a:lnTo>
                  <a:lnTo>
                    <a:pt x="13729" y="95741"/>
                  </a:lnTo>
                  <a:lnTo>
                    <a:pt x="28493" y="49901"/>
                  </a:lnTo>
                  <a:lnTo>
                    <a:pt x="40518" y="6702"/>
                  </a:lnTo>
                  <a:lnTo>
                    <a:pt x="42925" y="2636"/>
                  </a:lnTo>
                  <a:lnTo>
                    <a:pt x="45237" y="631"/>
                  </a:lnTo>
                  <a:lnTo>
                    <a:pt x="47483" y="0"/>
                  </a:lnTo>
                  <a:lnTo>
                    <a:pt x="49687" y="285"/>
                  </a:lnTo>
                  <a:lnTo>
                    <a:pt x="54015" y="6246"/>
                  </a:lnTo>
                  <a:lnTo>
                    <a:pt x="62543" y="30691"/>
                  </a:lnTo>
                  <a:lnTo>
                    <a:pt x="65247" y="72836"/>
                  </a:lnTo>
                  <a:lnTo>
                    <a:pt x="59720" y="114400"/>
                  </a:lnTo>
                  <a:lnTo>
                    <a:pt x="55204" y="130293"/>
                  </a:lnTo>
                  <a:lnTo>
                    <a:pt x="54833" y="130891"/>
                  </a:lnTo>
                  <a:lnTo>
                    <a:pt x="54587" y="130585"/>
                  </a:lnTo>
                  <a:lnTo>
                    <a:pt x="54422" y="129675"/>
                  </a:lnTo>
                  <a:lnTo>
                    <a:pt x="62961" y="92662"/>
                  </a:lnTo>
                  <a:lnTo>
                    <a:pt x="70735" y="80228"/>
                  </a:lnTo>
                  <a:lnTo>
                    <a:pt x="89601" y="64120"/>
                  </a:lnTo>
                  <a:lnTo>
                    <a:pt x="98331" y="60722"/>
                  </a:lnTo>
                  <a:lnTo>
                    <a:pt x="102636" y="59817"/>
                  </a:lnTo>
                  <a:lnTo>
                    <a:pt x="109298" y="60692"/>
                  </a:lnTo>
                  <a:lnTo>
                    <a:pt x="112063" y="61913"/>
                  </a:lnTo>
                  <a:lnTo>
                    <a:pt x="117018" y="68914"/>
                  </a:lnTo>
                  <a:lnTo>
                    <a:pt x="120865" y="79787"/>
                  </a:lnTo>
                  <a:lnTo>
                    <a:pt x="122325" y="102480"/>
                  </a:lnTo>
                  <a:lnTo>
                    <a:pt x="117593" y="140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6"/>
            <p:cNvSpPr/>
            <p:nvPr>
              <p:custDataLst>
                <p:tags r:id="rId135"/>
              </p:custDataLst>
            </p:nvPr>
          </p:nvSpPr>
          <p:spPr>
            <a:xfrm>
              <a:off x="11430000" y="1072152"/>
              <a:ext cx="101940" cy="364104"/>
            </a:xfrm>
            <a:custGeom>
              <a:avLst/>
              <a:gdLst/>
              <a:ahLst/>
              <a:cxnLst/>
              <a:rect l="0" t="0" r="0" b="0"/>
              <a:pathLst>
                <a:path w="101940" h="364104">
                  <a:moveTo>
                    <a:pt x="31750" y="45448"/>
                  </a:moveTo>
                  <a:lnTo>
                    <a:pt x="31750" y="45448"/>
                  </a:lnTo>
                  <a:lnTo>
                    <a:pt x="26681" y="51223"/>
                  </a:lnTo>
                  <a:lnTo>
                    <a:pt x="20918" y="63465"/>
                  </a:lnTo>
                  <a:lnTo>
                    <a:pt x="12651" y="103779"/>
                  </a:lnTo>
                  <a:lnTo>
                    <a:pt x="6335" y="149279"/>
                  </a:lnTo>
                  <a:lnTo>
                    <a:pt x="3521" y="182612"/>
                  </a:lnTo>
                  <a:lnTo>
                    <a:pt x="4621" y="218593"/>
                  </a:lnTo>
                  <a:lnTo>
                    <a:pt x="3700" y="255751"/>
                  </a:lnTo>
                  <a:lnTo>
                    <a:pt x="1644" y="291316"/>
                  </a:lnTo>
                  <a:lnTo>
                    <a:pt x="487" y="333022"/>
                  </a:lnTo>
                  <a:lnTo>
                    <a:pt x="64" y="364103"/>
                  </a:lnTo>
                  <a:lnTo>
                    <a:pt x="747" y="363012"/>
                  </a:lnTo>
                  <a:lnTo>
                    <a:pt x="8844" y="323376"/>
                  </a:lnTo>
                  <a:lnTo>
                    <a:pt x="14749" y="287505"/>
                  </a:lnTo>
                  <a:lnTo>
                    <a:pt x="18300" y="266086"/>
                  </a:lnTo>
                  <a:lnTo>
                    <a:pt x="22078" y="239106"/>
                  </a:lnTo>
                  <a:lnTo>
                    <a:pt x="26008" y="208420"/>
                  </a:lnTo>
                  <a:lnTo>
                    <a:pt x="30038" y="175263"/>
                  </a:lnTo>
                  <a:lnTo>
                    <a:pt x="34136" y="144691"/>
                  </a:lnTo>
                  <a:lnTo>
                    <a:pt x="38280" y="115844"/>
                  </a:lnTo>
                  <a:lnTo>
                    <a:pt x="42453" y="88145"/>
                  </a:lnTo>
                  <a:lnTo>
                    <a:pt x="47090" y="51724"/>
                  </a:lnTo>
                  <a:lnTo>
                    <a:pt x="51722" y="9272"/>
                  </a:lnTo>
                  <a:lnTo>
                    <a:pt x="57325" y="1618"/>
                  </a:lnTo>
                  <a:lnTo>
                    <a:pt x="60794" y="0"/>
                  </a:lnTo>
                  <a:lnTo>
                    <a:pt x="68413" y="84"/>
                  </a:lnTo>
                  <a:lnTo>
                    <a:pt x="84005" y="7469"/>
                  </a:lnTo>
                  <a:lnTo>
                    <a:pt x="94015" y="20337"/>
                  </a:lnTo>
                  <a:lnTo>
                    <a:pt x="98660" y="28707"/>
                  </a:lnTo>
                  <a:lnTo>
                    <a:pt x="101939" y="49297"/>
                  </a:lnTo>
                  <a:lnTo>
                    <a:pt x="97937" y="82807"/>
                  </a:lnTo>
                  <a:lnTo>
                    <a:pt x="90095" y="104385"/>
                  </a:lnTo>
                  <a:lnTo>
                    <a:pt x="69810" y="134956"/>
                  </a:lnTo>
                  <a:lnTo>
                    <a:pt x="54076" y="150846"/>
                  </a:lnTo>
                  <a:lnTo>
                    <a:pt x="25978" y="164950"/>
                  </a:lnTo>
                  <a:lnTo>
                    <a:pt x="18730" y="166038"/>
                  </a:lnTo>
                  <a:lnTo>
                    <a:pt x="13192" y="165352"/>
                  </a:lnTo>
                  <a:lnTo>
                    <a:pt x="0" y="159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7"/>
            <p:cNvSpPr/>
            <p:nvPr>
              <p:custDataLst>
                <p:tags r:id="rId136"/>
              </p:custDataLst>
            </p:nvPr>
          </p:nvSpPr>
          <p:spPr>
            <a:xfrm>
              <a:off x="11597918" y="1054362"/>
              <a:ext cx="98783" cy="171989"/>
            </a:xfrm>
            <a:custGeom>
              <a:avLst/>
              <a:gdLst/>
              <a:ahLst/>
              <a:cxnLst/>
              <a:rect l="0" t="0" r="0" b="0"/>
              <a:pathLst>
                <a:path w="98783" h="171989">
                  <a:moveTo>
                    <a:pt x="22582" y="6088"/>
                  </a:moveTo>
                  <a:lnTo>
                    <a:pt x="22582" y="6088"/>
                  </a:lnTo>
                  <a:lnTo>
                    <a:pt x="22582" y="0"/>
                  </a:lnTo>
                  <a:lnTo>
                    <a:pt x="7834" y="43056"/>
                  </a:lnTo>
                  <a:lnTo>
                    <a:pt x="338" y="79366"/>
                  </a:lnTo>
                  <a:lnTo>
                    <a:pt x="0" y="117641"/>
                  </a:lnTo>
                  <a:lnTo>
                    <a:pt x="6205" y="158808"/>
                  </a:lnTo>
                  <a:lnTo>
                    <a:pt x="8842" y="165051"/>
                  </a:lnTo>
                  <a:lnTo>
                    <a:pt x="12011" y="169213"/>
                  </a:lnTo>
                  <a:lnTo>
                    <a:pt x="15534" y="171988"/>
                  </a:lnTo>
                  <a:lnTo>
                    <a:pt x="20001" y="171722"/>
                  </a:lnTo>
                  <a:lnTo>
                    <a:pt x="30608" y="165781"/>
                  </a:lnTo>
                  <a:lnTo>
                    <a:pt x="48478" y="147165"/>
                  </a:lnTo>
                  <a:lnTo>
                    <a:pt x="72774" y="100382"/>
                  </a:lnTo>
                  <a:lnTo>
                    <a:pt x="90010" y="54870"/>
                  </a:lnTo>
                  <a:lnTo>
                    <a:pt x="97049" y="41202"/>
                  </a:lnTo>
                  <a:lnTo>
                    <a:pt x="87182" y="88173"/>
                  </a:lnTo>
                  <a:lnTo>
                    <a:pt x="86408" y="110921"/>
                  </a:lnTo>
                  <a:lnTo>
                    <a:pt x="87710" y="116899"/>
                  </a:lnTo>
                  <a:lnTo>
                    <a:pt x="98782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8"/>
            <p:cNvSpPr/>
            <p:nvPr>
              <p:custDataLst>
                <p:tags r:id="rId137"/>
              </p:custDataLst>
            </p:nvPr>
          </p:nvSpPr>
          <p:spPr>
            <a:xfrm>
              <a:off x="11774546" y="1061856"/>
              <a:ext cx="42805" cy="135702"/>
            </a:xfrm>
            <a:custGeom>
              <a:avLst/>
              <a:gdLst/>
              <a:ahLst/>
              <a:cxnLst/>
              <a:rect l="0" t="0" r="0" b="0"/>
              <a:pathLst>
                <a:path w="42805" h="135702">
                  <a:moveTo>
                    <a:pt x="42804" y="17644"/>
                  </a:moveTo>
                  <a:lnTo>
                    <a:pt x="42804" y="17644"/>
                  </a:lnTo>
                  <a:lnTo>
                    <a:pt x="42802" y="10902"/>
                  </a:lnTo>
                  <a:lnTo>
                    <a:pt x="40923" y="5711"/>
                  </a:lnTo>
                  <a:lnTo>
                    <a:pt x="37336" y="0"/>
                  </a:lnTo>
                  <a:lnTo>
                    <a:pt x="26603" y="5752"/>
                  </a:lnTo>
                  <a:lnTo>
                    <a:pt x="13389" y="16394"/>
                  </a:lnTo>
                  <a:lnTo>
                    <a:pt x="3906" y="31855"/>
                  </a:lnTo>
                  <a:lnTo>
                    <a:pt x="0" y="43100"/>
                  </a:lnTo>
                  <a:lnTo>
                    <a:pt x="862" y="46609"/>
                  </a:lnTo>
                  <a:lnTo>
                    <a:pt x="21564" y="89765"/>
                  </a:lnTo>
                  <a:lnTo>
                    <a:pt x="28208" y="111461"/>
                  </a:lnTo>
                  <a:lnTo>
                    <a:pt x="28839" y="116172"/>
                  </a:lnTo>
                  <a:lnTo>
                    <a:pt x="25779" y="125169"/>
                  </a:lnTo>
                  <a:lnTo>
                    <a:pt x="20421" y="132461"/>
                  </a:lnTo>
                  <a:lnTo>
                    <a:pt x="15687" y="135701"/>
                  </a:lnTo>
                  <a:lnTo>
                    <a:pt x="13437" y="135155"/>
                  </a:lnTo>
                  <a:lnTo>
                    <a:pt x="4704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"/>
            <p:cNvSpPr/>
            <p:nvPr>
              <p:custDataLst>
                <p:tags r:id="rId138"/>
              </p:custDataLst>
            </p:nvPr>
          </p:nvSpPr>
          <p:spPr>
            <a:xfrm>
              <a:off x="11857475" y="1064202"/>
              <a:ext cx="93226" cy="125094"/>
            </a:xfrm>
            <a:custGeom>
              <a:avLst/>
              <a:gdLst/>
              <a:ahLst/>
              <a:cxnLst/>
              <a:rect l="0" t="0" r="0" b="0"/>
              <a:pathLst>
                <a:path w="93226" h="125094">
                  <a:moveTo>
                    <a:pt x="4325" y="47048"/>
                  </a:moveTo>
                  <a:lnTo>
                    <a:pt x="4325" y="47048"/>
                  </a:lnTo>
                  <a:lnTo>
                    <a:pt x="10804" y="46342"/>
                  </a:lnTo>
                  <a:lnTo>
                    <a:pt x="42290" y="35511"/>
                  </a:lnTo>
                  <a:lnTo>
                    <a:pt x="65412" y="17010"/>
                  </a:lnTo>
                  <a:lnTo>
                    <a:pt x="70279" y="10650"/>
                  </a:lnTo>
                  <a:lnTo>
                    <a:pt x="73020" y="3102"/>
                  </a:lnTo>
                  <a:lnTo>
                    <a:pt x="73406" y="817"/>
                  </a:lnTo>
                  <a:lnTo>
                    <a:pt x="72251" y="0"/>
                  </a:lnTo>
                  <a:lnTo>
                    <a:pt x="67205" y="973"/>
                  </a:lnTo>
                  <a:lnTo>
                    <a:pt x="35463" y="28970"/>
                  </a:lnTo>
                  <a:lnTo>
                    <a:pt x="8007" y="69928"/>
                  </a:lnTo>
                  <a:lnTo>
                    <a:pt x="948" y="90751"/>
                  </a:lnTo>
                  <a:lnTo>
                    <a:pt x="0" y="103160"/>
                  </a:lnTo>
                  <a:lnTo>
                    <a:pt x="1933" y="113380"/>
                  </a:lnTo>
                  <a:lnTo>
                    <a:pt x="4846" y="117375"/>
                  </a:lnTo>
                  <a:lnTo>
                    <a:pt x="13729" y="123695"/>
                  </a:lnTo>
                  <a:lnTo>
                    <a:pt x="28494" y="125093"/>
                  </a:lnTo>
                  <a:lnTo>
                    <a:pt x="70091" y="120241"/>
                  </a:lnTo>
                  <a:lnTo>
                    <a:pt x="93225" y="116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"/>
            <p:cNvSpPr/>
            <p:nvPr>
              <p:custDataLst>
                <p:tags r:id="rId139"/>
              </p:custDataLst>
            </p:nvPr>
          </p:nvSpPr>
          <p:spPr>
            <a:xfrm>
              <a:off x="11950700" y="105410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72237" y="0"/>
                  </a:lnTo>
                  <a:lnTo>
                    <a:pt x="61973" y="1881"/>
                  </a:lnTo>
                  <a:lnTo>
                    <a:pt x="58250" y="3371"/>
                  </a:lnTo>
                  <a:lnTo>
                    <a:pt x="52229" y="8789"/>
                  </a:lnTo>
                  <a:lnTo>
                    <a:pt x="49637" y="12209"/>
                  </a:lnTo>
                  <a:lnTo>
                    <a:pt x="48614" y="15901"/>
                  </a:lnTo>
                  <a:lnTo>
                    <a:pt x="49358" y="23765"/>
                  </a:lnTo>
                  <a:lnTo>
                    <a:pt x="62253" y="67434"/>
                  </a:lnTo>
                  <a:lnTo>
                    <a:pt x="85313" y="106361"/>
                  </a:lnTo>
                  <a:lnTo>
                    <a:pt x="86508" y="111124"/>
                  </a:lnTo>
                  <a:lnTo>
                    <a:pt x="85957" y="120179"/>
                  </a:lnTo>
                  <a:lnTo>
                    <a:pt x="84821" y="124569"/>
                  </a:lnTo>
                  <a:lnTo>
                    <a:pt x="69740" y="140861"/>
                  </a:lnTo>
                  <a:lnTo>
                    <a:pt x="47396" y="15572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6"/>
          <p:cNvGrpSpPr/>
          <p:nvPr/>
        </p:nvGrpSpPr>
        <p:grpSpPr>
          <a:xfrm>
            <a:off x="7448550" y="1866177"/>
            <a:ext cx="1638301" cy="476974"/>
            <a:chOff x="7448550" y="1866177"/>
            <a:chExt cx="1638301" cy="476974"/>
          </a:xfrm>
        </p:grpSpPr>
        <p:sp>
          <p:nvSpPr>
            <p:cNvPr id="83" name="SMARTInkShape-71"/>
            <p:cNvSpPr/>
            <p:nvPr>
              <p:custDataLst>
                <p:tags r:id="rId118"/>
              </p:custDataLst>
            </p:nvPr>
          </p:nvSpPr>
          <p:spPr>
            <a:xfrm>
              <a:off x="7625764" y="1949450"/>
              <a:ext cx="154107" cy="252704"/>
            </a:xfrm>
            <a:custGeom>
              <a:avLst/>
              <a:gdLst/>
              <a:ahLst/>
              <a:cxnLst/>
              <a:rect l="0" t="0" r="0" b="0"/>
              <a:pathLst>
                <a:path w="154107" h="252704">
                  <a:moveTo>
                    <a:pt x="83136" y="19050"/>
                  </a:moveTo>
                  <a:lnTo>
                    <a:pt x="83136" y="19050"/>
                  </a:lnTo>
                  <a:lnTo>
                    <a:pt x="79765" y="19050"/>
                  </a:lnTo>
                  <a:lnTo>
                    <a:pt x="76229" y="17168"/>
                  </a:lnTo>
                  <a:lnTo>
                    <a:pt x="70775" y="12961"/>
                  </a:lnTo>
                  <a:lnTo>
                    <a:pt x="63795" y="12777"/>
                  </a:lnTo>
                  <a:lnTo>
                    <a:pt x="58546" y="14616"/>
                  </a:lnTo>
                  <a:lnTo>
                    <a:pt x="56159" y="16094"/>
                  </a:lnTo>
                  <a:lnTo>
                    <a:pt x="27386" y="62982"/>
                  </a:lnTo>
                  <a:lnTo>
                    <a:pt x="10295" y="109807"/>
                  </a:lnTo>
                  <a:lnTo>
                    <a:pt x="327" y="150755"/>
                  </a:lnTo>
                  <a:lnTo>
                    <a:pt x="0" y="177069"/>
                  </a:lnTo>
                  <a:lnTo>
                    <a:pt x="13896" y="219054"/>
                  </a:lnTo>
                  <a:lnTo>
                    <a:pt x="28139" y="238704"/>
                  </a:lnTo>
                  <a:lnTo>
                    <a:pt x="35888" y="245919"/>
                  </a:lnTo>
                  <a:lnTo>
                    <a:pt x="55787" y="252055"/>
                  </a:lnTo>
                  <a:lnTo>
                    <a:pt x="67020" y="252703"/>
                  </a:lnTo>
                  <a:lnTo>
                    <a:pt x="87026" y="245898"/>
                  </a:lnTo>
                  <a:lnTo>
                    <a:pt x="122867" y="218533"/>
                  </a:lnTo>
                  <a:lnTo>
                    <a:pt x="141867" y="187517"/>
                  </a:lnTo>
                  <a:lnTo>
                    <a:pt x="153062" y="154887"/>
                  </a:lnTo>
                  <a:lnTo>
                    <a:pt x="154106" y="119505"/>
                  </a:lnTo>
                  <a:lnTo>
                    <a:pt x="149947" y="82211"/>
                  </a:lnTo>
                  <a:lnTo>
                    <a:pt x="140875" y="51091"/>
                  </a:lnTo>
                  <a:lnTo>
                    <a:pt x="111989" y="6869"/>
                  </a:lnTo>
                  <a:lnTo>
                    <a:pt x="102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/>
            <p:cNvSpPr/>
            <p:nvPr>
              <p:custDataLst>
                <p:tags r:id="rId119"/>
              </p:custDataLst>
            </p:nvPr>
          </p:nvSpPr>
          <p:spPr>
            <a:xfrm>
              <a:off x="7851805" y="2072792"/>
              <a:ext cx="136496" cy="113871"/>
            </a:xfrm>
            <a:custGeom>
              <a:avLst/>
              <a:gdLst/>
              <a:ahLst/>
              <a:cxnLst/>
              <a:rect l="0" t="0" r="0" b="0"/>
              <a:pathLst>
                <a:path w="136496" h="113871">
                  <a:moveTo>
                    <a:pt x="3145" y="3658"/>
                  </a:moveTo>
                  <a:lnTo>
                    <a:pt x="3145" y="3658"/>
                  </a:lnTo>
                  <a:lnTo>
                    <a:pt x="3145" y="0"/>
                  </a:lnTo>
                  <a:lnTo>
                    <a:pt x="3145" y="45666"/>
                  </a:lnTo>
                  <a:lnTo>
                    <a:pt x="0" y="84562"/>
                  </a:lnTo>
                  <a:lnTo>
                    <a:pt x="2960" y="112885"/>
                  </a:lnTo>
                  <a:lnTo>
                    <a:pt x="4433" y="113870"/>
                  </a:lnTo>
                  <a:lnTo>
                    <a:pt x="9832" y="113084"/>
                  </a:lnTo>
                  <a:lnTo>
                    <a:pt x="24176" y="101932"/>
                  </a:lnTo>
                  <a:lnTo>
                    <a:pt x="48692" y="64698"/>
                  </a:lnTo>
                  <a:lnTo>
                    <a:pt x="72453" y="28285"/>
                  </a:lnTo>
                  <a:lnTo>
                    <a:pt x="79225" y="10325"/>
                  </a:lnTo>
                  <a:lnTo>
                    <a:pt x="86236" y="27627"/>
                  </a:lnTo>
                  <a:lnTo>
                    <a:pt x="97761" y="61325"/>
                  </a:lnTo>
                  <a:lnTo>
                    <a:pt x="107285" y="76795"/>
                  </a:lnTo>
                  <a:lnTo>
                    <a:pt x="118574" y="85552"/>
                  </a:lnTo>
                  <a:lnTo>
                    <a:pt x="136495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/>
            <p:cNvSpPr/>
            <p:nvPr>
              <p:custDataLst>
                <p:tags r:id="rId120"/>
              </p:custDataLst>
            </p:nvPr>
          </p:nvSpPr>
          <p:spPr>
            <a:xfrm>
              <a:off x="8068594" y="1866177"/>
              <a:ext cx="53057" cy="271791"/>
            </a:xfrm>
            <a:custGeom>
              <a:avLst/>
              <a:gdLst/>
              <a:ahLst/>
              <a:cxnLst/>
              <a:rect l="0" t="0" r="0" b="0"/>
              <a:pathLst>
                <a:path w="53057" h="271791">
                  <a:moveTo>
                    <a:pt x="27656" y="19773"/>
                  </a:moveTo>
                  <a:lnTo>
                    <a:pt x="27656" y="19773"/>
                  </a:lnTo>
                  <a:lnTo>
                    <a:pt x="27656" y="0"/>
                  </a:lnTo>
                  <a:lnTo>
                    <a:pt x="27656" y="42430"/>
                  </a:lnTo>
                  <a:lnTo>
                    <a:pt x="24285" y="88104"/>
                  </a:lnTo>
                  <a:lnTo>
                    <a:pt x="20748" y="123520"/>
                  </a:lnTo>
                  <a:lnTo>
                    <a:pt x="16119" y="159722"/>
                  </a:lnTo>
                  <a:lnTo>
                    <a:pt x="9358" y="194626"/>
                  </a:lnTo>
                  <a:lnTo>
                    <a:pt x="0" y="241336"/>
                  </a:lnTo>
                  <a:lnTo>
                    <a:pt x="782" y="254888"/>
                  </a:lnTo>
                  <a:lnTo>
                    <a:pt x="3390" y="259772"/>
                  </a:lnTo>
                  <a:lnTo>
                    <a:pt x="11932" y="267080"/>
                  </a:lnTo>
                  <a:lnTo>
                    <a:pt x="20903" y="270798"/>
                  </a:lnTo>
                  <a:lnTo>
                    <a:pt x="25270" y="271790"/>
                  </a:lnTo>
                  <a:lnTo>
                    <a:pt x="30298" y="270334"/>
                  </a:lnTo>
                  <a:lnTo>
                    <a:pt x="53056" y="25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"/>
            <p:cNvSpPr/>
            <p:nvPr>
              <p:custDataLst>
                <p:tags r:id="rId121"/>
              </p:custDataLst>
            </p:nvPr>
          </p:nvSpPr>
          <p:spPr>
            <a:xfrm>
              <a:off x="8007350" y="20256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47089" y="147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/>
            <p:cNvSpPr/>
            <p:nvPr>
              <p:custDataLst>
                <p:tags r:id="rId122"/>
              </p:custDataLst>
            </p:nvPr>
          </p:nvSpPr>
          <p:spPr>
            <a:xfrm>
              <a:off x="8188691" y="2020183"/>
              <a:ext cx="47260" cy="126118"/>
            </a:xfrm>
            <a:custGeom>
              <a:avLst/>
              <a:gdLst/>
              <a:ahLst/>
              <a:cxnLst/>
              <a:rect l="0" t="0" r="0" b="0"/>
              <a:pathLst>
                <a:path w="47260" h="126118">
                  <a:moveTo>
                    <a:pt x="47259" y="5467"/>
                  </a:moveTo>
                  <a:lnTo>
                    <a:pt x="47259" y="5467"/>
                  </a:lnTo>
                  <a:lnTo>
                    <a:pt x="43888" y="5467"/>
                  </a:lnTo>
                  <a:lnTo>
                    <a:pt x="23493" y="0"/>
                  </a:lnTo>
                  <a:lnTo>
                    <a:pt x="15294" y="3272"/>
                  </a:lnTo>
                  <a:lnTo>
                    <a:pt x="11132" y="6120"/>
                  </a:lnTo>
                  <a:lnTo>
                    <a:pt x="8357" y="10136"/>
                  </a:lnTo>
                  <a:lnTo>
                    <a:pt x="5276" y="20242"/>
                  </a:lnTo>
                  <a:lnTo>
                    <a:pt x="1252" y="62124"/>
                  </a:lnTo>
                  <a:lnTo>
                    <a:pt x="0" y="79331"/>
                  </a:lnTo>
                  <a:lnTo>
                    <a:pt x="4148" y="96386"/>
                  </a:lnTo>
                  <a:lnTo>
                    <a:pt x="14457" y="109611"/>
                  </a:lnTo>
                  <a:lnTo>
                    <a:pt x="34559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"/>
            <p:cNvSpPr/>
            <p:nvPr>
              <p:custDataLst>
                <p:tags r:id="rId123"/>
              </p:custDataLst>
            </p:nvPr>
          </p:nvSpPr>
          <p:spPr>
            <a:xfrm>
              <a:off x="8307467" y="2044700"/>
              <a:ext cx="63240" cy="74478"/>
            </a:xfrm>
            <a:custGeom>
              <a:avLst/>
              <a:gdLst/>
              <a:ahLst/>
              <a:cxnLst/>
              <a:rect l="0" t="0" r="0" b="0"/>
              <a:pathLst>
                <a:path w="63240" h="74478">
                  <a:moveTo>
                    <a:pt x="49133" y="0"/>
                  </a:moveTo>
                  <a:lnTo>
                    <a:pt x="49133" y="0"/>
                  </a:lnTo>
                  <a:lnTo>
                    <a:pt x="22029" y="0"/>
                  </a:lnTo>
                  <a:lnTo>
                    <a:pt x="20480" y="705"/>
                  </a:lnTo>
                  <a:lnTo>
                    <a:pt x="19448" y="1881"/>
                  </a:lnTo>
                  <a:lnTo>
                    <a:pt x="18760" y="3371"/>
                  </a:lnTo>
                  <a:lnTo>
                    <a:pt x="5631" y="21654"/>
                  </a:lnTo>
                  <a:lnTo>
                    <a:pt x="1577" y="32907"/>
                  </a:lnTo>
                  <a:lnTo>
                    <a:pt x="0" y="50437"/>
                  </a:lnTo>
                  <a:lnTo>
                    <a:pt x="2130" y="60281"/>
                  </a:lnTo>
                  <a:lnTo>
                    <a:pt x="7312" y="67479"/>
                  </a:lnTo>
                  <a:lnTo>
                    <a:pt x="10669" y="70386"/>
                  </a:lnTo>
                  <a:lnTo>
                    <a:pt x="18162" y="73616"/>
                  </a:lnTo>
                  <a:lnTo>
                    <a:pt x="22135" y="74477"/>
                  </a:lnTo>
                  <a:lnTo>
                    <a:pt x="30314" y="73553"/>
                  </a:lnTo>
                  <a:lnTo>
                    <a:pt x="34470" y="72319"/>
                  </a:lnTo>
                  <a:lnTo>
                    <a:pt x="50433" y="60468"/>
                  </a:lnTo>
                  <a:lnTo>
                    <a:pt x="58648" y="47571"/>
                  </a:lnTo>
                  <a:lnTo>
                    <a:pt x="63239" y="33137"/>
                  </a:lnTo>
                  <a:lnTo>
                    <a:pt x="62928" y="19667"/>
                  </a:lnTo>
                  <a:lnTo>
                    <a:pt x="59741" y="14522"/>
                  </a:lnTo>
                  <a:lnTo>
                    <a:pt x="48674" y="6925"/>
                  </a:lnTo>
                  <a:lnTo>
                    <a:pt x="38110" y="4959"/>
                  </a:lnTo>
                  <a:lnTo>
                    <a:pt x="2373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"/>
            <p:cNvSpPr/>
            <p:nvPr>
              <p:custDataLst>
                <p:tags r:id="rId124"/>
              </p:custDataLst>
            </p:nvPr>
          </p:nvSpPr>
          <p:spPr>
            <a:xfrm>
              <a:off x="8448577" y="2010798"/>
              <a:ext cx="147159" cy="108350"/>
            </a:xfrm>
            <a:custGeom>
              <a:avLst/>
              <a:gdLst/>
              <a:ahLst/>
              <a:cxnLst/>
              <a:rect l="0" t="0" r="0" b="0"/>
              <a:pathLst>
                <a:path w="147159" h="108350">
                  <a:moveTo>
                    <a:pt x="3273" y="21202"/>
                  </a:moveTo>
                  <a:lnTo>
                    <a:pt x="3273" y="21202"/>
                  </a:lnTo>
                  <a:lnTo>
                    <a:pt x="3272" y="15735"/>
                  </a:lnTo>
                  <a:lnTo>
                    <a:pt x="3272" y="18485"/>
                  </a:lnTo>
                  <a:lnTo>
                    <a:pt x="5154" y="21876"/>
                  </a:lnTo>
                  <a:lnTo>
                    <a:pt x="8342" y="27146"/>
                  </a:lnTo>
                  <a:lnTo>
                    <a:pt x="13399" y="42719"/>
                  </a:lnTo>
                  <a:lnTo>
                    <a:pt x="14504" y="64188"/>
                  </a:lnTo>
                  <a:lnTo>
                    <a:pt x="8915" y="88881"/>
                  </a:lnTo>
                  <a:lnTo>
                    <a:pt x="3603" y="108349"/>
                  </a:lnTo>
                  <a:lnTo>
                    <a:pt x="0" y="99470"/>
                  </a:lnTo>
                  <a:lnTo>
                    <a:pt x="7947" y="73320"/>
                  </a:lnTo>
                  <a:lnTo>
                    <a:pt x="32096" y="28131"/>
                  </a:lnTo>
                  <a:lnTo>
                    <a:pt x="36779" y="24282"/>
                  </a:lnTo>
                  <a:lnTo>
                    <a:pt x="43384" y="22115"/>
                  </a:lnTo>
                  <a:lnTo>
                    <a:pt x="45535" y="23927"/>
                  </a:lnTo>
                  <a:lnTo>
                    <a:pt x="56180" y="44426"/>
                  </a:lnTo>
                  <a:lnTo>
                    <a:pt x="60313" y="64907"/>
                  </a:lnTo>
                  <a:lnTo>
                    <a:pt x="63762" y="62060"/>
                  </a:lnTo>
                  <a:lnTo>
                    <a:pt x="97678" y="18256"/>
                  </a:lnTo>
                  <a:lnTo>
                    <a:pt x="108307" y="6531"/>
                  </a:lnTo>
                  <a:lnTo>
                    <a:pt x="116042" y="1041"/>
                  </a:lnTo>
                  <a:lnTo>
                    <a:pt x="119374" y="0"/>
                  </a:lnTo>
                  <a:lnTo>
                    <a:pt x="122302" y="12"/>
                  </a:lnTo>
                  <a:lnTo>
                    <a:pt x="124959" y="725"/>
                  </a:lnTo>
                  <a:lnTo>
                    <a:pt x="129792" y="5281"/>
                  </a:lnTo>
                  <a:lnTo>
                    <a:pt x="144452" y="24436"/>
                  </a:lnTo>
                  <a:lnTo>
                    <a:pt x="147158" y="35339"/>
                  </a:lnTo>
                  <a:lnTo>
                    <a:pt x="146468" y="40505"/>
                  </a:lnTo>
                  <a:lnTo>
                    <a:pt x="128945" y="83650"/>
                  </a:lnTo>
                  <a:lnTo>
                    <a:pt x="123923" y="9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8"/>
            <p:cNvSpPr/>
            <p:nvPr>
              <p:custDataLst>
                <p:tags r:id="rId125"/>
              </p:custDataLst>
            </p:nvPr>
          </p:nvSpPr>
          <p:spPr>
            <a:xfrm>
              <a:off x="8667750" y="1991303"/>
              <a:ext cx="88901" cy="100300"/>
            </a:xfrm>
            <a:custGeom>
              <a:avLst/>
              <a:gdLst/>
              <a:ahLst/>
              <a:cxnLst/>
              <a:rect l="0" t="0" r="0" b="0"/>
              <a:pathLst>
                <a:path w="88901" h="100300">
                  <a:moveTo>
                    <a:pt x="0" y="47047"/>
                  </a:moveTo>
                  <a:lnTo>
                    <a:pt x="0" y="47047"/>
                  </a:lnTo>
                  <a:lnTo>
                    <a:pt x="3370" y="50418"/>
                  </a:lnTo>
                  <a:lnTo>
                    <a:pt x="8789" y="52073"/>
                  </a:lnTo>
                  <a:lnTo>
                    <a:pt x="20394" y="53136"/>
                  </a:lnTo>
                  <a:lnTo>
                    <a:pt x="43581" y="46455"/>
                  </a:lnTo>
                  <a:lnTo>
                    <a:pt x="55011" y="40521"/>
                  </a:lnTo>
                  <a:lnTo>
                    <a:pt x="79714" y="21074"/>
                  </a:lnTo>
                  <a:lnTo>
                    <a:pt x="82776" y="17031"/>
                  </a:lnTo>
                  <a:lnTo>
                    <a:pt x="83406" y="13631"/>
                  </a:lnTo>
                  <a:lnTo>
                    <a:pt x="82416" y="10659"/>
                  </a:lnTo>
                  <a:lnTo>
                    <a:pt x="77551" y="5474"/>
                  </a:lnTo>
                  <a:lnTo>
                    <a:pt x="70686" y="818"/>
                  </a:lnTo>
                  <a:lnTo>
                    <a:pt x="66879" y="0"/>
                  </a:lnTo>
                  <a:lnTo>
                    <a:pt x="58887" y="972"/>
                  </a:lnTo>
                  <a:lnTo>
                    <a:pt x="46453" y="8857"/>
                  </a:lnTo>
                  <a:lnTo>
                    <a:pt x="21157" y="41246"/>
                  </a:lnTo>
                  <a:lnTo>
                    <a:pt x="8464" y="63281"/>
                  </a:lnTo>
                  <a:lnTo>
                    <a:pt x="5643" y="75664"/>
                  </a:lnTo>
                  <a:lnTo>
                    <a:pt x="6962" y="94482"/>
                  </a:lnTo>
                  <a:lnTo>
                    <a:pt x="9678" y="99409"/>
                  </a:lnTo>
                  <a:lnTo>
                    <a:pt x="13508" y="100299"/>
                  </a:lnTo>
                  <a:lnTo>
                    <a:pt x="25289" y="99407"/>
                  </a:lnTo>
                  <a:lnTo>
                    <a:pt x="70331" y="76067"/>
                  </a:lnTo>
                  <a:lnTo>
                    <a:pt x="88900" y="6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9"/>
            <p:cNvSpPr/>
            <p:nvPr>
              <p:custDataLst>
                <p:tags r:id="rId126"/>
              </p:custDataLst>
            </p:nvPr>
          </p:nvSpPr>
          <p:spPr>
            <a:xfrm>
              <a:off x="8794750" y="1974980"/>
              <a:ext cx="119507" cy="133221"/>
            </a:xfrm>
            <a:custGeom>
              <a:avLst/>
              <a:gdLst/>
              <a:ahLst/>
              <a:cxnLst/>
              <a:rect l="0" t="0" r="0" b="0"/>
              <a:pathLst>
                <a:path w="119507" h="133221">
                  <a:moveTo>
                    <a:pt x="107950" y="25270"/>
                  </a:moveTo>
                  <a:lnTo>
                    <a:pt x="107950" y="25270"/>
                  </a:lnTo>
                  <a:lnTo>
                    <a:pt x="113019" y="19495"/>
                  </a:lnTo>
                  <a:lnTo>
                    <a:pt x="118076" y="10075"/>
                  </a:lnTo>
                  <a:lnTo>
                    <a:pt x="119506" y="4876"/>
                  </a:lnTo>
                  <a:lnTo>
                    <a:pt x="119182" y="3207"/>
                  </a:lnTo>
                  <a:lnTo>
                    <a:pt x="118260" y="2095"/>
                  </a:lnTo>
                  <a:lnTo>
                    <a:pt x="116940" y="1353"/>
                  </a:lnTo>
                  <a:lnTo>
                    <a:pt x="93484" y="0"/>
                  </a:lnTo>
                  <a:lnTo>
                    <a:pt x="62184" y="9329"/>
                  </a:lnTo>
                  <a:lnTo>
                    <a:pt x="52802" y="14187"/>
                  </a:lnTo>
                  <a:lnTo>
                    <a:pt x="48162" y="18698"/>
                  </a:lnTo>
                  <a:lnTo>
                    <a:pt x="46924" y="20888"/>
                  </a:lnTo>
                  <a:lnTo>
                    <a:pt x="45183" y="30714"/>
                  </a:lnTo>
                  <a:lnTo>
                    <a:pt x="46350" y="33838"/>
                  </a:lnTo>
                  <a:lnTo>
                    <a:pt x="51408" y="39191"/>
                  </a:lnTo>
                  <a:lnTo>
                    <a:pt x="74323" y="52708"/>
                  </a:lnTo>
                  <a:lnTo>
                    <a:pt x="86854" y="55742"/>
                  </a:lnTo>
                  <a:lnTo>
                    <a:pt x="88947" y="58991"/>
                  </a:lnTo>
                  <a:lnTo>
                    <a:pt x="89391" y="70125"/>
                  </a:lnTo>
                  <a:lnTo>
                    <a:pt x="85354" y="80719"/>
                  </a:lnTo>
                  <a:lnTo>
                    <a:pt x="71266" y="99017"/>
                  </a:lnTo>
                  <a:lnTo>
                    <a:pt x="55689" y="111954"/>
                  </a:lnTo>
                  <a:lnTo>
                    <a:pt x="11358" y="128606"/>
                  </a:lnTo>
                  <a:lnTo>
                    <a:pt x="0" y="13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0"/>
            <p:cNvSpPr/>
            <p:nvPr>
              <p:custDataLst>
                <p:tags r:id="rId127"/>
              </p:custDataLst>
            </p:nvPr>
          </p:nvSpPr>
          <p:spPr>
            <a:xfrm>
              <a:off x="7448550" y="2165350"/>
              <a:ext cx="1555751" cy="177801"/>
            </a:xfrm>
            <a:custGeom>
              <a:avLst/>
              <a:gdLst/>
              <a:ahLst/>
              <a:cxnLst/>
              <a:rect l="0" t="0" r="0" b="0"/>
              <a:pathLst>
                <a:path w="1555751" h="177801">
                  <a:moveTo>
                    <a:pt x="0" y="177800"/>
                  </a:moveTo>
                  <a:lnTo>
                    <a:pt x="0" y="177800"/>
                  </a:lnTo>
                  <a:lnTo>
                    <a:pt x="12551" y="175918"/>
                  </a:lnTo>
                  <a:lnTo>
                    <a:pt x="57392" y="171333"/>
                  </a:lnTo>
                  <a:lnTo>
                    <a:pt x="88302" y="168340"/>
                  </a:lnTo>
                  <a:lnTo>
                    <a:pt x="111079" y="165849"/>
                  </a:lnTo>
                  <a:lnTo>
                    <a:pt x="138258" y="162777"/>
                  </a:lnTo>
                  <a:lnTo>
                    <a:pt x="168372" y="159318"/>
                  </a:lnTo>
                  <a:lnTo>
                    <a:pt x="202559" y="156307"/>
                  </a:lnTo>
                  <a:lnTo>
                    <a:pt x="239461" y="153593"/>
                  </a:lnTo>
                  <a:lnTo>
                    <a:pt x="278174" y="151079"/>
                  </a:lnTo>
                  <a:lnTo>
                    <a:pt x="322327" y="147286"/>
                  </a:lnTo>
                  <a:lnTo>
                    <a:pt x="370106" y="142641"/>
                  </a:lnTo>
                  <a:lnTo>
                    <a:pt x="420305" y="137427"/>
                  </a:lnTo>
                  <a:lnTo>
                    <a:pt x="472819" y="132540"/>
                  </a:lnTo>
                  <a:lnTo>
                    <a:pt x="526879" y="127871"/>
                  </a:lnTo>
                  <a:lnTo>
                    <a:pt x="581970" y="123348"/>
                  </a:lnTo>
                  <a:lnTo>
                    <a:pt x="637747" y="118215"/>
                  </a:lnTo>
                  <a:lnTo>
                    <a:pt x="693981" y="112677"/>
                  </a:lnTo>
                  <a:lnTo>
                    <a:pt x="750521" y="106868"/>
                  </a:lnTo>
                  <a:lnTo>
                    <a:pt x="808675" y="100878"/>
                  </a:lnTo>
                  <a:lnTo>
                    <a:pt x="867905" y="94769"/>
                  </a:lnTo>
                  <a:lnTo>
                    <a:pt x="927853" y="88579"/>
                  </a:lnTo>
                  <a:lnTo>
                    <a:pt x="986163" y="82336"/>
                  </a:lnTo>
                  <a:lnTo>
                    <a:pt x="1043380" y="76057"/>
                  </a:lnTo>
                  <a:lnTo>
                    <a:pt x="1099870" y="69755"/>
                  </a:lnTo>
                  <a:lnTo>
                    <a:pt x="1153757" y="63437"/>
                  </a:lnTo>
                  <a:lnTo>
                    <a:pt x="1205910" y="57108"/>
                  </a:lnTo>
                  <a:lnTo>
                    <a:pt x="1256907" y="50772"/>
                  </a:lnTo>
                  <a:lnTo>
                    <a:pt x="1302193" y="45137"/>
                  </a:lnTo>
                  <a:lnTo>
                    <a:pt x="1343674" y="39969"/>
                  </a:lnTo>
                  <a:lnTo>
                    <a:pt x="1382616" y="35113"/>
                  </a:lnTo>
                  <a:lnTo>
                    <a:pt x="1416338" y="31169"/>
                  </a:lnTo>
                  <a:lnTo>
                    <a:pt x="1446581" y="27835"/>
                  </a:lnTo>
                  <a:lnTo>
                    <a:pt x="1474504" y="24907"/>
                  </a:lnTo>
                  <a:lnTo>
                    <a:pt x="1513054" y="19771"/>
                  </a:lnTo>
                  <a:lnTo>
                    <a:pt x="1550687" y="10726"/>
                  </a:lnTo>
                  <a:lnTo>
                    <a:pt x="1553786" y="8562"/>
                  </a:lnTo>
                  <a:lnTo>
                    <a:pt x="1555146" y="6413"/>
                  </a:lnTo>
                  <a:lnTo>
                    <a:pt x="155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1"/>
            <p:cNvSpPr/>
            <p:nvPr>
              <p:custDataLst>
                <p:tags r:id="rId128"/>
              </p:custDataLst>
            </p:nvPr>
          </p:nvSpPr>
          <p:spPr>
            <a:xfrm>
              <a:off x="9073066" y="1955800"/>
              <a:ext cx="13785" cy="38101"/>
            </a:xfrm>
            <a:custGeom>
              <a:avLst/>
              <a:gdLst/>
              <a:ahLst/>
              <a:cxnLst/>
              <a:rect l="0" t="0" r="0" b="0"/>
              <a:pathLst>
                <a:path w="13785" h="38101">
                  <a:moveTo>
                    <a:pt x="13784" y="0"/>
                  </a:moveTo>
                  <a:lnTo>
                    <a:pt x="13784" y="0"/>
                  </a:lnTo>
                  <a:lnTo>
                    <a:pt x="10413" y="0"/>
                  </a:lnTo>
                  <a:lnTo>
                    <a:pt x="1575" y="10113"/>
                  </a:lnTo>
                  <a:lnTo>
                    <a:pt x="0" y="15209"/>
                  </a:lnTo>
                  <a:lnTo>
                    <a:pt x="108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2"/>
            <p:cNvSpPr/>
            <p:nvPr>
              <p:custDataLst>
                <p:tags r:id="rId129"/>
              </p:custDataLst>
            </p:nvPr>
          </p:nvSpPr>
          <p:spPr>
            <a:xfrm>
              <a:off x="9074150" y="2101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7"/>
          <p:cNvGrpSpPr/>
          <p:nvPr/>
        </p:nvGrpSpPr>
        <p:grpSpPr>
          <a:xfrm>
            <a:off x="9569472" y="1976333"/>
            <a:ext cx="527029" cy="303318"/>
            <a:chOff x="9569472" y="1976333"/>
            <a:chExt cx="527029" cy="303318"/>
          </a:xfrm>
        </p:grpSpPr>
        <p:sp>
          <p:nvSpPr>
            <p:cNvPr id="96" name="SMARTInkShape-83"/>
            <p:cNvSpPr/>
            <p:nvPr>
              <p:custDataLst>
                <p:tags r:id="rId114"/>
              </p:custDataLst>
            </p:nvPr>
          </p:nvSpPr>
          <p:spPr>
            <a:xfrm>
              <a:off x="9569472" y="2009466"/>
              <a:ext cx="177779" cy="263210"/>
            </a:xfrm>
            <a:custGeom>
              <a:avLst/>
              <a:gdLst/>
              <a:ahLst/>
              <a:cxnLst/>
              <a:rect l="0" t="0" r="0" b="0"/>
              <a:pathLst>
                <a:path w="177779" h="263210">
                  <a:moveTo>
                    <a:pt x="6328" y="9834"/>
                  </a:moveTo>
                  <a:lnTo>
                    <a:pt x="6328" y="9834"/>
                  </a:lnTo>
                  <a:lnTo>
                    <a:pt x="860" y="4367"/>
                  </a:lnTo>
                  <a:lnTo>
                    <a:pt x="152" y="0"/>
                  </a:lnTo>
                  <a:lnTo>
                    <a:pt x="0" y="6257"/>
                  </a:lnTo>
                  <a:lnTo>
                    <a:pt x="33237" y="49519"/>
                  </a:lnTo>
                  <a:lnTo>
                    <a:pt x="69177" y="89874"/>
                  </a:lnTo>
                  <a:lnTo>
                    <a:pt x="104364" y="136482"/>
                  </a:lnTo>
                  <a:lnTo>
                    <a:pt x="130390" y="182669"/>
                  </a:lnTo>
                  <a:lnTo>
                    <a:pt x="152372" y="227314"/>
                  </a:lnTo>
                  <a:lnTo>
                    <a:pt x="167528" y="263209"/>
                  </a:lnTo>
                  <a:lnTo>
                    <a:pt x="166637" y="260969"/>
                  </a:lnTo>
                  <a:lnTo>
                    <a:pt x="177778" y="23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4"/>
            <p:cNvSpPr/>
            <p:nvPr>
              <p:custDataLst>
                <p:tags r:id="rId115"/>
              </p:custDataLst>
            </p:nvPr>
          </p:nvSpPr>
          <p:spPr>
            <a:xfrm>
              <a:off x="9592128" y="1976333"/>
              <a:ext cx="148773" cy="303318"/>
            </a:xfrm>
            <a:custGeom>
              <a:avLst/>
              <a:gdLst/>
              <a:ahLst/>
              <a:cxnLst/>
              <a:rect l="0" t="0" r="0" b="0"/>
              <a:pathLst>
                <a:path w="148773" h="303318">
                  <a:moveTo>
                    <a:pt x="148772" y="23917"/>
                  </a:moveTo>
                  <a:lnTo>
                    <a:pt x="148772" y="23917"/>
                  </a:lnTo>
                  <a:lnTo>
                    <a:pt x="148772" y="0"/>
                  </a:lnTo>
                  <a:lnTo>
                    <a:pt x="121334" y="37578"/>
                  </a:lnTo>
                  <a:lnTo>
                    <a:pt x="98857" y="71944"/>
                  </a:lnTo>
                  <a:lnTo>
                    <a:pt x="73618" y="117248"/>
                  </a:lnTo>
                  <a:lnTo>
                    <a:pt x="54222" y="149829"/>
                  </a:lnTo>
                  <a:lnTo>
                    <a:pt x="35724" y="183124"/>
                  </a:lnTo>
                  <a:lnTo>
                    <a:pt x="13206" y="227958"/>
                  </a:lnTo>
                  <a:lnTo>
                    <a:pt x="1359" y="261703"/>
                  </a:lnTo>
                  <a:lnTo>
                    <a:pt x="0" y="279177"/>
                  </a:lnTo>
                  <a:lnTo>
                    <a:pt x="9072" y="30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/>
            <p:cNvSpPr/>
            <p:nvPr>
              <p:custDataLst>
                <p:tags r:id="rId116"/>
              </p:custDataLst>
            </p:nvPr>
          </p:nvSpPr>
          <p:spPr>
            <a:xfrm>
              <a:off x="9939515" y="2101850"/>
              <a:ext cx="156986" cy="5471"/>
            </a:xfrm>
            <a:custGeom>
              <a:avLst/>
              <a:gdLst/>
              <a:ahLst/>
              <a:cxnLst/>
              <a:rect l="0" t="0" r="0" b="0"/>
              <a:pathLst>
                <a:path w="156986" h="547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8" y="705"/>
                  </a:lnTo>
                  <a:lnTo>
                    <a:pt x="2129" y="3371"/>
                  </a:lnTo>
                  <a:lnTo>
                    <a:pt x="9138" y="5026"/>
                  </a:lnTo>
                  <a:lnTo>
                    <a:pt x="53554" y="5470"/>
                  </a:lnTo>
                  <a:lnTo>
                    <a:pt x="96784" y="1934"/>
                  </a:lnTo>
                  <a:lnTo>
                    <a:pt x="140626" y="382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6"/>
            <p:cNvSpPr/>
            <p:nvPr>
              <p:custDataLst>
                <p:tags r:id="rId117"/>
              </p:custDataLst>
            </p:nvPr>
          </p:nvSpPr>
          <p:spPr>
            <a:xfrm>
              <a:off x="9959492" y="2171700"/>
              <a:ext cx="111609" cy="28803"/>
            </a:xfrm>
            <a:custGeom>
              <a:avLst/>
              <a:gdLst/>
              <a:ahLst/>
              <a:cxnLst/>
              <a:rect l="0" t="0" r="0" b="0"/>
              <a:pathLst>
                <a:path w="111609" h="28803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4"/>
                  </a:lnTo>
                  <a:lnTo>
                    <a:pt x="1561" y="14306"/>
                  </a:lnTo>
                  <a:lnTo>
                    <a:pt x="8370" y="18823"/>
                  </a:lnTo>
                  <a:lnTo>
                    <a:pt x="18452" y="22477"/>
                  </a:lnTo>
                  <a:lnTo>
                    <a:pt x="55348" y="28802"/>
                  </a:lnTo>
                  <a:lnTo>
                    <a:pt x="100583" y="25791"/>
                  </a:lnTo>
                  <a:lnTo>
                    <a:pt x="11160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8"/>
          <p:cNvGrpSpPr/>
          <p:nvPr/>
        </p:nvGrpSpPr>
        <p:grpSpPr>
          <a:xfrm>
            <a:off x="10342841" y="1971632"/>
            <a:ext cx="377232" cy="314369"/>
            <a:chOff x="10342841" y="1971632"/>
            <a:chExt cx="377232" cy="314369"/>
          </a:xfrm>
        </p:grpSpPr>
        <p:sp>
          <p:nvSpPr>
            <p:cNvPr id="101" name="SMARTInkShape-87"/>
            <p:cNvSpPr/>
            <p:nvPr>
              <p:custDataLst>
                <p:tags r:id="rId111"/>
              </p:custDataLst>
            </p:nvPr>
          </p:nvSpPr>
          <p:spPr>
            <a:xfrm>
              <a:off x="10342841" y="1991773"/>
              <a:ext cx="120393" cy="247044"/>
            </a:xfrm>
            <a:custGeom>
              <a:avLst/>
              <a:gdLst/>
              <a:ahLst/>
              <a:cxnLst/>
              <a:rect l="0" t="0" r="0" b="0"/>
              <a:pathLst>
                <a:path w="120393" h="247044">
                  <a:moveTo>
                    <a:pt x="90209" y="27527"/>
                  </a:moveTo>
                  <a:lnTo>
                    <a:pt x="90209" y="27527"/>
                  </a:lnTo>
                  <a:lnTo>
                    <a:pt x="81420" y="13712"/>
                  </a:lnTo>
                  <a:lnTo>
                    <a:pt x="73602" y="6570"/>
                  </a:lnTo>
                  <a:lnTo>
                    <a:pt x="63073" y="1044"/>
                  </a:lnTo>
                  <a:lnTo>
                    <a:pt x="49456" y="0"/>
                  </a:lnTo>
                  <a:lnTo>
                    <a:pt x="21089" y="5078"/>
                  </a:lnTo>
                  <a:lnTo>
                    <a:pt x="15907" y="8327"/>
                  </a:lnTo>
                  <a:lnTo>
                    <a:pt x="8267" y="17583"/>
                  </a:lnTo>
                  <a:lnTo>
                    <a:pt x="0" y="34693"/>
                  </a:lnTo>
                  <a:lnTo>
                    <a:pt x="963" y="48821"/>
                  </a:lnTo>
                  <a:lnTo>
                    <a:pt x="3195" y="56540"/>
                  </a:lnTo>
                  <a:lnTo>
                    <a:pt x="15081" y="70760"/>
                  </a:lnTo>
                  <a:lnTo>
                    <a:pt x="54830" y="103879"/>
                  </a:lnTo>
                  <a:lnTo>
                    <a:pt x="96964" y="135664"/>
                  </a:lnTo>
                  <a:lnTo>
                    <a:pt x="112967" y="154375"/>
                  </a:lnTo>
                  <a:lnTo>
                    <a:pt x="119610" y="172569"/>
                  </a:lnTo>
                  <a:lnTo>
                    <a:pt x="120392" y="181371"/>
                  </a:lnTo>
                  <a:lnTo>
                    <a:pt x="117388" y="190062"/>
                  </a:lnTo>
                  <a:lnTo>
                    <a:pt x="87743" y="226043"/>
                  </a:lnTo>
                  <a:lnTo>
                    <a:pt x="70428" y="240549"/>
                  </a:lnTo>
                  <a:lnTo>
                    <a:pt x="60015" y="245676"/>
                  </a:lnTo>
                  <a:lnTo>
                    <a:pt x="55264" y="247043"/>
                  </a:lnTo>
                  <a:lnTo>
                    <a:pt x="52095" y="246543"/>
                  </a:lnTo>
                  <a:lnTo>
                    <a:pt x="49983" y="244799"/>
                  </a:lnTo>
                  <a:lnTo>
                    <a:pt x="48574" y="242225"/>
                  </a:lnTo>
                  <a:lnTo>
                    <a:pt x="45759" y="218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/>
            <p:cNvSpPr/>
            <p:nvPr>
              <p:custDataLst>
                <p:tags r:id="rId112"/>
              </p:custDataLst>
            </p:nvPr>
          </p:nvSpPr>
          <p:spPr>
            <a:xfrm>
              <a:off x="10598149" y="2039233"/>
              <a:ext cx="16293" cy="221368"/>
            </a:xfrm>
            <a:custGeom>
              <a:avLst/>
              <a:gdLst/>
              <a:ahLst/>
              <a:cxnLst/>
              <a:rect l="0" t="0" r="0" b="0"/>
              <a:pathLst>
                <a:path w="16293" h="2213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70" y="1822"/>
                  </a:lnTo>
                  <a:lnTo>
                    <a:pt x="8839" y="9491"/>
                  </a:lnTo>
                  <a:lnTo>
                    <a:pt x="11938" y="48282"/>
                  </a:lnTo>
                  <a:lnTo>
                    <a:pt x="13180" y="92079"/>
                  </a:lnTo>
                  <a:lnTo>
                    <a:pt x="16292" y="136650"/>
                  </a:lnTo>
                  <a:lnTo>
                    <a:pt x="13373" y="179019"/>
                  </a:lnTo>
                  <a:lnTo>
                    <a:pt x="635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/>
            <p:cNvSpPr/>
            <p:nvPr>
              <p:custDataLst>
                <p:tags r:id="rId113"/>
              </p:custDataLst>
            </p:nvPr>
          </p:nvSpPr>
          <p:spPr>
            <a:xfrm>
              <a:off x="10580506" y="1971632"/>
              <a:ext cx="139567" cy="314369"/>
            </a:xfrm>
            <a:custGeom>
              <a:avLst/>
              <a:gdLst/>
              <a:ahLst/>
              <a:cxnLst/>
              <a:rect l="0" t="0" r="0" b="0"/>
              <a:pathLst>
                <a:path w="139567" h="314369">
                  <a:moveTo>
                    <a:pt x="17644" y="117518"/>
                  </a:moveTo>
                  <a:lnTo>
                    <a:pt x="17644" y="117518"/>
                  </a:lnTo>
                  <a:lnTo>
                    <a:pt x="3339" y="94374"/>
                  </a:lnTo>
                  <a:lnTo>
                    <a:pt x="0" y="81576"/>
                  </a:lnTo>
                  <a:lnTo>
                    <a:pt x="2381" y="65476"/>
                  </a:lnTo>
                  <a:lnTo>
                    <a:pt x="11331" y="53466"/>
                  </a:lnTo>
                  <a:lnTo>
                    <a:pt x="56305" y="12725"/>
                  </a:lnTo>
                  <a:lnTo>
                    <a:pt x="72221" y="3915"/>
                  </a:lnTo>
                  <a:lnTo>
                    <a:pt x="86351" y="0"/>
                  </a:lnTo>
                  <a:lnTo>
                    <a:pt x="106204" y="1167"/>
                  </a:lnTo>
                  <a:lnTo>
                    <a:pt x="111256" y="4673"/>
                  </a:lnTo>
                  <a:lnTo>
                    <a:pt x="118751" y="16094"/>
                  </a:lnTo>
                  <a:lnTo>
                    <a:pt x="123566" y="41762"/>
                  </a:lnTo>
                  <a:lnTo>
                    <a:pt x="121622" y="75081"/>
                  </a:lnTo>
                  <a:lnTo>
                    <a:pt x="109835" y="108394"/>
                  </a:lnTo>
                  <a:lnTo>
                    <a:pt x="88268" y="147294"/>
                  </a:lnTo>
                  <a:lnTo>
                    <a:pt x="87723" y="152054"/>
                  </a:lnTo>
                  <a:lnTo>
                    <a:pt x="119295" y="187197"/>
                  </a:lnTo>
                  <a:lnTo>
                    <a:pt x="132743" y="202918"/>
                  </a:lnTo>
                  <a:lnTo>
                    <a:pt x="138885" y="217092"/>
                  </a:lnTo>
                  <a:lnTo>
                    <a:pt x="139566" y="244310"/>
                  </a:lnTo>
                  <a:lnTo>
                    <a:pt x="131929" y="271346"/>
                  </a:lnTo>
                  <a:lnTo>
                    <a:pt x="119004" y="286780"/>
                  </a:lnTo>
                  <a:lnTo>
                    <a:pt x="91891" y="305488"/>
                  </a:lnTo>
                  <a:lnTo>
                    <a:pt x="71810" y="313243"/>
                  </a:lnTo>
                  <a:lnTo>
                    <a:pt x="30344" y="31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29"/>
          <p:cNvGrpSpPr/>
          <p:nvPr/>
        </p:nvGrpSpPr>
        <p:grpSpPr>
          <a:xfrm>
            <a:off x="9537700" y="2624315"/>
            <a:ext cx="482601" cy="282705"/>
            <a:chOff x="9537700" y="2624315"/>
            <a:chExt cx="482601" cy="282705"/>
          </a:xfrm>
        </p:grpSpPr>
        <p:sp>
          <p:nvSpPr>
            <p:cNvPr id="105" name="SMARTInkShape-90"/>
            <p:cNvSpPr/>
            <p:nvPr>
              <p:custDataLst>
                <p:tags r:id="rId107"/>
              </p:custDataLst>
            </p:nvPr>
          </p:nvSpPr>
          <p:spPr>
            <a:xfrm>
              <a:off x="9556749" y="2627816"/>
              <a:ext cx="133352" cy="279204"/>
            </a:xfrm>
            <a:custGeom>
              <a:avLst/>
              <a:gdLst/>
              <a:ahLst/>
              <a:cxnLst/>
              <a:rect l="0" t="0" r="0" b="0"/>
              <a:pathLst>
                <a:path w="133352" h="279204">
                  <a:moveTo>
                    <a:pt x="1" y="13784"/>
                  </a:moveTo>
                  <a:lnTo>
                    <a:pt x="1" y="13784"/>
                  </a:lnTo>
                  <a:lnTo>
                    <a:pt x="0" y="1575"/>
                  </a:lnTo>
                  <a:lnTo>
                    <a:pt x="2117" y="0"/>
                  </a:lnTo>
                  <a:lnTo>
                    <a:pt x="10114" y="132"/>
                  </a:lnTo>
                  <a:lnTo>
                    <a:pt x="20723" y="8187"/>
                  </a:lnTo>
                  <a:lnTo>
                    <a:pt x="48152" y="43096"/>
                  </a:lnTo>
                  <a:lnTo>
                    <a:pt x="69066" y="88556"/>
                  </a:lnTo>
                  <a:lnTo>
                    <a:pt x="84083" y="125803"/>
                  </a:lnTo>
                  <a:lnTo>
                    <a:pt x="98755" y="164465"/>
                  </a:lnTo>
                  <a:lnTo>
                    <a:pt x="109979" y="200463"/>
                  </a:lnTo>
                  <a:lnTo>
                    <a:pt x="120860" y="245720"/>
                  </a:lnTo>
                  <a:lnTo>
                    <a:pt x="126462" y="279203"/>
                  </a:lnTo>
                  <a:lnTo>
                    <a:pt x="133351" y="25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"/>
            <p:cNvSpPr/>
            <p:nvPr>
              <p:custDataLst>
                <p:tags r:id="rId108"/>
              </p:custDataLst>
            </p:nvPr>
          </p:nvSpPr>
          <p:spPr>
            <a:xfrm>
              <a:off x="9537700" y="2624315"/>
              <a:ext cx="177801" cy="271286"/>
            </a:xfrm>
            <a:custGeom>
              <a:avLst/>
              <a:gdLst/>
              <a:ahLst/>
              <a:cxnLst/>
              <a:rect l="0" t="0" r="0" b="0"/>
              <a:pathLst>
                <a:path w="177801" h="271286">
                  <a:moveTo>
                    <a:pt x="177800" y="10935"/>
                  </a:moveTo>
                  <a:lnTo>
                    <a:pt x="177800" y="10935"/>
                  </a:lnTo>
                  <a:lnTo>
                    <a:pt x="177800" y="0"/>
                  </a:lnTo>
                  <a:lnTo>
                    <a:pt x="176388" y="117"/>
                  </a:lnTo>
                  <a:lnTo>
                    <a:pt x="171058" y="2129"/>
                  </a:lnTo>
                  <a:lnTo>
                    <a:pt x="136372" y="42562"/>
                  </a:lnTo>
                  <a:lnTo>
                    <a:pt x="106964" y="86393"/>
                  </a:lnTo>
                  <a:lnTo>
                    <a:pt x="84934" y="120672"/>
                  </a:lnTo>
                  <a:lnTo>
                    <a:pt x="58679" y="154722"/>
                  </a:lnTo>
                  <a:lnTo>
                    <a:pt x="26245" y="202254"/>
                  </a:lnTo>
                  <a:lnTo>
                    <a:pt x="2258" y="249600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"/>
            <p:cNvSpPr/>
            <p:nvPr>
              <p:custDataLst>
                <p:tags r:id="rId109"/>
              </p:custDataLst>
            </p:nvPr>
          </p:nvSpPr>
          <p:spPr>
            <a:xfrm>
              <a:off x="9866080" y="2743200"/>
              <a:ext cx="154221" cy="6351"/>
            </a:xfrm>
            <a:custGeom>
              <a:avLst/>
              <a:gdLst/>
              <a:ahLst/>
              <a:cxnLst/>
              <a:rect l="0" t="0" r="0" b="0"/>
              <a:pathLst>
                <a:path w="154221" h="63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45083" y="0"/>
                  </a:lnTo>
                  <a:lnTo>
                    <a:pt x="87389" y="3371"/>
                  </a:lnTo>
                  <a:lnTo>
                    <a:pt x="127833" y="5467"/>
                  </a:lnTo>
                  <a:lnTo>
                    <a:pt x="1542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"/>
            <p:cNvSpPr/>
            <p:nvPr>
              <p:custDataLst>
                <p:tags r:id="rId110"/>
              </p:custDataLst>
            </p:nvPr>
          </p:nvSpPr>
          <p:spPr>
            <a:xfrm>
              <a:off x="9893300" y="2832100"/>
              <a:ext cx="114301" cy="11232"/>
            </a:xfrm>
            <a:custGeom>
              <a:avLst/>
              <a:gdLst/>
              <a:ahLst/>
              <a:cxnLst/>
              <a:rect l="0" t="0" r="0" b="0"/>
              <a:pathLst>
                <a:path w="114301" h="1123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2" y="8838"/>
                  </a:lnTo>
                  <a:lnTo>
                    <a:pt x="64004" y="1123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0"/>
          <p:cNvGrpSpPr/>
          <p:nvPr/>
        </p:nvGrpSpPr>
        <p:grpSpPr>
          <a:xfrm>
            <a:off x="10344150" y="2543422"/>
            <a:ext cx="571399" cy="371229"/>
            <a:chOff x="10344150" y="2543422"/>
            <a:chExt cx="571399" cy="371229"/>
          </a:xfrm>
        </p:grpSpPr>
        <p:sp>
          <p:nvSpPr>
            <p:cNvPr id="110" name="SMARTInkShape-94"/>
            <p:cNvSpPr/>
            <p:nvPr>
              <p:custDataLst>
                <p:tags r:id="rId104"/>
              </p:custDataLst>
            </p:nvPr>
          </p:nvSpPr>
          <p:spPr>
            <a:xfrm>
              <a:off x="10344150" y="2609850"/>
              <a:ext cx="15823" cy="304801"/>
            </a:xfrm>
            <a:custGeom>
              <a:avLst/>
              <a:gdLst/>
              <a:ahLst/>
              <a:cxnLst/>
              <a:rect l="0" t="0" r="0" b="0"/>
              <a:pathLst>
                <a:path w="15823" h="30480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7674" y="7526"/>
                  </a:lnTo>
                  <a:lnTo>
                    <a:pt x="9982" y="48837"/>
                  </a:lnTo>
                  <a:lnTo>
                    <a:pt x="13374" y="82854"/>
                  </a:lnTo>
                  <a:lnTo>
                    <a:pt x="15822" y="122196"/>
                  </a:lnTo>
                  <a:lnTo>
                    <a:pt x="14557" y="165552"/>
                  </a:lnTo>
                  <a:lnTo>
                    <a:pt x="11643" y="208810"/>
                  </a:lnTo>
                  <a:lnTo>
                    <a:pt x="7997" y="24802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"/>
            <p:cNvSpPr/>
            <p:nvPr>
              <p:custDataLst>
                <p:tags r:id="rId105"/>
              </p:custDataLst>
            </p:nvPr>
          </p:nvSpPr>
          <p:spPr>
            <a:xfrm>
              <a:off x="10357733" y="2626102"/>
              <a:ext cx="150911" cy="269499"/>
            </a:xfrm>
            <a:custGeom>
              <a:avLst/>
              <a:gdLst/>
              <a:ahLst/>
              <a:cxnLst/>
              <a:rect l="0" t="0" r="0" b="0"/>
              <a:pathLst>
                <a:path w="150911" h="269499">
                  <a:moveTo>
                    <a:pt x="5467" y="136148"/>
                  </a:moveTo>
                  <a:lnTo>
                    <a:pt x="5467" y="136148"/>
                  </a:lnTo>
                  <a:lnTo>
                    <a:pt x="2096" y="136148"/>
                  </a:lnTo>
                  <a:lnTo>
                    <a:pt x="1103" y="136853"/>
                  </a:lnTo>
                  <a:lnTo>
                    <a:pt x="440" y="138029"/>
                  </a:lnTo>
                  <a:lnTo>
                    <a:pt x="0" y="139519"/>
                  </a:lnTo>
                  <a:lnTo>
                    <a:pt x="2749" y="148357"/>
                  </a:lnTo>
                  <a:lnTo>
                    <a:pt x="8021" y="154039"/>
                  </a:lnTo>
                  <a:lnTo>
                    <a:pt x="22904" y="163436"/>
                  </a:lnTo>
                  <a:lnTo>
                    <a:pt x="36735" y="162152"/>
                  </a:lnTo>
                  <a:lnTo>
                    <a:pt x="45362" y="159834"/>
                  </a:lnTo>
                  <a:lnTo>
                    <a:pt x="62475" y="147851"/>
                  </a:lnTo>
                  <a:lnTo>
                    <a:pt x="99826" y="104671"/>
                  </a:lnTo>
                  <a:lnTo>
                    <a:pt x="123972" y="63008"/>
                  </a:lnTo>
                  <a:lnTo>
                    <a:pt x="144612" y="21303"/>
                  </a:lnTo>
                  <a:lnTo>
                    <a:pt x="150607" y="0"/>
                  </a:lnTo>
                  <a:lnTo>
                    <a:pt x="150910" y="227"/>
                  </a:lnTo>
                  <a:lnTo>
                    <a:pt x="150758" y="41418"/>
                  </a:lnTo>
                  <a:lnTo>
                    <a:pt x="148122" y="75231"/>
                  </a:lnTo>
                  <a:lnTo>
                    <a:pt x="146480" y="115659"/>
                  </a:lnTo>
                  <a:lnTo>
                    <a:pt x="145751" y="158086"/>
                  </a:lnTo>
                  <a:lnTo>
                    <a:pt x="145427" y="198109"/>
                  </a:lnTo>
                  <a:lnTo>
                    <a:pt x="141873" y="242858"/>
                  </a:lnTo>
                  <a:lnTo>
                    <a:pt x="138817" y="269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"/>
            <p:cNvSpPr/>
            <p:nvPr>
              <p:custDataLst>
                <p:tags r:id="rId106"/>
              </p:custDataLst>
            </p:nvPr>
          </p:nvSpPr>
          <p:spPr>
            <a:xfrm>
              <a:off x="10637572" y="2543422"/>
              <a:ext cx="277977" cy="370470"/>
            </a:xfrm>
            <a:custGeom>
              <a:avLst/>
              <a:gdLst/>
              <a:ahLst/>
              <a:cxnLst/>
              <a:rect l="0" t="0" r="0" b="0"/>
              <a:pathLst>
                <a:path w="277977" h="370470">
                  <a:moveTo>
                    <a:pt x="30428" y="98178"/>
                  </a:moveTo>
                  <a:lnTo>
                    <a:pt x="30428" y="98178"/>
                  </a:lnTo>
                  <a:lnTo>
                    <a:pt x="24961" y="98178"/>
                  </a:lnTo>
                  <a:lnTo>
                    <a:pt x="24666" y="98884"/>
                  </a:lnTo>
                  <a:lnTo>
                    <a:pt x="24338" y="101549"/>
                  </a:lnTo>
                  <a:lnTo>
                    <a:pt x="29568" y="144265"/>
                  </a:lnTo>
                  <a:lnTo>
                    <a:pt x="30173" y="191326"/>
                  </a:lnTo>
                  <a:lnTo>
                    <a:pt x="28434" y="228947"/>
                  </a:lnTo>
                  <a:lnTo>
                    <a:pt x="24604" y="267776"/>
                  </a:lnTo>
                  <a:lnTo>
                    <a:pt x="18196" y="303847"/>
                  </a:lnTo>
                  <a:lnTo>
                    <a:pt x="7655" y="351307"/>
                  </a:lnTo>
                  <a:lnTo>
                    <a:pt x="1651" y="368461"/>
                  </a:lnTo>
                  <a:lnTo>
                    <a:pt x="660" y="370089"/>
                  </a:lnTo>
                  <a:lnTo>
                    <a:pt x="0" y="370469"/>
                  </a:lnTo>
                  <a:lnTo>
                    <a:pt x="8374" y="337838"/>
                  </a:lnTo>
                  <a:lnTo>
                    <a:pt x="13099" y="304647"/>
                  </a:lnTo>
                  <a:lnTo>
                    <a:pt x="19433" y="260733"/>
                  </a:lnTo>
                  <a:lnTo>
                    <a:pt x="23098" y="236181"/>
                  </a:lnTo>
                  <a:lnTo>
                    <a:pt x="25541" y="210641"/>
                  </a:lnTo>
                  <a:lnTo>
                    <a:pt x="27169" y="184443"/>
                  </a:lnTo>
                  <a:lnTo>
                    <a:pt x="28256" y="157804"/>
                  </a:lnTo>
                  <a:lnTo>
                    <a:pt x="29686" y="132990"/>
                  </a:lnTo>
                  <a:lnTo>
                    <a:pt x="33156" y="86604"/>
                  </a:lnTo>
                  <a:lnTo>
                    <a:pt x="37049" y="49995"/>
                  </a:lnTo>
                  <a:lnTo>
                    <a:pt x="42771" y="5682"/>
                  </a:lnTo>
                  <a:lnTo>
                    <a:pt x="49765" y="17228"/>
                  </a:lnTo>
                  <a:lnTo>
                    <a:pt x="69133" y="60917"/>
                  </a:lnTo>
                  <a:lnTo>
                    <a:pt x="82897" y="97721"/>
                  </a:lnTo>
                  <a:lnTo>
                    <a:pt x="102071" y="138357"/>
                  </a:lnTo>
                  <a:lnTo>
                    <a:pt x="113069" y="151313"/>
                  </a:lnTo>
                  <a:lnTo>
                    <a:pt x="122662" y="157071"/>
                  </a:lnTo>
                  <a:lnTo>
                    <a:pt x="127900" y="156490"/>
                  </a:lnTo>
                  <a:lnTo>
                    <a:pt x="139366" y="150200"/>
                  </a:lnTo>
                  <a:lnTo>
                    <a:pt x="179047" y="107206"/>
                  </a:lnTo>
                  <a:lnTo>
                    <a:pt x="208989" y="71690"/>
                  </a:lnTo>
                  <a:lnTo>
                    <a:pt x="250399" y="24344"/>
                  </a:lnTo>
                  <a:lnTo>
                    <a:pt x="268640" y="653"/>
                  </a:lnTo>
                  <a:lnTo>
                    <a:pt x="270376" y="0"/>
                  </a:lnTo>
                  <a:lnTo>
                    <a:pt x="272237" y="270"/>
                  </a:lnTo>
                  <a:lnTo>
                    <a:pt x="274184" y="1156"/>
                  </a:lnTo>
                  <a:lnTo>
                    <a:pt x="276346" y="9666"/>
                  </a:lnTo>
                  <a:lnTo>
                    <a:pt x="277735" y="44868"/>
                  </a:lnTo>
                  <a:lnTo>
                    <a:pt x="277976" y="90378"/>
                  </a:lnTo>
                  <a:lnTo>
                    <a:pt x="276151" y="123874"/>
                  </a:lnTo>
                  <a:lnTo>
                    <a:pt x="272988" y="158282"/>
                  </a:lnTo>
                  <a:lnTo>
                    <a:pt x="269230" y="194741"/>
                  </a:lnTo>
                  <a:lnTo>
                    <a:pt x="263149" y="237483"/>
                  </a:lnTo>
                  <a:lnTo>
                    <a:pt x="259028" y="28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1"/>
          <p:cNvGrpSpPr/>
          <p:nvPr/>
        </p:nvGrpSpPr>
        <p:grpSpPr>
          <a:xfrm>
            <a:off x="9525000" y="3143250"/>
            <a:ext cx="501651" cy="354645"/>
            <a:chOff x="9525000" y="3143250"/>
            <a:chExt cx="501651" cy="354645"/>
          </a:xfrm>
        </p:grpSpPr>
        <p:sp>
          <p:nvSpPr>
            <p:cNvPr id="114" name="SMARTInkShape-97"/>
            <p:cNvSpPr/>
            <p:nvPr>
              <p:custDataLst>
                <p:tags r:id="rId100"/>
              </p:custDataLst>
            </p:nvPr>
          </p:nvSpPr>
          <p:spPr>
            <a:xfrm>
              <a:off x="9534041" y="3143250"/>
              <a:ext cx="178987" cy="354645"/>
            </a:xfrm>
            <a:custGeom>
              <a:avLst/>
              <a:gdLst/>
              <a:ahLst/>
              <a:cxnLst/>
              <a:rect l="0" t="0" r="0" b="0"/>
              <a:pathLst>
                <a:path w="178987" h="354645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24522" y="46087"/>
                  </a:lnTo>
                  <a:lnTo>
                    <a:pt x="49038" y="89777"/>
                  </a:lnTo>
                  <a:lnTo>
                    <a:pt x="70394" y="127625"/>
                  </a:lnTo>
                  <a:lnTo>
                    <a:pt x="94702" y="170317"/>
                  </a:lnTo>
                  <a:lnTo>
                    <a:pt x="121969" y="215161"/>
                  </a:lnTo>
                  <a:lnTo>
                    <a:pt x="144905" y="259081"/>
                  </a:lnTo>
                  <a:lnTo>
                    <a:pt x="162390" y="297886"/>
                  </a:lnTo>
                  <a:lnTo>
                    <a:pt x="177482" y="342031"/>
                  </a:lnTo>
                  <a:lnTo>
                    <a:pt x="178986" y="352391"/>
                  </a:lnTo>
                  <a:lnTo>
                    <a:pt x="178399" y="354166"/>
                  </a:lnTo>
                  <a:lnTo>
                    <a:pt x="177302" y="354644"/>
                  </a:lnTo>
                  <a:lnTo>
                    <a:pt x="16875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8"/>
            <p:cNvSpPr/>
            <p:nvPr>
              <p:custDataLst>
                <p:tags r:id="rId101"/>
              </p:custDataLst>
            </p:nvPr>
          </p:nvSpPr>
          <p:spPr>
            <a:xfrm>
              <a:off x="9525000" y="3171171"/>
              <a:ext cx="222251" cy="308630"/>
            </a:xfrm>
            <a:custGeom>
              <a:avLst/>
              <a:gdLst/>
              <a:ahLst/>
              <a:cxnLst/>
              <a:rect l="0" t="0" r="0" b="0"/>
              <a:pathLst>
                <a:path w="222251" h="308630">
                  <a:moveTo>
                    <a:pt x="222250" y="41929"/>
                  </a:moveTo>
                  <a:lnTo>
                    <a:pt x="222250" y="41929"/>
                  </a:lnTo>
                  <a:lnTo>
                    <a:pt x="222249" y="5987"/>
                  </a:lnTo>
                  <a:lnTo>
                    <a:pt x="220838" y="3151"/>
                  </a:lnTo>
                  <a:lnTo>
                    <a:pt x="218487" y="1260"/>
                  </a:lnTo>
                  <a:lnTo>
                    <a:pt x="215508" y="0"/>
                  </a:lnTo>
                  <a:lnTo>
                    <a:pt x="208435" y="481"/>
                  </a:lnTo>
                  <a:lnTo>
                    <a:pt x="204573" y="1597"/>
                  </a:lnTo>
                  <a:lnTo>
                    <a:pt x="173382" y="41835"/>
                  </a:lnTo>
                  <a:lnTo>
                    <a:pt x="140977" y="85645"/>
                  </a:lnTo>
                  <a:lnTo>
                    <a:pt x="113456" y="122036"/>
                  </a:lnTo>
                  <a:lnTo>
                    <a:pt x="82410" y="164080"/>
                  </a:lnTo>
                  <a:lnTo>
                    <a:pt x="55441" y="204874"/>
                  </a:lnTo>
                  <a:lnTo>
                    <a:pt x="33107" y="241349"/>
                  </a:lnTo>
                  <a:lnTo>
                    <a:pt x="7167" y="287866"/>
                  </a:lnTo>
                  <a:lnTo>
                    <a:pt x="0" y="308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"/>
            <p:cNvSpPr/>
            <p:nvPr>
              <p:custDataLst>
                <p:tags r:id="rId102"/>
              </p:custDataLst>
            </p:nvPr>
          </p:nvSpPr>
          <p:spPr>
            <a:xfrm>
              <a:off x="9925050" y="33147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8724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0"/>
            <p:cNvSpPr/>
            <p:nvPr>
              <p:custDataLst>
                <p:tags r:id="rId103"/>
              </p:custDataLst>
            </p:nvPr>
          </p:nvSpPr>
          <p:spPr>
            <a:xfrm>
              <a:off x="9924658" y="3384550"/>
              <a:ext cx="101993" cy="25401"/>
            </a:xfrm>
            <a:custGeom>
              <a:avLst/>
              <a:gdLst/>
              <a:ahLst/>
              <a:cxnLst/>
              <a:rect l="0" t="0" r="0" b="0"/>
              <a:pathLst>
                <a:path w="101993" h="25401">
                  <a:moveTo>
                    <a:pt x="6742" y="0"/>
                  </a:moveTo>
                  <a:lnTo>
                    <a:pt x="6742" y="0"/>
                  </a:lnTo>
                  <a:lnTo>
                    <a:pt x="0" y="6742"/>
                  </a:lnTo>
                  <a:lnTo>
                    <a:pt x="132" y="9434"/>
                  </a:lnTo>
                  <a:lnTo>
                    <a:pt x="2335" y="11933"/>
                  </a:lnTo>
                  <a:lnTo>
                    <a:pt x="5920" y="14305"/>
                  </a:lnTo>
                  <a:lnTo>
                    <a:pt x="43504" y="22477"/>
                  </a:lnTo>
                  <a:lnTo>
                    <a:pt x="10199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2"/>
          <p:cNvGrpSpPr/>
          <p:nvPr/>
        </p:nvGrpSpPr>
        <p:grpSpPr>
          <a:xfrm>
            <a:off x="10287000" y="3214948"/>
            <a:ext cx="565151" cy="290253"/>
            <a:chOff x="10287000" y="3214948"/>
            <a:chExt cx="565151" cy="290253"/>
          </a:xfrm>
        </p:grpSpPr>
        <p:sp>
          <p:nvSpPr>
            <p:cNvPr id="119" name="SMARTInkShape-101"/>
            <p:cNvSpPr/>
            <p:nvPr>
              <p:custDataLst>
                <p:tags r:id="rId97"/>
              </p:custDataLst>
            </p:nvPr>
          </p:nvSpPr>
          <p:spPr>
            <a:xfrm>
              <a:off x="10287000" y="3214948"/>
              <a:ext cx="212293" cy="254856"/>
            </a:xfrm>
            <a:custGeom>
              <a:avLst/>
              <a:gdLst/>
              <a:ahLst/>
              <a:cxnLst/>
              <a:rect l="0" t="0" r="0" b="0"/>
              <a:pathLst>
                <a:path w="212293" h="254856">
                  <a:moveTo>
                    <a:pt x="0" y="61652"/>
                  </a:moveTo>
                  <a:lnTo>
                    <a:pt x="0" y="61652"/>
                  </a:lnTo>
                  <a:lnTo>
                    <a:pt x="0" y="50097"/>
                  </a:lnTo>
                  <a:lnTo>
                    <a:pt x="0" y="89160"/>
                  </a:lnTo>
                  <a:lnTo>
                    <a:pt x="1881" y="127658"/>
                  </a:lnTo>
                  <a:lnTo>
                    <a:pt x="3144" y="172226"/>
                  </a:lnTo>
                  <a:lnTo>
                    <a:pt x="931" y="213653"/>
                  </a:lnTo>
                  <a:lnTo>
                    <a:pt x="54" y="254855"/>
                  </a:lnTo>
                  <a:lnTo>
                    <a:pt x="4367" y="208456"/>
                  </a:lnTo>
                  <a:lnTo>
                    <a:pt x="5468" y="170878"/>
                  </a:lnTo>
                  <a:lnTo>
                    <a:pt x="7839" y="130187"/>
                  </a:lnTo>
                  <a:lnTo>
                    <a:pt x="10539" y="92112"/>
                  </a:lnTo>
                  <a:lnTo>
                    <a:pt x="12060" y="52254"/>
                  </a:lnTo>
                  <a:lnTo>
                    <a:pt x="14455" y="20990"/>
                  </a:lnTo>
                  <a:lnTo>
                    <a:pt x="19569" y="7505"/>
                  </a:lnTo>
                  <a:lnTo>
                    <a:pt x="23515" y="2309"/>
                  </a:lnTo>
                  <a:lnTo>
                    <a:pt x="27619" y="0"/>
                  </a:lnTo>
                  <a:lnTo>
                    <a:pt x="29701" y="795"/>
                  </a:lnTo>
                  <a:lnTo>
                    <a:pt x="33896" y="5441"/>
                  </a:lnTo>
                  <a:lnTo>
                    <a:pt x="54460" y="52462"/>
                  </a:lnTo>
                  <a:lnTo>
                    <a:pt x="83032" y="95423"/>
                  </a:lnTo>
                  <a:lnTo>
                    <a:pt x="98372" y="110778"/>
                  </a:lnTo>
                  <a:lnTo>
                    <a:pt x="107456" y="115236"/>
                  </a:lnTo>
                  <a:lnTo>
                    <a:pt x="111854" y="116424"/>
                  </a:lnTo>
                  <a:lnTo>
                    <a:pt x="128156" y="114726"/>
                  </a:lnTo>
                  <a:lnTo>
                    <a:pt x="138332" y="107818"/>
                  </a:lnTo>
                  <a:lnTo>
                    <a:pt x="171887" y="65156"/>
                  </a:lnTo>
                  <a:lnTo>
                    <a:pt x="198248" y="18170"/>
                  </a:lnTo>
                  <a:lnTo>
                    <a:pt x="199193" y="15731"/>
                  </a:lnTo>
                  <a:lnTo>
                    <a:pt x="199118" y="14105"/>
                  </a:lnTo>
                  <a:lnTo>
                    <a:pt x="197298" y="11495"/>
                  </a:lnTo>
                  <a:lnTo>
                    <a:pt x="197855" y="11280"/>
                  </a:lnTo>
                  <a:lnTo>
                    <a:pt x="202357" y="10909"/>
                  </a:lnTo>
                  <a:lnTo>
                    <a:pt x="210074" y="54163"/>
                  </a:lnTo>
                  <a:lnTo>
                    <a:pt x="212292" y="92359"/>
                  </a:lnTo>
                  <a:lnTo>
                    <a:pt x="210064" y="123983"/>
                  </a:lnTo>
                  <a:lnTo>
                    <a:pt x="206721" y="159205"/>
                  </a:lnTo>
                  <a:lnTo>
                    <a:pt x="197502" y="201250"/>
                  </a:lnTo>
                  <a:lnTo>
                    <a:pt x="190500" y="24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2"/>
            <p:cNvSpPr/>
            <p:nvPr>
              <p:custDataLst>
                <p:tags r:id="rId98"/>
              </p:custDataLst>
            </p:nvPr>
          </p:nvSpPr>
          <p:spPr>
            <a:xfrm>
              <a:off x="10649028" y="3219711"/>
              <a:ext cx="18973" cy="285490"/>
            </a:xfrm>
            <a:custGeom>
              <a:avLst/>
              <a:gdLst/>
              <a:ahLst/>
              <a:cxnLst/>
              <a:rect l="0" t="0" r="0" b="0"/>
              <a:pathLst>
                <a:path w="18973" h="285490">
                  <a:moveTo>
                    <a:pt x="6272" y="6089"/>
                  </a:moveTo>
                  <a:lnTo>
                    <a:pt x="6272" y="6089"/>
                  </a:lnTo>
                  <a:lnTo>
                    <a:pt x="183" y="0"/>
                  </a:lnTo>
                  <a:lnTo>
                    <a:pt x="0" y="3188"/>
                  </a:lnTo>
                  <a:lnTo>
                    <a:pt x="5006" y="40166"/>
                  </a:lnTo>
                  <a:lnTo>
                    <a:pt x="8768" y="79090"/>
                  </a:lnTo>
                  <a:lnTo>
                    <a:pt x="12791" y="124612"/>
                  </a:lnTo>
                  <a:lnTo>
                    <a:pt x="16226" y="170949"/>
                  </a:lnTo>
                  <a:lnTo>
                    <a:pt x="17751" y="212710"/>
                  </a:lnTo>
                  <a:lnTo>
                    <a:pt x="18610" y="258437"/>
                  </a:lnTo>
                  <a:lnTo>
                    <a:pt x="18972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3"/>
            <p:cNvSpPr/>
            <p:nvPr>
              <p:custDataLst>
                <p:tags r:id="rId99"/>
              </p:custDataLst>
            </p:nvPr>
          </p:nvSpPr>
          <p:spPr>
            <a:xfrm>
              <a:off x="10639230" y="3226044"/>
              <a:ext cx="212921" cy="243310"/>
            </a:xfrm>
            <a:custGeom>
              <a:avLst/>
              <a:gdLst/>
              <a:ahLst/>
              <a:cxnLst/>
              <a:rect l="0" t="0" r="0" b="0"/>
              <a:pathLst>
                <a:path w="212921" h="243310">
                  <a:moveTo>
                    <a:pt x="3370" y="50556"/>
                  </a:moveTo>
                  <a:lnTo>
                    <a:pt x="3370" y="50556"/>
                  </a:lnTo>
                  <a:lnTo>
                    <a:pt x="0" y="40443"/>
                  </a:lnTo>
                  <a:lnTo>
                    <a:pt x="226" y="29834"/>
                  </a:lnTo>
                  <a:lnTo>
                    <a:pt x="3662" y="6016"/>
                  </a:lnTo>
                  <a:lnTo>
                    <a:pt x="4976" y="3930"/>
                  </a:lnTo>
                  <a:lnTo>
                    <a:pt x="6557" y="2538"/>
                  </a:lnTo>
                  <a:lnTo>
                    <a:pt x="10195" y="993"/>
                  </a:lnTo>
                  <a:lnTo>
                    <a:pt x="18280" y="0"/>
                  </a:lnTo>
                  <a:lnTo>
                    <a:pt x="31306" y="13313"/>
                  </a:lnTo>
                  <a:lnTo>
                    <a:pt x="56787" y="56056"/>
                  </a:lnTo>
                  <a:lnTo>
                    <a:pt x="77205" y="90630"/>
                  </a:lnTo>
                  <a:lnTo>
                    <a:pt x="100391" y="131396"/>
                  </a:lnTo>
                  <a:lnTo>
                    <a:pt x="124101" y="171152"/>
                  </a:lnTo>
                  <a:lnTo>
                    <a:pt x="155167" y="211955"/>
                  </a:lnTo>
                  <a:lnTo>
                    <a:pt x="177466" y="242319"/>
                  </a:lnTo>
                  <a:lnTo>
                    <a:pt x="179407" y="243309"/>
                  </a:lnTo>
                  <a:lnTo>
                    <a:pt x="181406" y="243264"/>
                  </a:lnTo>
                  <a:lnTo>
                    <a:pt x="183444" y="242528"/>
                  </a:lnTo>
                  <a:lnTo>
                    <a:pt x="187591" y="236066"/>
                  </a:lnTo>
                  <a:lnTo>
                    <a:pt x="193890" y="213002"/>
                  </a:lnTo>
                  <a:lnTo>
                    <a:pt x="200225" y="171125"/>
                  </a:lnTo>
                  <a:lnTo>
                    <a:pt x="204455" y="136598"/>
                  </a:lnTo>
                  <a:lnTo>
                    <a:pt x="208688" y="100086"/>
                  </a:lnTo>
                  <a:lnTo>
                    <a:pt x="208295" y="60684"/>
                  </a:lnTo>
                  <a:lnTo>
                    <a:pt x="207616" y="35885"/>
                  </a:lnTo>
                  <a:lnTo>
                    <a:pt x="212920" y="1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104"/>
          <p:cNvSpPr/>
          <p:nvPr>
            <p:custDataLst>
              <p:tags r:id="rId7"/>
            </p:custDataLst>
          </p:nvPr>
        </p:nvSpPr>
        <p:spPr>
          <a:xfrm>
            <a:off x="4076984" y="3592610"/>
            <a:ext cx="774417" cy="490441"/>
          </a:xfrm>
          <a:custGeom>
            <a:avLst/>
            <a:gdLst/>
            <a:ahLst/>
            <a:cxnLst/>
            <a:rect l="0" t="0" r="0" b="0"/>
            <a:pathLst>
              <a:path w="774417" h="490441">
                <a:moveTo>
                  <a:pt x="12416" y="477740"/>
                </a:moveTo>
                <a:lnTo>
                  <a:pt x="12416" y="477740"/>
                </a:lnTo>
                <a:lnTo>
                  <a:pt x="9045" y="477740"/>
                </a:lnTo>
                <a:lnTo>
                  <a:pt x="8052" y="477034"/>
                </a:lnTo>
                <a:lnTo>
                  <a:pt x="7390" y="475858"/>
                </a:lnTo>
                <a:lnTo>
                  <a:pt x="6949" y="474369"/>
                </a:lnTo>
                <a:lnTo>
                  <a:pt x="5949" y="473376"/>
                </a:lnTo>
                <a:lnTo>
                  <a:pt x="0" y="471468"/>
                </a:lnTo>
                <a:lnTo>
                  <a:pt x="16392" y="475769"/>
                </a:lnTo>
                <a:lnTo>
                  <a:pt x="55901" y="477351"/>
                </a:lnTo>
                <a:lnTo>
                  <a:pt x="102206" y="475743"/>
                </a:lnTo>
                <a:lnTo>
                  <a:pt x="139811" y="471914"/>
                </a:lnTo>
                <a:lnTo>
                  <a:pt x="177692" y="465507"/>
                </a:lnTo>
                <a:lnTo>
                  <a:pt x="211931" y="457957"/>
                </a:lnTo>
                <a:lnTo>
                  <a:pt x="255211" y="447654"/>
                </a:lnTo>
                <a:lnTo>
                  <a:pt x="297270" y="439779"/>
                </a:lnTo>
                <a:lnTo>
                  <a:pt x="283782" y="439652"/>
                </a:lnTo>
                <a:lnTo>
                  <a:pt x="279308" y="437764"/>
                </a:lnTo>
                <a:lnTo>
                  <a:pt x="277127" y="436273"/>
                </a:lnTo>
                <a:lnTo>
                  <a:pt x="274704" y="432734"/>
                </a:lnTo>
                <a:lnTo>
                  <a:pt x="273340" y="426775"/>
                </a:lnTo>
                <a:lnTo>
                  <a:pt x="261252" y="385516"/>
                </a:lnTo>
                <a:lnTo>
                  <a:pt x="250696" y="347952"/>
                </a:lnTo>
                <a:lnTo>
                  <a:pt x="242731" y="314928"/>
                </a:lnTo>
                <a:lnTo>
                  <a:pt x="234488" y="280966"/>
                </a:lnTo>
                <a:lnTo>
                  <a:pt x="221913" y="233875"/>
                </a:lnTo>
                <a:lnTo>
                  <a:pt x="209250" y="194993"/>
                </a:lnTo>
                <a:lnTo>
                  <a:pt x="196561" y="159248"/>
                </a:lnTo>
                <a:lnTo>
                  <a:pt x="176261" y="115986"/>
                </a:lnTo>
                <a:lnTo>
                  <a:pt x="167077" y="91108"/>
                </a:lnTo>
                <a:lnTo>
                  <a:pt x="165821" y="84124"/>
                </a:lnTo>
                <a:lnTo>
                  <a:pt x="166896" y="81274"/>
                </a:lnTo>
                <a:lnTo>
                  <a:pt x="171855" y="76225"/>
                </a:lnTo>
                <a:lnTo>
                  <a:pt x="218834" y="56287"/>
                </a:lnTo>
                <a:lnTo>
                  <a:pt x="253030" y="44894"/>
                </a:lnTo>
                <a:lnTo>
                  <a:pt x="294098" y="32775"/>
                </a:lnTo>
                <a:lnTo>
                  <a:pt x="340102" y="20333"/>
                </a:lnTo>
                <a:lnTo>
                  <a:pt x="387360" y="9159"/>
                </a:lnTo>
                <a:lnTo>
                  <a:pt x="431881" y="1842"/>
                </a:lnTo>
                <a:lnTo>
                  <a:pt x="473306" y="0"/>
                </a:lnTo>
                <a:lnTo>
                  <a:pt x="511472" y="2238"/>
                </a:lnTo>
                <a:lnTo>
                  <a:pt x="544899" y="7938"/>
                </a:lnTo>
                <a:lnTo>
                  <a:pt x="584741" y="22451"/>
                </a:lnTo>
                <a:lnTo>
                  <a:pt x="615518" y="46898"/>
                </a:lnTo>
                <a:lnTo>
                  <a:pt x="628065" y="68237"/>
                </a:lnTo>
                <a:lnTo>
                  <a:pt x="634582" y="91833"/>
                </a:lnTo>
                <a:lnTo>
                  <a:pt x="633578" y="130329"/>
                </a:lnTo>
                <a:lnTo>
                  <a:pt x="624658" y="176856"/>
                </a:lnTo>
                <a:lnTo>
                  <a:pt x="617075" y="209723"/>
                </a:lnTo>
                <a:lnTo>
                  <a:pt x="604873" y="256589"/>
                </a:lnTo>
                <a:lnTo>
                  <a:pt x="588949" y="301755"/>
                </a:lnTo>
                <a:lnTo>
                  <a:pt x="570826" y="343046"/>
                </a:lnTo>
                <a:lnTo>
                  <a:pt x="550808" y="384785"/>
                </a:lnTo>
                <a:lnTo>
                  <a:pt x="532353" y="428802"/>
                </a:lnTo>
                <a:lnTo>
                  <a:pt x="521789" y="467625"/>
                </a:lnTo>
                <a:lnTo>
                  <a:pt x="522908" y="475126"/>
                </a:lnTo>
                <a:lnTo>
                  <a:pt x="524194" y="478114"/>
                </a:lnTo>
                <a:lnTo>
                  <a:pt x="526462" y="480106"/>
                </a:lnTo>
                <a:lnTo>
                  <a:pt x="532746" y="482319"/>
                </a:lnTo>
                <a:lnTo>
                  <a:pt x="575037" y="483740"/>
                </a:lnTo>
                <a:lnTo>
                  <a:pt x="607486" y="483934"/>
                </a:lnTo>
                <a:lnTo>
                  <a:pt x="643074" y="485902"/>
                </a:lnTo>
                <a:lnTo>
                  <a:pt x="678648" y="488423"/>
                </a:lnTo>
                <a:lnTo>
                  <a:pt x="725030" y="489842"/>
                </a:lnTo>
                <a:lnTo>
                  <a:pt x="774416" y="4904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34"/>
          <p:cNvGrpSpPr/>
          <p:nvPr/>
        </p:nvGrpSpPr>
        <p:grpSpPr>
          <a:xfrm>
            <a:off x="5181600" y="3778250"/>
            <a:ext cx="234951" cy="127001"/>
            <a:chOff x="5181600" y="3778250"/>
            <a:chExt cx="234951" cy="127001"/>
          </a:xfrm>
        </p:grpSpPr>
        <p:sp>
          <p:nvSpPr>
            <p:cNvPr id="124" name="SMARTInkShape-105"/>
            <p:cNvSpPr/>
            <p:nvPr>
              <p:custDataLst>
                <p:tags r:id="rId95"/>
              </p:custDataLst>
            </p:nvPr>
          </p:nvSpPr>
          <p:spPr>
            <a:xfrm>
              <a:off x="5181600" y="3778250"/>
              <a:ext cx="234951" cy="27889"/>
            </a:xfrm>
            <a:custGeom>
              <a:avLst/>
              <a:gdLst/>
              <a:ahLst/>
              <a:cxnLst/>
              <a:rect l="0" t="0" r="0" b="0"/>
              <a:pathLst>
                <a:path w="23495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5957"/>
                  </a:lnTo>
                  <a:lnTo>
                    <a:pt x="13484" y="27888"/>
                  </a:lnTo>
                  <a:lnTo>
                    <a:pt x="48837" y="23863"/>
                  </a:lnTo>
                  <a:lnTo>
                    <a:pt x="84736" y="17426"/>
                  </a:lnTo>
                  <a:lnTo>
                    <a:pt x="124444" y="10567"/>
                  </a:lnTo>
                  <a:lnTo>
                    <a:pt x="160906" y="5167"/>
                  </a:lnTo>
                  <a:lnTo>
                    <a:pt x="206426" y="153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6"/>
            <p:cNvSpPr/>
            <p:nvPr>
              <p:custDataLst>
                <p:tags r:id="rId96"/>
              </p:custDataLst>
            </p:nvPr>
          </p:nvSpPr>
          <p:spPr>
            <a:xfrm>
              <a:off x="5191292" y="3886200"/>
              <a:ext cx="110959" cy="19051"/>
            </a:xfrm>
            <a:custGeom>
              <a:avLst/>
              <a:gdLst/>
              <a:ahLst/>
              <a:cxnLst/>
              <a:rect l="0" t="0" r="0" b="0"/>
              <a:pathLst>
                <a:path w="110959" h="19051">
                  <a:moveTo>
                    <a:pt x="47458" y="0"/>
                  </a:moveTo>
                  <a:lnTo>
                    <a:pt x="47458" y="0"/>
                  </a:lnTo>
                  <a:lnTo>
                    <a:pt x="614" y="11555"/>
                  </a:lnTo>
                  <a:lnTo>
                    <a:pt x="0" y="11937"/>
                  </a:lnTo>
                  <a:lnTo>
                    <a:pt x="297" y="12191"/>
                  </a:lnTo>
                  <a:lnTo>
                    <a:pt x="39189" y="14537"/>
                  </a:lnTo>
                  <a:lnTo>
                    <a:pt x="86434" y="18158"/>
                  </a:lnTo>
                  <a:lnTo>
                    <a:pt x="1109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107"/>
          <p:cNvSpPr/>
          <p:nvPr>
            <p:custDataLst>
              <p:tags r:id="rId8"/>
            </p:custDataLst>
          </p:nvPr>
        </p:nvSpPr>
        <p:spPr>
          <a:xfrm>
            <a:off x="5712107" y="3576641"/>
            <a:ext cx="174344" cy="483415"/>
          </a:xfrm>
          <a:custGeom>
            <a:avLst/>
            <a:gdLst/>
            <a:ahLst/>
            <a:cxnLst/>
            <a:rect l="0" t="0" r="0" b="0"/>
            <a:pathLst>
              <a:path w="174344" h="483415">
                <a:moveTo>
                  <a:pt x="136243" y="36509"/>
                </a:moveTo>
                <a:lnTo>
                  <a:pt x="136243" y="36509"/>
                </a:lnTo>
                <a:lnTo>
                  <a:pt x="136243" y="33138"/>
                </a:lnTo>
                <a:lnTo>
                  <a:pt x="134362" y="29602"/>
                </a:lnTo>
                <a:lnTo>
                  <a:pt x="124034" y="18211"/>
                </a:lnTo>
                <a:lnTo>
                  <a:pt x="103335" y="7443"/>
                </a:lnTo>
                <a:lnTo>
                  <a:pt x="83690" y="1399"/>
                </a:lnTo>
                <a:lnTo>
                  <a:pt x="57563" y="0"/>
                </a:lnTo>
                <a:lnTo>
                  <a:pt x="42713" y="2173"/>
                </a:lnTo>
                <a:lnTo>
                  <a:pt x="30939" y="7373"/>
                </a:lnTo>
                <a:lnTo>
                  <a:pt x="20297" y="15798"/>
                </a:lnTo>
                <a:lnTo>
                  <a:pt x="4522" y="34998"/>
                </a:lnTo>
                <a:lnTo>
                  <a:pt x="89" y="45480"/>
                </a:lnTo>
                <a:lnTo>
                  <a:pt x="0" y="56724"/>
                </a:lnTo>
                <a:lnTo>
                  <a:pt x="964" y="62685"/>
                </a:lnTo>
                <a:lnTo>
                  <a:pt x="7680" y="73072"/>
                </a:lnTo>
                <a:lnTo>
                  <a:pt x="50202" y="108663"/>
                </a:lnTo>
                <a:lnTo>
                  <a:pt x="74295" y="132442"/>
                </a:lnTo>
                <a:lnTo>
                  <a:pt x="91708" y="162389"/>
                </a:lnTo>
                <a:lnTo>
                  <a:pt x="93401" y="177593"/>
                </a:lnTo>
                <a:lnTo>
                  <a:pt x="88739" y="213720"/>
                </a:lnTo>
                <a:lnTo>
                  <a:pt x="79382" y="230275"/>
                </a:lnTo>
                <a:lnTo>
                  <a:pt x="52451" y="258222"/>
                </a:lnTo>
                <a:lnTo>
                  <a:pt x="43498" y="262048"/>
                </a:lnTo>
                <a:lnTo>
                  <a:pt x="39841" y="262363"/>
                </a:lnTo>
                <a:lnTo>
                  <a:pt x="33896" y="260831"/>
                </a:lnTo>
                <a:lnTo>
                  <a:pt x="28902" y="254036"/>
                </a:lnTo>
                <a:lnTo>
                  <a:pt x="26582" y="249260"/>
                </a:lnTo>
                <a:lnTo>
                  <a:pt x="27152" y="244665"/>
                </a:lnTo>
                <a:lnTo>
                  <a:pt x="33430" y="235796"/>
                </a:lnTo>
                <a:lnTo>
                  <a:pt x="41395" y="230915"/>
                </a:lnTo>
                <a:lnTo>
                  <a:pt x="55693" y="228166"/>
                </a:lnTo>
                <a:lnTo>
                  <a:pt x="75216" y="229233"/>
                </a:lnTo>
                <a:lnTo>
                  <a:pt x="82859" y="230608"/>
                </a:lnTo>
                <a:lnTo>
                  <a:pt x="95113" y="237781"/>
                </a:lnTo>
                <a:lnTo>
                  <a:pt x="100356" y="242657"/>
                </a:lnTo>
                <a:lnTo>
                  <a:pt x="106182" y="255601"/>
                </a:lnTo>
                <a:lnTo>
                  <a:pt x="107735" y="263003"/>
                </a:lnTo>
                <a:lnTo>
                  <a:pt x="103180" y="297019"/>
                </a:lnTo>
                <a:lnTo>
                  <a:pt x="82781" y="335006"/>
                </a:lnTo>
                <a:lnTo>
                  <a:pt x="61136" y="376444"/>
                </a:lnTo>
                <a:lnTo>
                  <a:pt x="41339" y="418778"/>
                </a:lnTo>
                <a:lnTo>
                  <a:pt x="37619" y="434301"/>
                </a:lnTo>
                <a:lnTo>
                  <a:pt x="39729" y="448255"/>
                </a:lnTo>
                <a:lnTo>
                  <a:pt x="42267" y="454940"/>
                </a:lnTo>
                <a:lnTo>
                  <a:pt x="54494" y="466130"/>
                </a:lnTo>
                <a:lnTo>
                  <a:pt x="73099" y="475102"/>
                </a:lnTo>
                <a:lnTo>
                  <a:pt x="109930" y="483414"/>
                </a:lnTo>
                <a:lnTo>
                  <a:pt x="174343" y="4810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36"/>
          <p:cNvGrpSpPr/>
          <p:nvPr/>
        </p:nvGrpSpPr>
        <p:grpSpPr>
          <a:xfrm>
            <a:off x="6057908" y="3693596"/>
            <a:ext cx="568513" cy="370405"/>
            <a:chOff x="6057908" y="3693596"/>
            <a:chExt cx="568513" cy="370405"/>
          </a:xfrm>
        </p:grpSpPr>
        <p:sp>
          <p:nvSpPr>
            <p:cNvPr id="128" name="SMARTInkShape-108"/>
            <p:cNvSpPr/>
            <p:nvPr>
              <p:custDataLst>
                <p:tags r:id="rId91"/>
              </p:custDataLst>
            </p:nvPr>
          </p:nvSpPr>
          <p:spPr>
            <a:xfrm>
              <a:off x="6057908" y="3693596"/>
              <a:ext cx="145781" cy="293858"/>
            </a:xfrm>
            <a:custGeom>
              <a:avLst/>
              <a:gdLst/>
              <a:ahLst/>
              <a:cxnLst/>
              <a:rect l="0" t="0" r="0" b="0"/>
              <a:pathLst>
                <a:path w="145781" h="293858">
                  <a:moveTo>
                    <a:pt x="139692" y="33854"/>
                  </a:moveTo>
                  <a:lnTo>
                    <a:pt x="139692" y="33854"/>
                  </a:lnTo>
                  <a:lnTo>
                    <a:pt x="144718" y="21920"/>
                  </a:lnTo>
                  <a:lnTo>
                    <a:pt x="145780" y="12839"/>
                  </a:lnTo>
                  <a:lnTo>
                    <a:pt x="144044" y="8521"/>
                  </a:lnTo>
                  <a:lnTo>
                    <a:pt x="142593" y="6382"/>
                  </a:lnTo>
                  <a:lnTo>
                    <a:pt x="133810" y="0"/>
                  </a:lnTo>
                  <a:lnTo>
                    <a:pt x="108787" y="383"/>
                  </a:lnTo>
                  <a:lnTo>
                    <a:pt x="72671" y="8785"/>
                  </a:lnTo>
                  <a:lnTo>
                    <a:pt x="50096" y="20356"/>
                  </a:lnTo>
                  <a:lnTo>
                    <a:pt x="46095" y="25561"/>
                  </a:lnTo>
                  <a:lnTo>
                    <a:pt x="41649" y="38870"/>
                  </a:lnTo>
                  <a:lnTo>
                    <a:pt x="39145" y="58858"/>
                  </a:lnTo>
                  <a:lnTo>
                    <a:pt x="41775" y="78187"/>
                  </a:lnTo>
                  <a:lnTo>
                    <a:pt x="50394" y="97319"/>
                  </a:lnTo>
                  <a:lnTo>
                    <a:pt x="61669" y="108157"/>
                  </a:lnTo>
                  <a:lnTo>
                    <a:pt x="80120" y="124073"/>
                  </a:lnTo>
                  <a:lnTo>
                    <a:pt x="102685" y="154677"/>
                  </a:lnTo>
                  <a:lnTo>
                    <a:pt x="110539" y="174311"/>
                  </a:lnTo>
                  <a:lnTo>
                    <a:pt x="112474" y="197689"/>
                  </a:lnTo>
                  <a:lnTo>
                    <a:pt x="110427" y="214149"/>
                  </a:lnTo>
                  <a:lnTo>
                    <a:pt x="95194" y="242653"/>
                  </a:lnTo>
                  <a:lnTo>
                    <a:pt x="69435" y="270071"/>
                  </a:lnTo>
                  <a:lnTo>
                    <a:pt x="39461" y="289327"/>
                  </a:lnTo>
                  <a:lnTo>
                    <a:pt x="22473" y="293683"/>
                  </a:lnTo>
                  <a:lnTo>
                    <a:pt x="14979" y="293857"/>
                  </a:lnTo>
                  <a:lnTo>
                    <a:pt x="9278" y="291856"/>
                  </a:lnTo>
                  <a:lnTo>
                    <a:pt x="1061" y="283988"/>
                  </a:lnTo>
                  <a:lnTo>
                    <a:pt x="0" y="278221"/>
                  </a:lnTo>
                  <a:lnTo>
                    <a:pt x="6342" y="249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"/>
            <p:cNvSpPr/>
            <p:nvPr>
              <p:custDataLst>
                <p:tags r:id="rId92"/>
              </p:custDataLst>
            </p:nvPr>
          </p:nvSpPr>
          <p:spPr>
            <a:xfrm>
              <a:off x="6319408" y="3741915"/>
              <a:ext cx="24087" cy="234675"/>
            </a:xfrm>
            <a:custGeom>
              <a:avLst/>
              <a:gdLst/>
              <a:ahLst/>
              <a:cxnLst/>
              <a:rect l="0" t="0" r="0" b="0"/>
              <a:pathLst>
                <a:path w="24087" h="234675">
                  <a:moveTo>
                    <a:pt x="11542" y="10935"/>
                  </a:moveTo>
                  <a:lnTo>
                    <a:pt x="11542" y="10935"/>
                  </a:lnTo>
                  <a:lnTo>
                    <a:pt x="22477" y="0"/>
                  </a:lnTo>
                  <a:lnTo>
                    <a:pt x="23065" y="117"/>
                  </a:lnTo>
                  <a:lnTo>
                    <a:pt x="23458" y="901"/>
                  </a:lnTo>
                  <a:lnTo>
                    <a:pt x="24086" y="13970"/>
                  </a:lnTo>
                  <a:lnTo>
                    <a:pt x="15483" y="58624"/>
                  </a:lnTo>
                  <a:lnTo>
                    <a:pt x="13293" y="91396"/>
                  </a:lnTo>
                  <a:lnTo>
                    <a:pt x="12320" y="127129"/>
                  </a:lnTo>
                  <a:lnTo>
                    <a:pt x="11182" y="162059"/>
                  </a:lnTo>
                  <a:lnTo>
                    <a:pt x="6574" y="203409"/>
                  </a:lnTo>
                  <a:lnTo>
                    <a:pt x="0" y="234360"/>
                  </a:lnTo>
                  <a:lnTo>
                    <a:pt x="319" y="234674"/>
                  </a:lnTo>
                  <a:lnTo>
                    <a:pt x="5192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0"/>
            <p:cNvSpPr/>
            <p:nvPr>
              <p:custDataLst>
                <p:tags r:id="rId93"/>
              </p:custDataLst>
            </p:nvPr>
          </p:nvSpPr>
          <p:spPr>
            <a:xfrm>
              <a:off x="6299072" y="3700966"/>
              <a:ext cx="165398" cy="309210"/>
            </a:xfrm>
            <a:custGeom>
              <a:avLst/>
              <a:gdLst/>
              <a:ahLst/>
              <a:cxnLst/>
              <a:rect l="0" t="0" r="0" b="0"/>
              <a:pathLst>
                <a:path w="165398" h="309210">
                  <a:moveTo>
                    <a:pt x="44578" y="102684"/>
                  </a:moveTo>
                  <a:lnTo>
                    <a:pt x="44578" y="102684"/>
                  </a:lnTo>
                  <a:lnTo>
                    <a:pt x="52455" y="64429"/>
                  </a:lnTo>
                  <a:lnTo>
                    <a:pt x="63140" y="46194"/>
                  </a:lnTo>
                  <a:lnTo>
                    <a:pt x="65208" y="31540"/>
                  </a:lnTo>
                  <a:lnTo>
                    <a:pt x="75595" y="15828"/>
                  </a:lnTo>
                  <a:lnTo>
                    <a:pt x="86224" y="6158"/>
                  </a:lnTo>
                  <a:lnTo>
                    <a:pt x="91391" y="2350"/>
                  </a:lnTo>
                  <a:lnTo>
                    <a:pt x="104660" y="0"/>
                  </a:lnTo>
                  <a:lnTo>
                    <a:pt x="136174" y="4241"/>
                  </a:lnTo>
                  <a:lnTo>
                    <a:pt x="154424" y="13230"/>
                  </a:lnTo>
                  <a:lnTo>
                    <a:pt x="162308" y="24591"/>
                  </a:lnTo>
                  <a:lnTo>
                    <a:pt x="165397" y="31572"/>
                  </a:lnTo>
                  <a:lnTo>
                    <a:pt x="165068" y="46855"/>
                  </a:lnTo>
                  <a:lnTo>
                    <a:pt x="158101" y="64465"/>
                  </a:lnTo>
                  <a:lnTo>
                    <a:pt x="126766" y="104620"/>
                  </a:lnTo>
                  <a:lnTo>
                    <a:pt x="86791" y="137645"/>
                  </a:lnTo>
                  <a:lnTo>
                    <a:pt x="86126" y="138691"/>
                  </a:lnTo>
                  <a:lnTo>
                    <a:pt x="86388" y="139389"/>
                  </a:lnTo>
                  <a:lnTo>
                    <a:pt x="87268" y="139854"/>
                  </a:lnTo>
                  <a:lnTo>
                    <a:pt x="126487" y="146505"/>
                  </a:lnTo>
                  <a:lnTo>
                    <a:pt x="142601" y="152969"/>
                  </a:lnTo>
                  <a:lnTo>
                    <a:pt x="155406" y="164309"/>
                  </a:lnTo>
                  <a:lnTo>
                    <a:pt x="160797" y="171284"/>
                  </a:lnTo>
                  <a:lnTo>
                    <a:pt x="164904" y="190323"/>
                  </a:lnTo>
                  <a:lnTo>
                    <a:pt x="165013" y="201326"/>
                  </a:lnTo>
                  <a:lnTo>
                    <a:pt x="157606" y="222960"/>
                  </a:lnTo>
                  <a:lnTo>
                    <a:pt x="144202" y="243628"/>
                  </a:lnTo>
                  <a:lnTo>
                    <a:pt x="96676" y="285186"/>
                  </a:lnTo>
                  <a:lnTo>
                    <a:pt x="55705" y="305428"/>
                  </a:lnTo>
                  <a:lnTo>
                    <a:pt x="37294" y="309209"/>
                  </a:lnTo>
                  <a:lnTo>
                    <a:pt x="29139" y="307395"/>
                  </a:lnTo>
                  <a:lnTo>
                    <a:pt x="14433" y="297854"/>
                  </a:lnTo>
                  <a:lnTo>
                    <a:pt x="4604" y="284206"/>
                  </a:lnTo>
                  <a:lnTo>
                    <a:pt x="995" y="276615"/>
                  </a:lnTo>
                  <a:lnTo>
                    <a:pt x="0" y="270144"/>
                  </a:lnTo>
                  <a:lnTo>
                    <a:pt x="6478" y="24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1"/>
            <p:cNvSpPr/>
            <p:nvPr>
              <p:custDataLst>
                <p:tags r:id="rId94"/>
              </p:custDataLst>
            </p:nvPr>
          </p:nvSpPr>
          <p:spPr>
            <a:xfrm>
              <a:off x="6534150" y="3987800"/>
              <a:ext cx="92271" cy="76201"/>
            </a:xfrm>
            <a:custGeom>
              <a:avLst/>
              <a:gdLst/>
              <a:ahLst/>
              <a:cxnLst/>
              <a:rect l="0" t="0" r="0" b="0"/>
              <a:pathLst>
                <a:path w="92271" h="76201">
                  <a:moveTo>
                    <a:pt x="88900" y="0"/>
                  </a:moveTo>
                  <a:lnTo>
                    <a:pt x="88900" y="0"/>
                  </a:lnTo>
                  <a:lnTo>
                    <a:pt x="92270" y="6742"/>
                  </a:lnTo>
                  <a:lnTo>
                    <a:pt x="91853" y="10844"/>
                  </a:lnTo>
                  <a:lnTo>
                    <a:pt x="87625" y="21047"/>
                  </a:lnTo>
                  <a:lnTo>
                    <a:pt x="73940" y="38691"/>
                  </a:lnTo>
                  <a:lnTo>
                    <a:pt x="49739" y="573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7"/>
          <p:cNvGrpSpPr/>
          <p:nvPr/>
        </p:nvGrpSpPr>
        <p:grpSpPr>
          <a:xfrm>
            <a:off x="6919421" y="3584718"/>
            <a:ext cx="1770555" cy="466583"/>
            <a:chOff x="6919421" y="3584718"/>
            <a:chExt cx="1770555" cy="466583"/>
          </a:xfrm>
        </p:grpSpPr>
        <p:sp>
          <p:nvSpPr>
            <p:cNvPr id="133" name="SMARTInkShape-112"/>
            <p:cNvSpPr/>
            <p:nvPr>
              <p:custDataLst>
                <p:tags r:id="rId84"/>
              </p:custDataLst>
            </p:nvPr>
          </p:nvSpPr>
          <p:spPr>
            <a:xfrm>
              <a:off x="6919421" y="3703610"/>
              <a:ext cx="176803" cy="328641"/>
            </a:xfrm>
            <a:custGeom>
              <a:avLst/>
              <a:gdLst/>
              <a:ahLst/>
              <a:cxnLst/>
              <a:rect l="0" t="0" r="0" b="0"/>
              <a:pathLst>
                <a:path w="176803" h="328641">
                  <a:moveTo>
                    <a:pt x="2079" y="30190"/>
                  </a:moveTo>
                  <a:lnTo>
                    <a:pt x="2079" y="30190"/>
                  </a:lnTo>
                  <a:lnTo>
                    <a:pt x="19907" y="0"/>
                  </a:lnTo>
                  <a:lnTo>
                    <a:pt x="20314" y="186"/>
                  </a:lnTo>
                  <a:lnTo>
                    <a:pt x="20767" y="2273"/>
                  </a:lnTo>
                  <a:lnTo>
                    <a:pt x="21081" y="44640"/>
                  </a:lnTo>
                  <a:lnTo>
                    <a:pt x="21813" y="76124"/>
                  </a:lnTo>
                  <a:lnTo>
                    <a:pt x="24490" y="115987"/>
                  </a:lnTo>
                  <a:lnTo>
                    <a:pt x="26151" y="159574"/>
                  </a:lnTo>
                  <a:lnTo>
                    <a:pt x="25478" y="201993"/>
                  </a:lnTo>
                  <a:lnTo>
                    <a:pt x="20474" y="237310"/>
                  </a:lnTo>
                  <a:lnTo>
                    <a:pt x="10834" y="277830"/>
                  </a:lnTo>
                  <a:lnTo>
                    <a:pt x="6440" y="284891"/>
                  </a:lnTo>
                  <a:lnTo>
                    <a:pt x="4281" y="283952"/>
                  </a:lnTo>
                  <a:lnTo>
                    <a:pt x="0" y="275382"/>
                  </a:lnTo>
                  <a:lnTo>
                    <a:pt x="1643" y="233087"/>
                  </a:lnTo>
                  <a:lnTo>
                    <a:pt x="7396" y="188708"/>
                  </a:lnTo>
                  <a:lnTo>
                    <a:pt x="8123" y="179934"/>
                  </a:lnTo>
                  <a:lnTo>
                    <a:pt x="8931" y="178703"/>
                  </a:lnTo>
                  <a:lnTo>
                    <a:pt x="10175" y="177882"/>
                  </a:lnTo>
                  <a:lnTo>
                    <a:pt x="33215" y="171358"/>
                  </a:lnTo>
                  <a:lnTo>
                    <a:pt x="57383" y="166808"/>
                  </a:lnTo>
                  <a:lnTo>
                    <a:pt x="81103" y="154395"/>
                  </a:lnTo>
                  <a:lnTo>
                    <a:pt x="102634" y="133941"/>
                  </a:lnTo>
                  <a:lnTo>
                    <a:pt x="128872" y="90901"/>
                  </a:lnTo>
                  <a:lnTo>
                    <a:pt x="148069" y="52020"/>
                  </a:lnTo>
                  <a:lnTo>
                    <a:pt x="173198" y="5573"/>
                  </a:lnTo>
                  <a:lnTo>
                    <a:pt x="176802" y="11764"/>
                  </a:lnTo>
                  <a:lnTo>
                    <a:pt x="172225" y="46132"/>
                  </a:lnTo>
                  <a:lnTo>
                    <a:pt x="167539" y="82666"/>
                  </a:lnTo>
                  <a:lnTo>
                    <a:pt x="163106" y="125480"/>
                  </a:lnTo>
                  <a:lnTo>
                    <a:pt x="158784" y="172730"/>
                  </a:lnTo>
                  <a:lnTo>
                    <a:pt x="154511" y="218189"/>
                  </a:lnTo>
                  <a:lnTo>
                    <a:pt x="150259" y="258384"/>
                  </a:lnTo>
                  <a:lnTo>
                    <a:pt x="144606" y="298729"/>
                  </a:lnTo>
                  <a:lnTo>
                    <a:pt x="141779" y="32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3"/>
            <p:cNvSpPr/>
            <p:nvPr>
              <p:custDataLst>
                <p:tags r:id="rId85"/>
              </p:custDataLst>
            </p:nvPr>
          </p:nvSpPr>
          <p:spPr>
            <a:xfrm>
              <a:off x="7226308" y="3689822"/>
              <a:ext cx="222087" cy="301528"/>
            </a:xfrm>
            <a:custGeom>
              <a:avLst/>
              <a:gdLst/>
              <a:ahLst/>
              <a:cxnLst/>
              <a:rect l="0" t="0" r="0" b="0"/>
              <a:pathLst>
                <a:path w="222087" h="301528">
                  <a:moveTo>
                    <a:pt x="6342" y="69378"/>
                  </a:moveTo>
                  <a:lnTo>
                    <a:pt x="6342" y="69378"/>
                  </a:lnTo>
                  <a:lnTo>
                    <a:pt x="6341" y="63290"/>
                  </a:lnTo>
                  <a:lnTo>
                    <a:pt x="9712" y="63106"/>
                  </a:lnTo>
                  <a:lnTo>
                    <a:pt x="10706" y="65196"/>
                  </a:lnTo>
                  <a:lnTo>
                    <a:pt x="11809" y="73163"/>
                  </a:lnTo>
                  <a:lnTo>
                    <a:pt x="7448" y="112145"/>
                  </a:lnTo>
                  <a:lnTo>
                    <a:pt x="2514" y="156682"/>
                  </a:lnTo>
                  <a:lnTo>
                    <a:pt x="1114" y="189083"/>
                  </a:lnTo>
                  <a:lnTo>
                    <a:pt x="490" y="222299"/>
                  </a:lnTo>
                  <a:lnTo>
                    <a:pt x="139" y="265206"/>
                  </a:lnTo>
                  <a:lnTo>
                    <a:pt x="0" y="301527"/>
                  </a:lnTo>
                  <a:lnTo>
                    <a:pt x="1874" y="261278"/>
                  </a:lnTo>
                  <a:lnTo>
                    <a:pt x="5768" y="216050"/>
                  </a:lnTo>
                  <a:lnTo>
                    <a:pt x="8781" y="186209"/>
                  </a:lnTo>
                  <a:lnTo>
                    <a:pt x="12201" y="153615"/>
                  </a:lnTo>
                  <a:lnTo>
                    <a:pt x="21646" y="106111"/>
                  </a:lnTo>
                  <a:lnTo>
                    <a:pt x="33219" y="64975"/>
                  </a:lnTo>
                  <a:lnTo>
                    <a:pt x="35221" y="54016"/>
                  </a:lnTo>
                  <a:lnTo>
                    <a:pt x="34767" y="52081"/>
                  </a:lnTo>
                  <a:lnTo>
                    <a:pt x="33758" y="51496"/>
                  </a:lnTo>
                  <a:lnTo>
                    <a:pt x="33791" y="51107"/>
                  </a:lnTo>
                  <a:lnTo>
                    <a:pt x="35711" y="50674"/>
                  </a:lnTo>
                  <a:lnTo>
                    <a:pt x="47499" y="60543"/>
                  </a:lnTo>
                  <a:lnTo>
                    <a:pt x="74714" y="107778"/>
                  </a:lnTo>
                  <a:lnTo>
                    <a:pt x="92833" y="139757"/>
                  </a:lnTo>
                  <a:lnTo>
                    <a:pt x="105738" y="151693"/>
                  </a:lnTo>
                  <a:lnTo>
                    <a:pt x="110000" y="152477"/>
                  </a:lnTo>
                  <a:lnTo>
                    <a:pt x="114253" y="151588"/>
                  </a:lnTo>
                  <a:lnTo>
                    <a:pt x="118499" y="149585"/>
                  </a:lnTo>
                  <a:lnTo>
                    <a:pt x="134588" y="126539"/>
                  </a:lnTo>
                  <a:lnTo>
                    <a:pt x="148477" y="95253"/>
                  </a:lnTo>
                  <a:lnTo>
                    <a:pt x="163352" y="59006"/>
                  </a:lnTo>
                  <a:lnTo>
                    <a:pt x="182215" y="18327"/>
                  </a:lnTo>
                  <a:lnTo>
                    <a:pt x="189870" y="4826"/>
                  </a:lnTo>
                  <a:lnTo>
                    <a:pt x="192900" y="1649"/>
                  </a:lnTo>
                  <a:lnTo>
                    <a:pt x="195625" y="236"/>
                  </a:lnTo>
                  <a:lnTo>
                    <a:pt x="198147" y="0"/>
                  </a:lnTo>
                  <a:lnTo>
                    <a:pt x="200534" y="1959"/>
                  </a:lnTo>
                  <a:lnTo>
                    <a:pt x="205068" y="9780"/>
                  </a:lnTo>
                  <a:lnTo>
                    <a:pt x="208658" y="50080"/>
                  </a:lnTo>
                  <a:lnTo>
                    <a:pt x="209149" y="84319"/>
                  </a:lnTo>
                  <a:lnTo>
                    <a:pt x="209367" y="121174"/>
                  </a:lnTo>
                  <a:lnTo>
                    <a:pt x="210875" y="157309"/>
                  </a:lnTo>
                  <a:lnTo>
                    <a:pt x="218247" y="204009"/>
                  </a:lnTo>
                  <a:lnTo>
                    <a:pt x="221453" y="250227"/>
                  </a:lnTo>
                  <a:lnTo>
                    <a:pt x="222086" y="276629"/>
                  </a:lnTo>
                  <a:lnTo>
                    <a:pt x="221433" y="279512"/>
                  </a:lnTo>
                  <a:lnTo>
                    <a:pt x="220291" y="281434"/>
                  </a:lnTo>
                  <a:lnTo>
                    <a:pt x="218824" y="282715"/>
                  </a:lnTo>
                  <a:lnTo>
                    <a:pt x="217141" y="282158"/>
                  </a:lnTo>
                  <a:lnTo>
                    <a:pt x="209542" y="272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"/>
            <p:cNvSpPr/>
            <p:nvPr>
              <p:custDataLst>
                <p:tags r:id="rId86"/>
              </p:custDataLst>
            </p:nvPr>
          </p:nvSpPr>
          <p:spPr>
            <a:xfrm>
              <a:off x="7543800" y="39814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68308" y="12256"/>
                  </a:lnTo>
                  <a:lnTo>
                    <a:pt x="22548" y="5299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5"/>
            <p:cNvSpPr/>
            <p:nvPr>
              <p:custDataLst>
                <p:tags r:id="rId87"/>
              </p:custDataLst>
            </p:nvPr>
          </p:nvSpPr>
          <p:spPr>
            <a:xfrm>
              <a:off x="7806842" y="3715640"/>
              <a:ext cx="253767" cy="307738"/>
            </a:xfrm>
            <a:custGeom>
              <a:avLst/>
              <a:gdLst/>
              <a:ahLst/>
              <a:cxnLst/>
              <a:rect l="0" t="0" r="0" b="0"/>
              <a:pathLst>
                <a:path w="253767" h="307738">
                  <a:moveTo>
                    <a:pt x="10008" y="88010"/>
                  </a:moveTo>
                  <a:lnTo>
                    <a:pt x="10008" y="88010"/>
                  </a:lnTo>
                  <a:lnTo>
                    <a:pt x="13378" y="84639"/>
                  </a:lnTo>
                  <a:lnTo>
                    <a:pt x="15034" y="81103"/>
                  </a:lnTo>
                  <a:lnTo>
                    <a:pt x="16280" y="70181"/>
                  </a:lnTo>
                  <a:lnTo>
                    <a:pt x="15648" y="86343"/>
                  </a:lnTo>
                  <a:lnTo>
                    <a:pt x="10890" y="132885"/>
                  </a:lnTo>
                  <a:lnTo>
                    <a:pt x="6898" y="177428"/>
                  </a:lnTo>
                  <a:lnTo>
                    <a:pt x="4618" y="223003"/>
                  </a:lnTo>
                  <a:lnTo>
                    <a:pt x="3847" y="266030"/>
                  </a:lnTo>
                  <a:lnTo>
                    <a:pt x="3674" y="288108"/>
                  </a:lnTo>
                  <a:lnTo>
                    <a:pt x="0" y="245518"/>
                  </a:lnTo>
                  <a:lnTo>
                    <a:pt x="1562" y="202934"/>
                  </a:lnTo>
                  <a:lnTo>
                    <a:pt x="2725" y="162841"/>
                  </a:lnTo>
                  <a:lnTo>
                    <a:pt x="5263" y="116062"/>
                  </a:lnTo>
                  <a:lnTo>
                    <a:pt x="12441" y="74972"/>
                  </a:lnTo>
                  <a:lnTo>
                    <a:pt x="22750" y="32975"/>
                  </a:lnTo>
                  <a:lnTo>
                    <a:pt x="27665" y="19806"/>
                  </a:lnTo>
                  <a:lnTo>
                    <a:pt x="37661" y="5869"/>
                  </a:lnTo>
                  <a:lnTo>
                    <a:pt x="42994" y="2114"/>
                  </a:lnTo>
                  <a:lnTo>
                    <a:pt x="49964" y="0"/>
                  </a:lnTo>
                  <a:lnTo>
                    <a:pt x="56224" y="3269"/>
                  </a:lnTo>
                  <a:lnTo>
                    <a:pt x="75110" y="23607"/>
                  </a:lnTo>
                  <a:lnTo>
                    <a:pt x="103587" y="64930"/>
                  </a:lnTo>
                  <a:lnTo>
                    <a:pt x="129863" y="110762"/>
                  </a:lnTo>
                  <a:lnTo>
                    <a:pt x="148258" y="152491"/>
                  </a:lnTo>
                  <a:lnTo>
                    <a:pt x="149447" y="153575"/>
                  </a:lnTo>
                  <a:lnTo>
                    <a:pt x="150944" y="153592"/>
                  </a:lnTo>
                  <a:lnTo>
                    <a:pt x="152649" y="152898"/>
                  </a:lnTo>
                  <a:lnTo>
                    <a:pt x="161790" y="138437"/>
                  </a:lnTo>
                  <a:lnTo>
                    <a:pt x="180177" y="96053"/>
                  </a:lnTo>
                  <a:lnTo>
                    <a:pt x="196758" y="55664"/>
                  </a:lnTo>
                  <a:lnTo>
                    <a:pt x="213978" y="31467"/>
                  </a:lnTo>
                  <a:lnTo>
                    <a:pt x="234389" y="13005"/>
                  </a:lnTo>
                  <a:lnTo>
                    <a:pt x="243829" y="434"/>
                  </a:lnTo>
                  <a:lnTo>
                    <a:pt x="244205" y="698"/>
                  </a:lnTo>
                  <a:lnTo>
                    <a:pt x="253766" y="41861"/>
                  </a:lnTo>
                  <a:lnTo>
                    <a:pt x="253133" y="86801"/>
                  </a:lnTo>
                  <a:lnTo>
                    <a:pt x="252120" y="122045"/>
                  </a:lnTo>
                  <a:lnTo>
                    <a:pt x="251668" y="159581"/>
                  </a:lnTo>
                  <a:lnTo>
                    <a:pt x="251468" y="199782"/>
                  </a:lnTo>
                  <a:lnTo>
                    <a:pt x="251379" y="235523"/>
                  </a:lnTo>
                  <a:lnTo>
                    <a:pt x="251329" y="275886"/>
                  </a:lnTo>
                  <a:lnTo>
                    <a:pt x="251309" y="307737"/>
                  </a:lnTo>
                  <a:lnTo>
                    <a:pt x="244958" y="27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6"/>
            <p:cNvSpPr/>
            <p:nvPr>
              <p:custDataLst>
                <p:tags r:id="rId88"/>
              </p:custDataLst>
            </p:nvPr>
          </p:nvSpPr>
          <p:spPr>
            <a:xfrm>
              <a:off x="8185417" y="3654134"/>
              <a:ext cx="199472" cy="300187"/>
            </a:xfrm>
            <a:custGeom>
              <a:avLst/>
              <a:gdLst/>
              <a:ahLst/>
              <a:cxnLst/>
              <a:rect l="0" t="0" r="0" b="0"/>
              <a:pathLst>
                <a:path w="199472" h="300187">
                  <a:moveTo>
                    <a:pt x="6083" y="124116"/>
                  </a:moveTo>
                  <a:lnTo>
                    <a:pt x="6083" y="124116"/>
                  </a:lnTo>
                  <a:lnTo>
                    <a:pt x="12411" y="117788"/>
                  </a:lnTo>
                  <a:lnTo>
                    <a:pt x="8770" y="144529"/>
                  </a:lnTo>
                  <a:lnTo>
                    <a:pt x="10328" y="182062"/>
                  </a:lnTo>
                  <a:lnTo>
                    <a:pt x="7653" y="223757"/>
                  </a:lnTo>
                  <a:lnTo>
                    <a:pt x="6548" y="261824"/>
                  </a:lnTo>
                  <a:lnTo>
                    <a:pt x="5515" y="288782"/>
                  </a:lnTo>
                  <a:lnTo>
                    <a:pt x="634" y="300186"/>
                  </a:lnTo>
                  <a:lnTo>
                    <a:pt x="0" y="291290"/>
                  </a:lnTo>
                  <a:lnTo>
                    <a:pt x="3183" y="255023"/>
                  </a:lnTo>
                  <a:lnTo>
                    <a:pt x="6676" y="212401"/>
                  </a:lnTo>
                  <a:lnTo>
                    <a:pt x="10580" y="166176"/>
                  </a:lnTo>
                  <a:lnTo>
                    <a:pt x="16038" y="119880"/>
                  </a:lnTo>
                  <a:lnTo>
                    <a:pt x="18422" y="96129"/>
                  </a:lnTo>
                  <a:lnTo>
                    <a:pt x="19247" y="94874"/>
                  </a:lnTo>
                  <a:lnTo>
                    <a:pt x="20503" y="94038"/>
                  </a:lnTo>
                  <a:lnTo>
                    <a:pt x="24487" y="93109"/>
                  </a:lnTo>
                  <a:lnTo>
                    <a:pt x="30961" y="92696"/>
                  </a:lnTo>
                  <a:lnTo>
                    <a:pt x="38541" y="96275"/>
                  </a:lnTo>
                  <a:lnTo>
                    <a:pt x="48025" y="105392"/>
                  </a:lnTo>
                  <a:lnTo>
                    <a:pt x="75228" y="149502"/>
                  </a:lnTo>
                  <a:lnTo>
                    <a:pt x="92892" y="192080"/>
                  </a:lnTo>
                  <a:lnTo>
                    <a:pt x="107064" y="229625"/>
                  </a:lnTo>
                  <a:lnTo>
                    <a:pt x="122992" y="273111"/>
                  </a:lnTo>
                  <a:lnTo>
                    <a:pt x="126690" y="295106"/>
                  </a:lnTo>
                  <a:lnTo>
                    <a:pt x="140542" y="255323"/>
                  </a:lnTo>
                  <a:lnTo>
                    <a:pt x="149803" y="224764"/>
                  </a:lnTo>
                  <a:lnTo>
                    <a:pt x="163327" y="187663"/>
                  </a:lnTo>
                  <a:lnTo>
                    <a:pt x="176863" y="153300"/>
                  </a:lnTo>
                  <a:lnTo>
                    <a:pt x="190739" y="113713"/>
                  </a:lnTo>
                  <a:lnTo>
                    <a:pt x="199471" y="74455"/>
                  </a:lnTo>
                  <a:lnTo>
                    <a:pt x="196813" y="28933"/>
                  </a:lnTo>
                  <a:lnTo>
                    <a:pt x="196597" y="0"/>
                  </a:lnTo>
                  <a:lnTo>
                    <a:pt x="190944" y="4042"/>
                  </a:lnTo>
                  <a:lnTo>
                    <a:pt x="177533" y="1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7"/>
            <p:cNvSpPr/>
            <p:nvPr>
              <p:custDataLst>
                <p:tags r:id="rId89"/>
              </p:custDataLst>
            </p:nvPr>
          </p:nvSpPr>
          <p:spPr>
            <a:xfrm>
              <a:off x="8388350" y="3584718"/>
              <a:ext cx="146683" cy="384520"/>
            </a:xfrm>
            <a:custGeom>
              <a:avLst/>
              <a:gdLst/>
              <a:ahLst/>
              <a:cxnLst/>
              <a:rect l="0" t="0" r="0" b="0"/>
              <a:pathLst>
                <a:path w="146683" h="384520">
                  <a:moveTo>
                    <a:pt x="88900" y="15732"/>
                  </a:moveTo>
                  <a:lnTo>
                    <a:pt x="88900" y="15732"/>
                  </a:lnTo>
                  <a:lnTo>
                    <a:pt x="88900" y="12361"/>
                  </a:lnTo>
                  <a:lnTo>
                    <a:pt x="92663" y="8824"/>
                  </a:lnTo>
                  <a:lnTo>
                    <a:pt x="98333" y="5607"/>
                  </a:lnTo>
                  <a:lnTo>
                    <a:pt x="116656" y="0"/>
                  </a:lnTo>
                  <a:lnTo>
                    <a:pt x="121515" y="305"/>
                  </a:lnTo>
                  <a:lnTo>
                    <a:pt x="130677" y="4407"/>
                  </a:lnTo>
                  <a:lnTo>
                    <a:pt x="143768" y="21392"/>
                  </a:lnTo>
                  <a:lnTo>
                    <a:pt x="146682" y="38238"/>
                  </a:lnTo>
                  <a:lnTo>
                    <a:pt x="142804" y="77798"/>
                  </a:lnTo>
                  <a:lnTo>
                    <a:pt x="121445" y="123242"/>
                  </a:lnTo>
                  <a:lnTo>
                    <a:pt x="97750" y="166262"/>
                  </a:lnTo>
                  <a:lnTo>
                    <a:pt x="91522" y="193370"/>
                  </a:lnTo>
                  <a:lnTo>
                    <a:pt x="96153" y="239563"/>
                  </a:lnTo>
                  <a:lnTo>
                    <a:pt x="105952" y="285332"/>
                  </a:lnTo>
                  <a:lnTo>
                    <a:pt x="113061" y="320077"/>
                  </a:lnTo>
                  <a:lnTo>
                    <a:pt x="110561" y="339447"/>
                  </a:lnTo>
                  <a:lnTo>
                    <a:pt x="98611" y="358592"/>
                  </a:lnTo>
                  <a:lnTo>
                    <a:pt x="74922" y="374298"/>
                  </a:lnTo>
                  <a:lnTo>
                    <a:pt x="45561" y="384519"/>
                  </a:lnTo>
                  <a:lnTo>
                    <a:pt x="26834" y="384013"/>
                  </a:lnTo>
                  <a:lnTo>
                    <a:pt x="0" y="377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"/>
            <p:cNvSpPr/>
            <p:nvPr>
              <p:custDataLst>
                <p:tags r:id="rId90"/>
              </p:custDataLst>
            </p:nvPr>
          </p:nvSpPr>
          <p:spPr>
            <a:xfrm>
              <a:off x="8680450" y="4038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8"/>
          <p:cNvGrpSpPr/>
          <p:nvPr/>
        </p:nvGrpSpPr>
        <p:grpSpPr>
          <a:xfrm>
            <a:off x="1936750" y="4337685"/>
            <a:ext cx="8743951" cy="1014222"/>
            <a:chOff x="1936750" y="4337685"/>
            <a:chExt cx="8743951" cy="1014222"/>
          </a:xfrm>
        </p:grpSpPr>
        <p:sp>
          <p:nvSpPr>
            <p:cNvPr id="141" name="SMARTInkShape-119"/>
            <p:cNvSpPr/>
            <p:nvPr>
              <p:custDataLst>
                <p:tags r:id="rId40"/>
              </p:custDataLst>
            </p:nvPr>
          </p:nvSpPr>
          <p:spPr>
            <a:xfrm>
              <a:off x="2019300" y="4337685"/>
              <a:ext cx="8629651" cy="361316"/>
            </a:xfrm>
            <a:custGeom>
              <a:avLst/>
              <a:gdLst/>
              <a:ahLst/>
              <a:cxnLst/>
              <a:rect l="0" t="0" r="0" b="0"/>
              <a:pathLst>
                <a:path w="8629651" h="361316">
                  <a:moveTo>
                    <a:pt x="0" y="361315"/>
                  </a:moveTo>
                  <a:lnTo>
                    <a:pt x="0" y="361315"/>
                  </a:lnTo>
                  <a:lnTo>
                    <a:pt x="45455" y="345414"/>
                  </a:lnTo>
                  <a:lnTo>
                    <a:pt x="75941" y="337549"/>
                  </a:lnTo>
                  <a:lnTo>
                    <a:pt x="114420" y="331232"/>
                  </a:lnTo>
                  <a:lnTo>
                    <a:pt x="160214" y="326778"/>
                  </a:lnTo>
                  <a:lnTo>
                    <a:pt x="187243" y="325590"/>
                  </a:lnTo>
                  <a:lnTo>
                    <a:pt x="215845" y="324799"/>
                  </a:lnTo>
                  <a:lnTo>
                    <a:pt x="249730" y="323565"/>
                  </a:lnTo>
                  <a:lnTo>
                    <a:pt x="287137" y="322037"/>
                  </a:lnTo>
                  <a:lnTo>
                    <a:pt x="326891" y="320313"/>
                  </a:lnTo>
                  <a:lnTo>
                    <a:pt x="371739" y="317752"/>
                  </a:lnTo>
                  <a:lnTo>
                    <a:pt x="419981" y="314635"/>
                  </a:lnTo>
                  <a:lnTo>
                    <a:pt x="470488" y="311145"/>
                  </a:lnTo>
                  <a:lnTo>
                    <a:pt x="528147" y="305996"/>
                  </a:lnTo>
                  <a:lnTo>
                    <a:pt x="590576" y="299741"/>
                  </a:lnTo>
                  <a:lnTo>
                    <a:pt x="656184" y="292749"/>
                  </a:lnTo>
                  <a:lnTo>
                    <a:pt x="728145" y="284560"/>
                  </a:lnTo>
                  <a:lnTo>
                    <a:pt x="804341" y="275573"/>
                  </a:lnTo>
                  <a:lnTo>
                    <a:pt x="883361" y="266054"/>
                  </a:lnTo>
                  <a:lnTo>
                    <a:pt x="969201" y="256180"/>
                  </a:lnTo>
                  <a:lnTo>
                    <a:pt x="1059590" y="246069"/>
                  </a:lnTo>
                  <a:lnTo>
                    <a:pt x="1153010" y="235801"/>
                  </a:lnTo>
                  <a:lnTo>
                    <a:pt x="1251273" y="225428"/>
                  </a:lnTo>
                  <a:lnTo>
                    <a:pt x="1352765" y="214985"/>
                  </a:lnTo>
                  <a:lnTo>
                    <a:pt x="1456410" y="204495"/>
                  </a:lnTo>
                  <a:lnTo>
                    <a:pt x="1565018" y="193974"/>
                  </a:lnTo>
                  <a:lnTo>
                    <a:pt x="1676934" y="183432"/>
                  </a:lnTo>
                  <a:lnTo>
                    <a:pt x="1791056" y="172876"/>
                  </a:lnTo>
                  <a:lnTo>
                    <a:pt x="1908765" y="161606"/>
                  </a:lnTo>
                  <a:lnTo>
                    <a:pt x="2028866" y="149859"/>
                  </a:lnTo>
                  <a:lnTo>
                    <a:pt x="2150561" y="137794"/>
                  </a:lnTo>
                  <a:lnTo>
                    <a:pt x="2277552" y="126224"/>
                  </a:lnTo>
                  <a:lnTo>
                    <a:pt x="2408073" y="114982"/>
                  </a:lnTo>
                  <a:lnTo>
                    <a:pt x="2540948" y="103959"/>
                  </a:lnTo>
                  <a:lnTo>
                    <a:pt x="2676804" y="93083"/>
                  </a:lnTo>
                  <a:lnTo>
                    <a:pt x="2814648" y="82305"/>
                  </a:lnTo>
                  <a:lnTo>
                    <a:pt x="2953815" y="71592"/>
                  </a:lnTo>
                  <a:lnTo>
                    <a:pt x="3095982" y="61627"/>
                  </a:lnTo>
                  <a:lnTo>
                    <a:pt x="3240149" y="52162"/>
                  </a:lnTo>
                  <a:lnTo>
                    <a:pt x="3385650" y="43030"/>
                  </a:lnTo>
                  <a:lnTo>
                    <a:pt x="3532038" y="34824"/>
                  </a:lnTo>
                  <a:lnTo>
                    <a:pt x="3679020" y="27238"/>
                  </a:lnTo>
                  <a:lnTo>
                    <a:pt x="3826397" y="20064"/>
                  </a:lnTo>
                  <a:lnTo>
                    <a:pt x="3977565" y="14575"/>
                  </a:lnTo>
                  <a:lnTo>
                    <a:pt x="4131260" y="10211"/>
                  </a:lnTo>
                  <a:lnTo>
                    <a:pt x="4286640" y="6595"/>
                  </a:lnTo>
                  <a:lnTo>
                    <a:pt x="4439615" y="4185"/>
                  </a:lnTo>
                  <a:lnTo>
                    <a:pt x="4590987" y="2579"/>
                  </a:lnTo>
                  <a:lnTo>
                    <a:pt x="4741292" y="1507"/>
                  </a:lnTo>
                  <a:lnTo>
                    <a:pt x="4889472" y="793"/>
                  </a:lnTo>
                  <a:lnTo>
                    <a:pt x="5036237" y="317"/>
                  </a:lnTo>
                  <a:lnTo>
                    <a:pt x="5182058" y="0"/>
                  </a:lnTo>
                  <a:lnTo>
                    <a:pt x="5331483" y="1905"/>
                  </a:lnTo>
                  <a:lnTo>
                    <a:pt x="5483310" y="5292"/>
                  </a:lnTo>
                  <a:lnTo>
                    <a:pt x="5636740" y="9666"/>
                  </a:lnTo>
                  <a:lnTo>
                    <a:pt x="5789121" y="13993"/>
                  </a:lnTo>
                  <a:lnTo>
                    <a:pt x="5940802" y="18289"/>
                  </a:lnTo>
                  <a:lnTo>
                    <a:pt x="6092019" y="22564"/>
                  </a:lnTo>
                  <a:lnTo>
                    <a:pt x="6240807" y="27531"/>
                  </a:lnTo>
                  <a:lnTo>
                    <a:pt x="6387977" y="32959"/>
                  </a:lnTo>
                  <a:lnTo>
                    <a:pt x="6534068" y="38694"/>
                  </a:lnTo>
                  <a:lnTo>
                    <a:pt x="6680145" y="44634"/>
                  </a:lnTo>
                  <a:lnTo>
                    <a:pt x="6826213" y="50711"/>
                  </a:lnTo>
                  <a:lnTo>
                    <a:pt x="6972274" y="56879"/>
                  </a:lnTo>
                  <a:lnTo>
                    <a:pt x="7111983" y="63107"/>
                  </a:lnTo>
                  <a:lnTo>
                    <a:pt x="7247455" y="69377"/>
                  </a:lnTo>
                  <a:lnTo>
                    <a:pt x="7380103" y="75673"/>
                  </a:lnTo>
                  <a:lnTo>
                    <a:pt x="7505223" y="81281"/>
                  </a:lnTo>
                  <a:lnTo>
                    <a:pt x="7625327" y="86431"/>
                  </a:lnTo>
                  <a:lnTo>
                    <a:pt x="7742084" y="91276"/>
                  </a:lnTo>
                  <a:lnTo>
                    <a:pt x="7852379" y="94506"/>
                  </a:lnTo>
                  <a:lnTo>
                    <a:pt x="7958364" y="96659"/>
                  </a:lnTo>
                  <a:lnTo>
                    <a:pt x="8061475" y="98094"/>
                  </a:lnTo>
                  <a:lnTo>
                    <a:pt x="8153501" y="99051"/>
                  </a:lnTo>
                  <a:lnTo>
                    <a:pt x="8238134" y="99689"/>
                  </a:lnTo>
                  <a:lnTo>
                    <a:pt x="8317839" y="100114"/>
                  </a:lnTo>
                  <a:lnTo>
                    <a:pt x="8387909" y="98987"/>
                  </a:lnTo>
                  <a:lnTo>
                    <a:pt x="8451556" y="96824"/>
                  </a:lnTo>
                  <a:lnTo>
                    <a:pt x="8510921" y="93971"/>
                  </a:lnTo>
                  <a:lnTo>
                    <a:pt x="8550497" y="92069"/>
                  </a:lnTo>
                  <a:lnTo>
                    <a:pt x="8629650" y="8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"/>
            <p:cNvSpPr/>
            <p:nvPr>
              <p:custDataLst>
                <p:tags r:id="rId41"/>
              </p:custDataLst>
            </p:nvPr>
          </p:nvSpPr>
          <p:spPr>
            <a:xfrm>
              <a:off x="1962150" y="4863290"/>
              <a:ext cx="174636" cy="305823"/>
            </a:xfrm>
            <a:custGeom>
              <a:avLst/>
              <a:gdLst/>
              <a:ahLst/>
              <a:cxnLst/>
              <a:rect l="0" t="0" r="0" b="0"/>
              <a:pathLst>
                <a:path w="174636" h="305823">
                  <a:moveTo>
                    <a:pt x="31750" y="83360"/>
                  </a:moveTo>
                  <a:lnTo>
                    <a:pt x="31750" y="83360"/>
                  </a:lnTo>
                  <a:lnTo>
                    <a:pt x="35121" y="125423"/>
                  </a:lnTo>
                  <a:lnTo>
                    <a:pt x="38217" y="168653"/>
                  </a:lnTo>
                  <a:lnTo>
                    <a:pt x="42995" y="209683"/>
                  </a:lnTo>
                  <a:lnTo>
                    <a:pt x="48174" y="250297"/>
                  </a:lnTo>
                  <a:lnTo>
                    <a:pt x="50697" y="285021"/>
                  </a:lnTo>
                  <a:lnTo>
                    <a:pt x="50074" y="247241"/>
                  </a:lnTo>
                  <a:lnTo>
                    <a:pt x="47420" y="207702"/>
                  </a:lnTo>
                  <a:lnTo>
                    <a:pt x="47651" y="161906"/>
                  </a:lnTo>
                  <a:lnTo>
                    <a:pt x="50106" y="117564"/>
                  </a:lnTo>
                  <a:lnTo>
                    <a:pt x="55455" y="71622"/>
                  </a:lnTo>
                  <a:lnTo>
                    <a:pt x="62919" y="46407"/>
                  </a:lnTo>
                  <a:lnTo>
                    <a:pt x="72414" y="30012"/>
                  </a:lnTo>
                  <a:lnTo>
                    <a:pt x="87452" y="17081"/>
                  </a:lnTo>
                  <a:lnTo>
                    <a:pt x="119110" y="653"/>
                  </a:lnTo>
                  <a:lnTo>
                    <a:pt x="125973" y="0"/>
                  </a:lnTo>
                  <a:lnTo>
                    <a:pt x="139243" y="3037"/>
                  </a:lnTo>
                  <a:lnTo>
                    <a:pt x="150316" y="10972"/>
                  </a:lnTo>
                  <a:lnTo>
                    <a:pt x="159940" y="23671"/>
                  </a:lnTo>
                  <a:lnTo>
                    <a:pt x="171881" y="56032"/>
                  </a:lnTo>
                  <a:lnTo>
                    <a:pt x="174635" y="102152"/>
                  </a:lnTo>
                  <a:lnTo>
                    <a:pt x="170279" y="139925"/>
                  </a:lnTo>
                  <a:lnTo>
                    <a:pt x="163639" y="178350"/>
                  </a:lnTo>
                  <a:lnTo>
                    <a:pt x="155278" y="215183"/>
                  </a:lnTo>
                  <a:lnTo>
                    <a:pt x="137260" y="261570"/>
                  </a:lnTo>
                  <a:lnTo>
                    <a:pt x="119801" y="284155"/>
                  </a:lnTo>
                  <a:lnTo>
                    <a:pt x="98400" y="297956"/>
                  </a:lnTo>
                  <a:lnTo>
                    <a:pt x="75483" y="305031"/>
                  </a:lnTo>
                  <a:lnTo>
                    <a:pt x="53539" y="305822"/>
                  </a:lnTo>
                  <a:lnTo>
                    <a:pt x="24722" y="298931"/>
                  </a:lnTo>
                  <a:lnTo>
                    <a:pt x="0" y="28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/>
            <p:cNvSpPr/>
            <p:nvPr>
              <p:custDataLst>
                <p:tags r:id="rId42"/>
              </p:custDataLst>
            </p:nvPr>
          </p:nvSpPr>
          <p:spPr>
            <a:xfrm>
              <a:off x="2198809" y="4974894"/>
              <a:ext cx="93542" cy="155907"/>
            </a:xfrm>
            <a:custGeom>
              <a:avLst/>
              <a:gdLst/>
              <a:ahLst/>
              <a:cxnLst/>
              <a:rect l="0" t="0" r="0" b="0"/>
              <a:pathLst>
                <a:path w="93542" h="155907">
                  <a:moveTo>
                    <a:pt x="30041" y="86056"/>
                  </a:moveTo>
                  <a:lnTo>
                    <a:pt x="30041" y="86056"/>
                  </a:lnTo>
                  <a:lnTo>
                    <a:pt x="33412" y="86056"/>
                  </a:lnTo>
                  <a:lnTo>
                    <a:pt x="36949" y="84174"/>
                  </a:lnTo>
                  <a:lnTo>
                    <a:pt x="42283" y="80987"/>
                  </a:lnTo>
                  <a:lnTo>
                    <a:pt x="61073" y="71309"/>
                  </a:lnTo>
                  <a:lnTo>
                    <a:pt x="78582" y="56019"/>
                  </a:lnTo>
                  <a:lnTo>
                    <a:pt x="83365" y="45895"/>
                  </a:lnTo>
                  <a:lnTo>
                    <a:pt x="84785" y="34340"/>
                  </a:lnTo>
                  <a:lnTo>
                    <a:pt x="83064" y="22149"/>
                  </a:lnTo>
                  <a:lnTo>
                    <a:pt x="78066" y="11557"/>
                  </a:lnTo>
                  <a:lnTo>
                    <a:pt x="74758" y="6757"/>
                  </a:lnTo>
                  <a:lnTo>
                    <a:pt x="70435" y="3557"/>
                  </a:lnTo>
                  <a:lnTo>
                    <a:pt x="59989" y="0"/>
                  </a:lnTo>
                  <a:lnTo>
                    <a:pt x="54945" y="1169"/>
                  </a:lnTo>
                  <a:lnTo>
                    <a:pt x="45578" y="8112"/>
                  </a:lnTo>
                  <a:lnTo>
                    <a:pt x="18760" y="42769"/>
                  </a:lnTo>
                  <a:lnTo>
                    <a:pt x="4059" y="75702"/>
                  </a:lnTo>
                  <a:lnTo>
                    <a:pt x="0" y="100941"/>
                  </a:lnTo>
                  <a:lnTo>
                    <a:pt x="2813" y="115955"/>
                  </a:lnTo>
                  <a:lnTo>
                    <a:pt x="5539" y="122922"/>
                  </a:lnTo>
                  <a:lnTo>
                    <a:pt x="16094" y="134426"/>
                  </a:lnTo>
                  <a:lnTo>
                    <a:pt x="42495" y="149939"/>
                  </a:lnTo>
                  <a:lnTo>
                    <a:pt x="93541" y="15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2"/>
            <p:cNvSpPr/>
            <p:nvPr>
              <p:custDataLst>
                <p:tags r:id="rId43"/>
              </p:custDataLst>
            </p:nvPr>
          </p:nvSpPr>
          <p:spPr>
            <a:xfrm>
              <a:off x="2453300" y="4797229"/>
              <a:ext cx="54951" cy="352622"/>
            </a:xfrm>
            <a:custGeom>
              <a:avLst/>
              <a:gdLst/>
              <a:ahLst/>
              <a:cxnLst/>
              <a:rect l="0" t="0" r="0" b="0"/>
              <a:pathLst>
                <a:path w="54951" h="352622">
                  <a:moveTo>
                    <a:pt x="54950" y="3371"/>
                  </a:moveTo>
                  <a:lnTo>
                    <a:pt x="54950" y="3371"/>
                  </a:lnTo>
                  <a:lnTo>
                    <a:pt x="48208" y="0"/>
                  </a:lnTo>
                  <a:lnTo>
                    <a:pt x="41135" y="226"/>
                  </a:lnTo>
                  <a:lnTo>
                    <a:pt x="33288" y="3385"/>
                  </a:lnTo>
                  <a:lnTo>
                    <a:pt x="25096" y="9492"/>
                  </a:lnTo>
                  <a:lnTo>
                    <a:pt x="18634" y="20673"/>
                  </a:lnTo>
                  <a:lnTo>
                    <a:pt x="2843" y="64785"/>
                  </a:lnTo>
                  <a:lnTo>
                    <a:pt x="0" y="100590"/>
                  </a:lnTo>
                  <a:lnTo>
                    <a:pt x="2606" y="142165"/>
                  </a:lnTo>
                  <a:lnTo>
                    <a:pt x="4398" y="185763"/>
                  </a:lnTo>
                  <a:lnTo>
                    <a:pt x="8378" y="229961"/>
                  </a:lnTo>
                  <a:lnTo>
                    <a:pt x="9871" y="272924"/>
                  </a:lnTo>
                  <a:lnTo>
                    <a:pt x="10376" y="317881"/>
                  </a:lnTo>
                  <a:lnTo>
                    <a:pt x="1050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3"/>
            <p:cNvSpPr/>
            <p:nvPr>
              <p:custDataLst>
                <p:tags r:id="rId44"/>
              </p:custDataLst>
            </p:nvPr>
          </p:nvSpPr>
          <p:spPr>
            <a:xfrm>
              <a:off x="2396642" y="5022850"/>
              <a:ext cx="124309" cy="38101"/>
            </a:xfrm>
            <a:custGeom>
              <a:avLst/>
              <a:gdLst/>
              <a:ahLst/>
              <a:cxnLst/>
              <a:rect l="0" t="0" r="0" b="0"/>
              <a:pathLst>
                <a:path w="12430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562" y="38100"/>
                  </a:lnTo>
                  <a:lnTo>
                    <a:pt x="46168" y="17144"/>
                  </a:lnTo>
                  <a:lnTo>
                    <a:pt x="93722" y="454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4"/>
            <p:cNvSpPr/>
            <p:nvPr>
              <p:custDataLst>
                <p:tags r:id="rId45"/>
              </p:custDataLst>
            </p:nvPr>
          </p:nvSpPr>
          <p:spPr>
            <a:xfrm>
              <a:off x="2603502" y="4766366"/>
              <a:ext cx="82549" cy="116785"/>
            </a:xfrm>
            <a:custGeom>
              <a:avLst/>
              <a:gdLst/>
              <a:ahLst/>
              <a:cxnLst/>
              <a:rect l="0" t="0" r="0" b="0"/>
              <a:pathLst>
                <a:path w="82549" h="116785">
                  <a:moveTo>
                    <a:pt x="6348" y="27884"/>
                  </a:moveTo>
                  <a:lnTo>
                    <a:pt x="6348" y="27884"/>
                  </a:lnTo>
                  <a:lnTo>
                    <a:pt x="2977" y="27884"/>
                  </a:lnTo>
                  <a:lnTo>
                    <a:pt x="1984" y="30001"/>
                  </a:lnTo>
                  <a:lnTo>
                    <a:pt x="75" y="76035"/>
                  </a:lnTo>
                  <a:lnTo>
                    <a:pt x="0" y="97073"/>
                  </a:lnTo>
                  <a:lnTo>
                    <a:pt x="8836" y="52210"/>
                  </a:lnTo>
                  <a:lnTo>
                    <a:pt x="17005" y="23256"/>
                  </a:lnTo>
                  <a:lnTo>
                    <a:pt x="25413" y="10010"/>
                  </a:lnTo>
                  <a:lnTo>
                    <a:pt x="30343" y="5123"/>
                  </a:lnTo>
                  <a:lnTo>
                    <a:pt x="37239" y="599"/>
                  </a:lnTo>
                  <a:lnTo>
                    <a:pt x="46888" y="0"/>
                  </a:lnTo>
                  <a:lnTo>
                    <a:pt x="57527" y="2791"/>
                  </a:lnTo>
                  <a:lnTo>
                    <a:pt x="66959" y="8735"/>
                  </a:lnTo>
                  <a:lnTo>
                    <a:pt x="73973" y="19843"/>
                  </a:lnTo>
                  <a:lnTo>
                    <a:pt x="80007" y="40083"/>
                  </a:lnTo>
                  <a:lnTo>
                    <a:pt x="82399" y="85005"/>
                  </a:lnTo>
                  <a:lnTo>
                    <a:pt x="82548" y="116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5"/>
            <p:cNvSpPr/>
            <p:nvPr>
              <p:custDataLst>
                <p:tags r:id="rId46"/>
              </p:custDataLst>
            </p:nvPr>
          </p:nvSpPr>
          <p:spPr>
            <a:xfrm>
              <a:off x="1936750" y="5245100"/>
              <a:ext cx="444501" cy="31751"/>
            </a:xfrm>
            <a:custGeom>
              <a:avLst/>
              <a:gdLst/>
              <a:ahLst/>
              <a:cxnLst/>
              <a:rect l="0" t="0" r="0" b="0"/>
              <a:pathLst>
                <a:path w="4445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25417" y="26724"/>
                  </a:lnTo>
                  <a:lnTo>
                    <a:pt x="72754" y="25661"/>
                  </a:lnTo>
                  <a:lnTo>
                    <a:pt x="105713" y="23635"/>
                  </a:lnTo>
                  <a:lnTo>
                    <a:pt x="144350" y="20382"/>
                  </a:lnTo>
                  <a:lnTo>
                    <a:pt x="167494" y="18527"/>
                  </a:lnTo>
                  <a:lnTo>
                    <a:pt x="192096" y="16585"/>
                  </a:lnTo>
                  <a:lnTo>
                    <a:pt x="216259" y="15290"/>
                  </a:lnTo>
                  <a:lnTo>
                    <a:pt x="263802" y="13851"/>
                  </a:lnTo>
                  <a:lnTo>
                    <a:pt x="305158" y="11330"/>
                  </a:lnTo>
                  <a:lnTo>
                    <a:pt x="342354" y="8563"/>
                  </a:lnTo>
                  <a:lnTo>
                    <a:pt x="377700" y="7333"/>
                  </a:lnTo>
                  <a:lnTo>
                    <a:pt x="419220" y="3270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6"/>
            <p:cNvSpPr/>
            <p:nvPr>
              <p:custDataLst>
                <p:tags r:id="rId47"/>
              </p:custDataLst>
            </p:nvPr>
          </p:nvSpPr>
          <p:spPr>
            <a:xfrm>
              <a:off x="1936750" y="5289550"/>
              <a:ext cx="508001" cy="62357"/>
            </a:xfrm>
            <a:custGeom>
              <a:avLst/>
              <a:gdLst/>
              <a:ahLst/>
              <a:cxnLst/>
              <a:rect l="0" t="0" r="0" b="0"/>
              <a:pathLst>
                <a:path w="508001" h="62357">
                  <a:moveTo>
                    <a:pt x="0" y="50800"/>
                  </a:moveTo>
                  <a:lnTo>
                    <a:pt x="0" y="50800"/>
                  </a:lnTo>
                  <a:lnTo>
                    <a:pt x="6742" y="54171"/>
                  </a:lnTo>
                  <a:lnTo>
                    <a:pt x="54196" y="60926"/>
                  </a:lnTo>
                  <a:lnTo>
                    <a:pt x="92996" y="62356"/>
                  </a:lnTo>
                  <a:lnTo>
                    <a:pt x="139874" y="61110"/>
                  </a:lnTo>
                  <a:lnTo>
                    <a:pt x="165216" y="59790"/>
                  </a:lnTo>
                  <a:lnTo>
                    <a:pt x="192694" y="57499"/>
                  </a:lnTo>
                  <a:lnTo>
                    <a:pt x="221596" y="54560"/>
                  </a:lnTo>
                  <a:lnTo>
                    <a:pt x="251447" y="51190"/>
                  </a:lnTo>
                  <a:lnTo>
                    <a:pt x="279110" y="48237"/>
                  </a:lnTo>
                  <a:lnTo>
                    <a:pt x="305312" y="45564"/>
                  </a:lnTo>
                  <a:lnTo>
                    <a:pt x="352300" y="40712"/>
                  </a:lnTo>
                  <a:lnTo>
                    <a:pt x="389646" y="36203"/>
                  </a:lnTo>
                  <a:lnTo>
                    <a:pt x="431696" y="29699"/>
                  </a:lnTo>
                  <a:lnTo>
                    <a:pt x="472441" y="19768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7"/>
            <p:cNvSpPr/>
            <p:nvPr>
              <p:custDataLst>
                <p:tags r:id="rId48"/>
              </p:custDataLst>
            </p:nvPr>
          </p:nvSpPr>
          <p:spPr>
            <a:xfrm>
              <a:off x="2730500" y="5029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8"/>
            <p:cNvSpPr/>
            <p:nvPr>
              <p:custDataLst>
                <p:tags r:id="rId49"/>
              </p:custDataLst>
            </p:nvPr>
          </p:nvSpPr>
          <p:spPr>
            <a:xfrm>
              <a:off x="2705100" y="51498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9"/>
            <p:cNvSpPr/>
            <p:nvPr>
              <p:custDataLst>
                <p:tags r:id="rId50"/>
              </p:custDataLst>
            </p:nvPr>
          </p:nvSpPr>
          <p:spPr>
            <a:xfrm>
              <a:off x="3054428" y="4774304"/>
              <a:ext cx="203123" cy="365872"/>
            </a:xfrm>
            <a:custGeom>
              <a:avLst/>
              <a:gdLst/>
              <a:ahLst/>
              <a:cxnLst/>
              <a:rect l="0" t="0" r="0" b="0"/>
              <a:pathLst>
                <a:path w="203123" h="365872">
                  <a:moveTo>
                    <a:pt x="6272" y="331096"/>
                  </a:moveTo>
                  <a:lnTo>
                    <a:pt x="6272" y="331096"/>
                  </a:lnTo>
                  <a:lnTo>
                    <a:pt x="6272" y="334467"/>
                  </a:lnTo>
                  <a:lnTo>
                    <a:pt x="4391" y="338004"/>
                  </a:lnTo>
                  <a:lnTo>
                    <a:pt x="0" y="343695"/>
                  </a:lnTo>
                  <a:lnTo>
                    <a:pt x="3316" y="340395"/>
                  </a:lnTo>
                  <a:lnTo>
                    <a:pt x="12169" y="303378"/>
                  </a:lnTo>
                  <a:lnTo>
                    <a:pt x="21593" y="264449"/>
                  </a:lnTo>
                  <a:lnTo>
                    <a:pt x="27775" y="239393"/>
                  </a:lnTo>
                  <a:lnTo>
                    <a:pt x="34718" y="211399"/>
                  </a:lnTo>
                  <a:lnTo>
                    <a:pt x="42170" y="181448"/>
                  </a:lnTo>
                  <a:lnTo>
                    <a:pt x="49254" y="155130"/>
                  </a:lnTo>
                  <a:lnTo>
                    <a:pt x="62770" y="108956"/>
                  </a:lnTo>
                  <a:lnTo>
                    <a:pt x="75832" y="72912"/>
                  </a:lnTo>
                  <a:lnTo>
                    <a:pt x="94723" y="25391"/>
                  </a:lnTo>
                  <a:lnTo>
                    <a:pt x="106392" y="0"/>
                  </a:lnTo>
                  <a:lnTo>
                    <a:pt x="108296" y="299"/>
                  </a:lnTo>
                  <a:lnTo>
                    <a:pt x="114175" y="6275"/>
                  </a:lnTo>
                  <a:lnTo>
                    <a:pt x="133811" y="40320"/>
                  </a:lnTo>
                  <a:lnTo>
                    <a:pt x="143154" y="70629"/>
                  </a:lnTo>
                  <a:lnTo>
                    <a:pt x="152010" y="109029"/>
                  </a:lnTo>
                  <a:lnTo>
                    <a:pt x="160650" y="151966"/>
                  </a:lnTo>
                  <a:lnTo>
                    <a:pt x="169193" y="196920"/>
                  </a:lnTo>
                  <a:lnTo>
                    <a:pt x="177694" y="239006"/>
                  </a:lnTo>
                  <a:lnTo>
                    <a:pt x="185471" y="276761"/>
                  </a:lnTo>
                  <a:lnTo>
                    <a:pt x="193110" y="319701"/>
                  </a:lnTo>
                  <a:lnTo>
                    <a:pt x="202096" y="365871"/>
                  </a:lnTo>
                  <a:lnTo>
                    <a:pt x="202438" y="364863"/>
                  </a:lnTo>
                  <a:lnTo>
                    <a:pt x="203122" y="350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0"/>
            <p:cNvSpPr/>
            <p:nvPr>
              <p:custDataLst>
                <p:tags r:id="rId51"/>
              </p:custDataLst>
            </p:nvPr>
          </p:nvSpPr>
          <p:spPr>
            <a:xfrm>
              <a:off x="3067073" y="4997450"/>
              <a:ext cx="82528" cy="19051"/>
            </a:xfrm>
            <a:custGeom>
              <a:avLst/>
              <a:gdLst/>
              <a:ahLst/>
              <a:cxnLst/>
              <a:rect l="0" t="0" r="0" b="0"/>
              <a:pathLst>
                <a:path w="82528" h="19051">
                  <a:moveTo>
                    <a:pt x="6327" y="19050"/>
                  </a:moveTo>
                  <a:lnTo>
                    <a:pt x="6327" y="19050"/>
                  </a:lnTo>
                  <a:lnTo>
                    <a:pt x="0" y="12722"/>
                  </a:lnTo>
                  <a:lnTo>
                    <a:pt x="6726" y="9335"/>
                  </a:lnTo>
                  <a:lnTo>
                    <a:pt x="49891" y="2160"/>
                  </a:lnTo>
                  <a:lnTo>
                    <a:pt x="82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1"/>
            <p:cNvSpPr/>
            <p:nvPr>
              <p:custDataLst>
                <p:tags r:id="rId52"/>
              </p:custDataLst>
            </p:nvPr>
          </p:nvSpPr>
          <p:spPr>
            <a:xfrm>
              <a:off x="3321050" y="4938809"/>
              <a:ext cx="86398" cy="185642"/>
            </a:xfrm>
            <a:custGeom>
              <a:avLst/>
              <a:gdLst/>
              <a:ahLst/>
              <a:cxnLst/>
              <a:rect l="0" t="0" r="0" b="0"/>
              <a:pathLst>
                <a:path w="86398" h="185642">
                  <a:moveTo>
                    <a:pt x="0" y="45941"/>
                  </a:moveTo>
                  <a:lnTo>
                    <a:pt x="0" y="45941"/>
                  </a:lnTo>
                  <a:lnTo>
                    <a:pt x="0" y="91375"/>
                  </a:lnTo>
                  <a:lnTo>
                    <a:pt x="0" y="136573"/>
                  </a:lnTo>
                  <a:lnTo>
                    <a:pt x="0" y="175769"/>
                  </a:lnTo>
                  <a:lnTo>
                    <a:pt x="0" y="142353"/>
                  </a:lnTo>
                  <a:lnTo>
                    <a:pt x="0" y="110429"/>
                  </a:lnTo>
                  <a:lnTo>
                    <a:pt x="705" y="73191"/>
                  </a:lnTo>
                  <a:lnTo>
                    <a:pt x="5069" y="28694"/>
                  </a:lnTo>
                  <a:lnTo>
                    <a:pt x="10831" y="9159"/>
                  </a:lnTo>
                  <a:lnTo>
                    <a:pt x="14927" y="1842"/>
                  </a:lnTo>
                  <a:lnTo>
                    <a:pt x="17712" y="314"/>
                  </a:lnTo>
                  <a:lnTo>
                    <a:pt x="20980" y="0"/>
                  </a:lnTo>
                  <a:lnTo>
                    <a:pt x="43106" y="4568"/>
                  </a:lnTo>
                  <a:lnTo>
                    <a:pt x="54671" y="12031"/>
                  </a:lnTo>
                  <a:lnTo>
                    <a:pt x="64515" y="23814"/>
                  </a:lnTo>
                  <a:lnTo>
                    <a:pt x="77284" y="50988"/>
                  </a:lnTo>
                  <a:lnTo>
                    <a:pt x="86397" y="97737"/>
                  </a:lnTo>
                  <a:lnTo>
                    <a:pt x="85034" y="144367"/>
                  </a:lnTo>
                  <a:lnTo>
                    <a:pt x="82550" y="185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2"/>
            <p:cNvSpPr/>
            <p:nvPr>
              <p:custDataLst>
                <p:tags r:id="rId53"/>
              </p:custDataLst>
            </p:nvPr>
          </p:nvSpPr>
          <p:spPr>
            <a:xfrm>
              <a:off x="3785442" y="4948011"/>
              <a:ext cx="113459" cy="167065"/>
            </a:xfrm>
            <a:custGeom>
              <a:avLst/>
              <a:gdLst/>
              <a:ahLst/>
              <a:cxnLst/>
              <a:rect l="0" t="0" r="0" b="0"/>
              <a:pathLst>
                <a:path w="113459" h="167065">
                  <a:moveTo>
                    <a:pt x="11858" y="62139"/>
                  </a:moveTo>
                  <a:lnTo>
                    <a:pt x="11858" y="62139"/>
                  </a:lnTo>
                  <a:lnTo>
                    <a:pt x="6391" y="62139"/>
                  </a:lnTo>
                  <a:lnTo>
                    <a:pt x="14424" y="62139"/>
                  </a:lnTo>
                  <a:lnTo>
                    <a:pt x="44718" y="50602"/>
                  </a:lnTo>
                  <a:lnTo>
                    <a:pt x="61576" y="40063"/>
                  </a:lnTo>
                  <a:lnTo>
                    <a:pt x="74308" y="23860"/>
                  </a:lnTo>
                  <a:lnTo>
                    <a:pt x="76775" y="19686"/>
                  </a:lnTo>
                  <a:lnTo>
                    <a:pt x="77713" y="16198"/>
                  </a:lnTo>
                  <a:lnTo>
                    <a:pt x="77634" y="13168"/>
                  </a:lnTo>
                  <a:lnTo>
                    <a:pt x="76875" y="10441"/>
                  </a:lnTo>
                  <a:lnTo>
                    <a:pt x="72269" y="5531"/>
                  </a:lnTo>
                  <a:lnTo>
                    <a:pt x="65518" y="1702"/>
                  </a:lnTo>
                  <a:lnTo>
                    <a:pt x="57815" y="0"/>
                  </a:lnTo>
                  <a:lnTo>
                    <a:pt x="42173" y="2414"/>
                  </a:lnTo>
                  <a:lnTo>
                    <a:pt x="24132" y="10968"/>
                  </a:lnTo>
                  <a:lnTo>
                    <a:pt x="8753" y="29182"/>
                  </a:lnTo>
                  <a:lnTo>
                    <a:pt x="2001" y="59194"/>
                  </a:lnTo>
                  <a:lnTo>
                    <a:pt x="0" y="91527"/>
                  </a:lnTo>
                  <a:lnTo>
                    <a:pt x="5177" y="110948"/>
                  </a:lnTo>
                  <a:lnTo>
                    <a:pt x="22376" y="143041"/>
                  </a:lnTo>
                  <a:lnTo>
                    <a:pt x="38492" y="159880"/>
                  </a:lnTo>
                  <a:lnTo>
                    <a:pt x="52388" y="165552"/>
                  </a:lnTo>
                  <a:lnTo>
                    <a:pt x="60045" y="167064"/>
                  </a:lnTo>
                  <a:lnTo>
                    <a:pt x="79841" y="163100"/>
                  </a:lnTo>
                  <a:lnTo>
                    <a:pt x="113458" y="15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3"/>
            <p:cNvSpPr/>
            <p:nvPr>
              <p:custDataLst>
                <p:tags r:id="rId54"/>
              </p:custDataLst>
            </p:nvPr>
          </p:nvSpPr>
          <p:spPr>
            <a:xfrm>
              <a:off x="3987800" y="4933333"/>
              <a:ext cx="95251" cy="151667"/>
            </a:xfrm>
            <a:custGeom>
              <a:avLst/>
              <a:gdLst/>
              <a:ahLst/>
              <a:cxnLst/>
              <a:rect l="0" t="0" r="0" b="0"/>
              <a:pathLst>
                <a:path w="95251" h="151667">
                  <a:moveTo>
                    <a:pt x="0" y="617"/>
                  </a:moveTo>
                  <a:lnTo>
                    <a:pt x="0" y="617"/>
                  </a:lnTo>
                  <a:lnTo>
                    <a:pt x="18297" y="46051"/>
                  </a:lnTo>
                  <a:lnTo>
                    <a:pt x="34136" y="90260"/>
                  </a:lnTo>
                  <a:lnTo>
                    <a:pt x="51698" y="137627"/>
                  </a:lnTo>
                  <a:lnTo>
                    <a:pt x="56671" y="151666"/>
                  </a:lnTo>
                  <a:lnTo>
                    <a:pt x="66489" y="125285"/>
                  </a:lnTo>
                  <a:lnTo>
                    <a:pt x="73714" y="82868"/>
                  </a:lnTo>
                  <a:lnTo>
                    <a:pt x="78153" y="48462"/>
                  </a:lnTo>
                  <a:lnTo>
                    <a:pt x="92023" y="2867"/>
                  </a:lnTo>
                  <a:lnTo>
                    <a:pt x="93099" y="0"/>
                  </a:lnTo>
                  <a:lnTo>
                    <a:pt x="93816" y="206"/>
                  </a:lnTo>
                  <a:lnTo>
                    <a:pt x="95250" y="1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"/>
            <p:cNvSpPr/>
            <p:nvPr>
              <p:custDataLst>
                <p:tags r:id="rId55"/>
              </p:custDataLst>
            </p:nvPr>
          </p:nvSpPr>
          <p:spPr>
            <a:xfrm>
              <a:off x="4143282" y="4896952"/>
              <a:ext cx="92169" cy="211378"/>
            </a:xfrm>
            <a:custGeom>
              <a:avLst/>
              <a:gdLst/>
              <a:ahLst/>
              <a:cxnLst/>
              <a:rect l="0" t="0" r="0" b="0"/>
              <a:pathLst>
                <a:path w="92169" h="211378">
                  <a:moveTo>
                    <a:pt x="22318" y="87798"/>
                  </a:moveTo>
                  <a:lnTo>
                    <a:pt x="22318" y="87798"/>
                  </a:lnTo>
                  <a:lnTo>
                    <a:pt x="25689" y="87798"/>
                  </a:lnTo>
                  <a:lnTo>
                    <a:pt x="37513" y="91456"/>
                  </a:lnTo>
                  <a:lnTo>
                    <a:pt x="56348" y="85048"/>
                  </a:lnTo>
                  <a:lnTo>
                    <a:pt x="64018" y="77404"/>
                  </a:lnTo>
                  <a:lnTo>
                    <a:pt x="78062" y="51878"/>
                  </a:lnTo>
                  <a:lnTo>
                    <a:pt x="83520" y="27923"/>
                  </a:lnTo>
                  <a:lnTo>
                    <a:pt x="81033" y="13209"/>
                  </a:lnTo>
                  <a:lnTo>
                    <a:pt x="78395" y="6322"/>
                  </a:lnTo>
                  <a:lnTo>
                    <a:pt x="73814" y="2436"/>
                  </a:lnTo>
                  <a:lnTo>
                    <a:pt x="67937" y="551"/>
                  </a:lnTo>
                  <a:lnTo>
                    <a:pt x="61197" y="0"/>
                  </a:lnTo>
                  <a:lnTo>
                    <a:pt x="46183" y="5033"/>
                  </a:lnTo>
                  <a:lnTo>
                    <a:pt x="38228" y="9337"/>
                  </a:lnTo>
                  <a:lnTo>
                    <a:pt x="25626" y="25410"/>
                  </a:lnTo>
                  <a:lnTo>
                    <a:pt x="10598" y="60140"/>
                  </a:lnTo>
                  <a:lnTo>
                    <a:pt x="971" y="101711"/>
                  </a:lnTo>
                  <a:lnTo>
                    <a:pt x="0" y="141544"/>
                  </a:lnTo>
                  <a:lnTo>
                    <a:pt x="3932" y="163896"/>
                  </a:lnTo>
                  <a:lnTo>
                    <a:pt x="12735" y="183238"/>
                  </a:lnTo>
                  <a:lnTo>
                    <a:pt x="25585" y="197479"/>
                  </a:lnTo>
                  <a:lnTo>
                    <a:pt x="39998" y="207100"/>
                  </a:lnTo>
                  <a:lnTo>
                    <a:pt x="53459" y="211377"/>
                  </a:lnTo>
                  <a:lnTo>
                    <a:pt x="68378" y="209514"/>
                  </a:lnTo>
                  <a:lnTo>
                    <a:pt x="92168" y="202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5"/>
            <p:cNvSpPr/>
            <p:nvPr>
              <p:custDataLst>
                <p:tags r:id="rId56"/>
              </p:custDataLst>
            </p:nvPr>
          </p:nvSpPr>
          <p:spPr>
            <a:xfrm>
              <a:off x="4306444" y="4944615"/>
              <a:ext cx="106807" cy="150992"/>
            </a:xfrm>
            <a:custGeom>
              <a:avLst/>
              <a:gdLst/>
              <a:ahLst/>
              <a:cxnLst/>
              <a:rect l="0" t="0" r="0" b="0"/>
              <a:pathLst>
                <a:path w="106807" h="150992">
                  <a:moveTo>
                    <a:pt x="5206" y="14735"/>
                  </a:moveTo>
                  <a:lnTo>
                    <a:pt x="5206" y="14735"/>
                  </a:lnTo>
                  <a:lnTo>
                    <a:pt x="5206" y="11364"/>
                  </a:lnTo>
                  <a:lnTo>
                    <a:pt x="5911" y="10371"/>
                  </a:lnTo>
                  <a:lnTo>
                    <a:pt x="7087" y="9709"/>
                  </a:lnTo>
                  <a:lnTo>
                    <a:pt x="8577" y="9268"/>
                  </a:lnTo>
                  <a:lnTo>
                    <a:pt x="9570" y="9679"/>
                  </a:lnTo>
                  <a:lnTo>
                    <a:pt x="10232" y="10659"/>
                  </a:lnTo>
                  <a:lnTo>
                    <a:pt x="10673" y="12017"/>
                  </a:lnTo>
                  <a:lnTo>
                    <a:pt x="11478" y="56591"/>
                  </a:lnTo>
                  <a:lnTo>
                    <a:pt x="10835" y="102966"/>
                  </a:lnTo>
                  <a:lnTo>
                    <a:pt x="571" y="149270"/>
                  </a:lnTo>
                  <a:lnTo>
                    <a:pt x="0" y="150991"/>
                  </a:lnTo>
                  <a:lnTo>
                    <a:pt x="7795" y="105295"/>
                  </a:lnTo>
                  <a:lnTo>
                    <a:pt x="17184" y="59285"/>
                  </a:lnTo>
                  <a:lnTo>
                    <a:pt x="28634" y="19929"/>
                  </a:lnTo>
                  <a:lnTo>
                    <a:pt x="35844" y="10458"/>
                  </a:lnTo>
                  <a:lnTo>
                    <a:pt x="51208" y="1160"/>
                  </a:lnTo>
                  <a:lnTo>
                    <a:pt x="61164" y="0"/>
                  </a:lnTo>
                  <a:lnTo>
                    <a:pt x="70998" y="2542"/>
                  </a:lnTo>
                  <a:lnTo>
                    <a:pt x="82425" y="8375"/>
                  </a:lnTo>
                  <a:lnTo>
                    <a:pt x="92677" y="21316"/>
                  </a:lnTo>
                  <a:lnTo>
                    <a:pt x="100527" y="38827"/>
                  </a:lnTo>
                  <a:lnTo>
                    <a:pt x="105566" y="80695"/>
                  </a:lnTo>
                  <a:lnTo>
                    <a:pt x="106561" y="122779"/>
                  </a:lnTo>
                  <a:lnTo>
                    <a:pt x="106806" y="14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6"/>
            <p:cNvSpPr/>
            <p:nvPr>
              <p:custDataLst>
                <p:tags r:id="rId57"/>
              </p:custDataLst>
            </p:nvPr>
          </p:nvSpPr>
          <p:spPr>
            <a:xfrm>
              <a:off x="4516495" y="4753491"/>
              <a:ext cx="94250" cy="368877"/>
            </a:xfrm>
            <a:custGeom>
              <a:avLst/>
              <a:gdLst/>
              <a:ahLst/>
              <a:cxnLst/>
              <a:rect l="0" t="0" r="0" b="0"/>
              <a:pathLst>
                <a:path w="94250" h="368877">
                  <a:moveTo>
                    <a:pt x="68205" y="59809"/>
                  </a:moveTo>
                  <a:lnTo>
                    <a:pt x="68205" y="59809"/>
                  </a:lnTo>
                  <a:lnTo>
                    <a:pt x="87046" y="18982"/>
                  </a:lnTo>
                  <a:lnTo>
                    <a:pt x="93512" y="6386"/>
                  </a:lnTo>
                  <a:lnTo>
                    <a:pt x="94249" y="3027"/>
                  </a:lnTo>
                  <a:lnTo>
                    <a:pt x="94034" y="787"/>
                  </a:lnTo>
                  <a:lnTo>
                    <a:pt x="93185" y="0"/>
                  </a:lnTo>
                  <a:lnTo>
                    <a:pt x="91914" y="181"/>
                  </a:lnTo>
                  <a:lnTo>
                    <a:pt x="90361" y="1007"/>
                  </a:lnTo>
                  <a:lnTo>
                    <a:pt x="81433" y="12282"/>
                  </a:lnTo>
                  <a:lnTo>
                    <a:pt x="65775" y="53087"/>
                  </a:lnTo>
                  <a:lnTo>
                    <a:pt x="57482" y="87395"/>
                  </a:lnTo>
                  <a:lnTo>
                    <a:pt x="45330" y="129925"/>
                  </a:lnTo>
                  <a:lnTo>
                    <a:pt x="31933" y="176344"/>
                  </a:lnTo>
                  <a:lnTo>
                    <a:pt x="21275" y="222845"/>
                  </a:lnTo>
                  <a:lnTo>
                    <a:pt x="13715" y="263738"/>
                  </a:lnTo>
                  <a:lnTo>
                    <a:pt x="8004" y="298610"/>
                  </a:lnTo>
                  <a:lnTo>
                    <a:pt x="470" y="344098"/>
                  </a:lnTo>
                  <a:lnTo>
                    <a:pt x="0" y="356199"/>
                  </a:lnTo>
                  <a:lnTo>
                    <a:pt x="2143" y="363928"/>
                  </a:lnTo>
                  <a:lnTo>
                    <a:pt x="5114" y="366272"/>
                  </a:lnTo>
                  <a:lnTo>
                    <a:pt x="14059" y="368876"/>
                  </a:lnTo>
                  <a:lnTo>
                    <a:pt x="19408" y="367453"/>
                  </a:lnTo>
                  <a:lnTo>
                    <a:pt x="30995" y="360229"/>
                  </a:lnTo>
                  <a:lnTo>
                    <a:pt x="55505" y="332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7"/>
            <p:cNvSpPr/>
            <p:nvPr>
              <p:custDataLst>
                <p:tags r:id="rId58"/>
              </p:custDataLst>
            </p:nvPr>
          </p:nvSpPr>
          <p:spPr>
            <a:xfrm>
              <a:off x="4449530" y="4940300"/>
              <a:ext cx="147871" cy="31751"/>
            </a:xfrm>
            <a:custGeom>
              <a:avLst/>
              <a:gdLst/>
              <a:ahLst/>
              <a:cxnLst/>
              <a:rect l="0" t="0" r="0" b="0"/>
              <a:pathLst>
                <a:path w="1478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6" y="31750"/>
                  </a:lnTo>
                  <a:lnTo>
                    <a:pt x="46962" y="17003"/>
                  </a:lnTo>
                  <a:lnTo>
                    <a:pt x="92101" y="7625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8"/>
            <p:cNvSpPr/>
            <p:nvPr>
              <p:custDataLst>
                <p:tags r:id="rId59"/>
              </p:custDataLst>
            </p:nvPr>
          </p:nvSpPr>
          <p:spPr>
            <a:xfrm>
              <a:off x="4960275" y="4781956"/>
              <a:ext cx="240037" cy="309389"/>
            </a:xfrm>
            <a:custGeom>
              <a:avLst/>
              <a:gdLst/>
              <a:ahLst/>
              <a:cxnLst/>
              <a:rect l="0" t="0" r="0" b="0"/>
              <a:pathLst>
                <a:path w="240037" h="309389">
                  <a:moveTo>
                    <a:pt x="227675" y="18644"/>
                  </a:moveTo>
                  <a:lnTo>
                    <a:pt x="227675" y="18644"/>
                  </a:lnTo>
                  <a:lnTo>
                    <a:pt x="240036" y="6283"/>
                  </a:lnTo>
                  <a:lnTo>
                    <a:pt x="233533" y="2673"/>
                  </a:lnTo>
                  <a:lnTo>
                    <a:pt x="205843" y="0"/>
                  </a:lnTo>
                  <a:lnTo>
                    <a:pt x="170838" y="3045"/>
                  </a:lnTo>
                  <a:lnTo>
                    <a:pt x="135727" y="15510"/>
                  </a:lnTo>
                  <a:lnTo>
                    <a:pt x="104481" y="32351"/>
                  </a:lnTo>
                  <a:lnTo>
                    <a:pt x="96957" y="40964"/>
                  </a:lnTo>
                  <a:lnTo>
                    <a:pt x="91967" y="51847"/>
                  </a:lnTo>
                  <a:lnTo>
                    <a:pt x="87620" y="99466"/>
                  </a:lnTo>
                  <a:lnTo>
                    <a:pt x="81136" y="146557"/>
                  </a:lnTo>
                  <a:lnTo>
                    <a:pt x="71368" y="182133"/>
                  </a:lnTo>
                  <a:lnTo>
                    <a:pt x="49103" y="229130"/>
                  </a:lnTo>
                  <a:lnTo>
                    <a:pt x="14879" y="274239"/>
                  </a:lnTo>
                  <a:lnTo>
                    <a:pt x="3758" y="288404"/>
                  </a:lnTo>
                  <a:lnTo>
                    <a:pt x="0" y="296139"/>
                  </a:lnTo>
                  <a:lnTo>
                    <a:pt x="1102" y="297480"/>
                  </a:lnTo>
                  <a:lnTo>
                    <a:pt x="6091" y="300850"/>
                  </a:lnTo>
                  <a:lnTo>
                    <a:pt x="46629" y="307454"/>
                  </a:lnTo>
                  <a:lnTo>
                    <a:pt x="84067" y="309388"/>
                  </a:lnTo>
                  <a:lnTo>
                    <a:pt x="127067" y="304220"/>
                  </a:lnTo>
                  <a:lnTo>
                    <a:pt x="170525" y="29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9"/>
            <p:cNvSpPr/>
            <p:nvPr>
              <p:custDataLst>
                <p:tags r:id="rId60"/>
              </p:custDataLst>
            </p:nvPr>
          </p:nvSpPr>
          <p:spPr>
            <a:xfrm>
              <a:off x="4987441" y="4933950"/>
              <a:ext cx="124310" cy="18168"/>
            </a:xfrm>
            <a:custGeom>
              <a:avLst/>
              <a:gdLst/>
              <a:ahLst/>
              <a:cxnLst/>
              <a:rect l="0" t="0" r="0" b="0"/>
              <a:pathLst>
                <a:path w="12431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5"/>
                  </a:lnTo>
                  <a:lnTo>
                    <a:pt x="1563" y="16071"/>
                  </a:lnTo>
                  <a:lnTo>
                    <a:pt x="6490" y="17726"/>
                  </a:lnTo>
                  <a:lnTo>
                    <a:pt x="9780" y="18167"/>
                  </a:lnTo>
                  <a:lnTo>
                    <a:pt x="52845" y="12531"/>
                  </a:lnTo>
                  <a:lnTo>
                    <a:pt x="93076" y="5899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0"/>
            <p:cNvSpPr/>
            <p:nvPr>
              <p:custDataLst>
                <p:tags r:id="rId61"/>
              </p:custDataLst>
            </p:nvPr>
          </p:nvSpPr>
          <p:spPr>
            <a:xfrm>
              <a:off x="5626100" y="49720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4904" y="42633"/>
                  </a:lnTo>
                  <a:lnTo>
                    <a:pt x="18504" y="90081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1"/>
            <p:cNvSpPr/>
            <p:nvPr>
              <p:custDataLst>
                <p:tags r:id="rId62"/>
              </p:custDataLst>
            </p:nvPr>
          </p:nvSpPr>
          <p:spPr>
            <a:xfrm>
              <a:off x="5632450" y="4908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2"/>
            <p:cNvSpPr/>
            <p:nvPr>
              <p:custDataLst>
                <p:tags r:id="rId63"/>
              </p:custDataLst>
            </p:nvPr>
          </p:nvSpPr>
          <p:spPr>
            <a:xfrm>
              <a:off x="5676900" y="4935171"/>
              <a:ext cx="114301" cy="156939"/>
            </a:xfrm>
            <a:custGeom>
              <a:avLst/>
              <a:gdLst/>
              <a:ahLst/>
              <a:cxnLst/>
              <a:rect l="0" t="0" r="0" b="0"/>
              <a:pathLst>
                <a:path w="114301" h="156939">
                  <a:moveTo>
                    <a:pt x="114300" y="17829"/>
                  </a:moveTo>
                  <a:lnTo>
                    <a:pt x="114300" y="17829"/>
                  </a:lnTo>
                  <a:lnTo>
                    <a:pt x="99553" y="4964"/>
                  </a:lnTo>
                  <a:lnTo>
                    <a:pt x="92224" y="1528"/>
                  </a:lnTo>
                  <a:lnTo>
                    <a:pt x="84262" y="0"/>
                  </a:lnTo>
                  <a:lnTo>
                    <a:pt x="56539" y="5847"/>
                  </a:lnTo>
                  <a:lnTo>
                    <a:pt x="45589" y="10387"/>
                  </a:lnTo>
                  <a:lnTo>
                    <a:pt x="38371" y="17109"/>
                  </a:lnTo>
                  <a:lnTo>
                    <a:pt x="36870" y="20876"/>
                  </a:lnTo>
                  <a:lnTo>
                    <a:pt x="37798" y="41235"/>
                  </a:lnTo>
                  <a:lnTo>
                    <a:pt x="41729" y="49633"/>
                  </a:lnTo>
                  <a:lnTo>
                    <a:pt x="79439" y="94587"/>
                  </a:lnTo>
                  <a:lnTo>
                    <a:pt x="84695" y="106977"/>
                  </a:lnTo>
                  <a:lnTo>
                    <a:pt x="87031" y="119539"/>
                  </a:lnTo>
                  <a:lnTo>
                    <a:pt x="84975" y="138512"/>
                  </a:lnTo>
                  <a:lnTo>
                    <a:pt x="79897" y="150797"/>
                  </a:lnTo>
                  <a:lnTo>
                    <a:pt x="68435" y="154537"/>
                  </a:lnTo>
                  <a:lnTo>
                    <a:pt x="39075" y="156938"/>
                  </a:lnTo>
                  <a:lnTo>
                    <a:pt x="23952" y="151622"/>
                  </a:lnTo>
                  <a:lnTo>
                    <a:pt x="0" y="13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3"/>
            <p:cNvSpPr/>
            <p:nvPr>
              <p:custDataLst>
                <p:tags r:id="rId64"/>
              </p:custDataLst>
            </p:nvPr>
          </p:nvSpPr>
          <p:spPr>
            <a:xfrm>
              <a:off x="6169690" y="4897565"/>
              <a:ext cx="110461" cy="150604"/>
            </a:xfrm>
            <a:custGeom>
              <a:avLst/>
              <a:gdLst/>
              <a:ahLst/>
              <a:cxnLst/>
              <a:rect l="0" t="0" r="0" b="0"/>
              <a:pathLst>
                <a:path w="110461" h="150604">
                  <a:moveTo>
                    <a:pt x="91410" y="42735"/>
                  </a:moveTo>
                  <a:lnTo>
                    <a:pt x="91410" y="42735"/>
                  </a:lnTo>
                  <a:lnTo>
                    <a:pt x="82571" y="14124"/>
                  </a:lnTo>
                  <a:lnTo>
                    <a:pt x="76482" y="4075"/>
                  </a:lnTo>
                  <a:lnTo>
                    <a:pt x="73698" y="2145"/>
                  </a:lnTo>
                  <a:lnTo>
                    <a:pt x="66839" y="0"/>
                  </a:lnTo>
                  <a:lnTo>
                    <a:pt x="51674" y="2164"/>
                  </a:lnTo>
                  <a:lnTo>
                    <a:pt x="33775" y="14016"/>
                  </a:lnTo>
                  <a:lnTo>
                    <a:pt x="18437" y="37675"/>
                  </a:lnTo>
                  <a:lnTo>
                    <a:pt x="5682" y="85297"/>
                  </a:lnTo>
                  <a:lnTo>
                    <a:pt x="0" y="114299"/>
                  </a:lnTo>
                  <a:lnTo>
                    <a:pt x="924" y="129575"/>
                  </a:lnTo>
                  <a:lnTo>
                    <a:pt x="5568" y="141538"/>
                  </a:lnTo>
                  <a:lnTo>
                    <a:pt x="8782" y="146703"/>
                  </a:lnTo>
                  <a:lnTo>
                    <a:pt x="13041" y="149442"/>
                  </a:lnTo>
                  <a:lnTo>
                    <a:pt x="23419" y="150603"/>
                  </a:lnTo>
                  <a:lnTo>
                    <a:pt x="35086" y="143123"/>
                  </a:lnTo>
                  <a:lnTo>
                    <a:pt x="46622" y="128979"/>
                  </a:lnTo>
                  <a:lnTo>
                    <a:pt x="65525" y="81643"/>
                  </a:lnTo>
                  <a:lnTo>
                    <a:pt x="76106" y="38583"/>
                  </a:lnTo>
                  <a:lnTo>
                    <a:pt x="77938" y="28099"/>
                  </a:lnTo>
                  <a:lnTo>
                    <a:pt x="78195" y="28744"/>
                  </a:lnTo>
                  <a:lnTo>
                    <a:pt x="78680" y="71241"/>
                  </a:lnTo>
                  <a:lnTo>
                    <a:pt x="80107" y="89977"/>
                  </a:lnTo>
                  <a:lnTo>
                    <a:pt x="93014" y="126819"/>
                  </a:lnTo>
                  <a:lnTo>
                    <a:pt x="99414" y="134905"/>
                  </a:lnTo>
                  <a:lnTo>
                    <a:pt x="110460" y="144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4"/>
            <p:cNvSpPr/>
            <p:nvPr>
              <p:custDataLst>
                <p:tags r:id="rId65"/>
              </p:custDataLst>
            </p:nvPr>
          </p:nvSpPr>
          <p:spPr>
            <a:xfrm>
              <a:off x="6362715" y="4875743"/>
              <a:ext cx="73593" cy="175881"/>
            </a:xfrm>
            <a:custGeom>
              <a:avLst/>
              <a:gdLst/>
              <a:ahLst/>
              <a:cxnLst/>
              <a:rect l="0" t="0" r="0" b="0"/>
              <a:pathLst>
                <a:path w="73593" h="175881">
                  <a:moveTo>
                    <a:pt x="6335" y="64557"/>
                  </a:moveTo>
                  <a:lnTo>
                    <a:pt x="6335" y="64557"/>
                  </a:lnTo>
                  <a:lnTo>
                    <a:pt x="6335" y="56386"/>
                  </a:lnTo>
                  <a:lnTo>
                    <a:pt x="1971" y="95713"/>
                  </a:lnTo>
                  <a:lnTo>
                    <a:pt x="377" y="138130"/>
                  </a:lnTo>
                  <a:lnTo>
                    <a:pt x="0" y="175880"/>
                  </a:lnTo>
                  <a:lnTo>
                    <a:pt x="6894" y="132584"/>
                  </a:lnTo>
                  <a:lnTo>
                    <a:pt x="12850" y="85654"/>
                  </a:lnTo>
                  <a:lnTo>
                    <a:pt x="19084" y="40939"/>
                  </a:lnTo>
                  <a:lnTo>
                    <a:pt x="23995" y="21605"/>
                  </a:lnTo>
                  <a:lnTo>
                    <a:pt x="36766" y="3443"/>
                  </a:lnTo>
                  <a:lnTo>
                    <a:pt x="39321" y="531"/>
                  </a:lnTo>
                  <a:lnTo>
                    <a:pt x="42437" y="0"/>
                  </a:lnTo>
                  <a:lnTo>
                    <a:pt x="49661" y="3174"/>
                  </a:lnTo>
                  <a:lnTo>
                    <a:pt x="61663" y="19636"/>
                  </a:lnTo>
                  <a:lnTo>
                    <a:pt x="72584" y="59917"/>
                  </a:lnTo>
                  <a:lnTo>
                    <a:pt x="73592" y="102577"/>
                  </a:lnTo>
                  <a:lnTo>
                    <a:pt x="65139" y="148572"/>
                  </a:lnTo>
                  <a:lnTo>
                    <a:pt x="63485" y="15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5"/>
            <p:cNvSpPr/>
            <p:nvPr>
              <p:custDataLst>
                <p:tags r:id="rId66"/>
              </p:custDataLst>
            </p:nvPr>
          </p:nvSpPr>
          <p:spPr>
            <a:xfrm>
              <a:off x="6502400" y="4911151"/>
              <a:ext cx="123752" cy="348277"/>
            </a:xfrm>
            <a:custGeom>
              <a:avLst/>
              <a:gdLst/>
              <a:ahLst/>
              <a:cxnLst/>
              <a:rect l="0" t="0" r="0" b="0"/>
              <a:pathLst>
                <a:path w="123752" h="348277">
                  <a:moveTo>
                    <a:pt x="0" y="35499"/>
                  </a:moveTo>
                  <a:lnTo>
                    <a:pt x="0" y="35499"/>
                  </a:lnTo>
                  <a:lnTo>
                    <a:pt x="0" y="28757"/>
                  </a:lnTo>
                  <a:lnTo>
                    <a:pt x="12177" y="4688"/>
                  </a:lnTo>
                  <a:lnTo>
                    <a:pt x="7605" y="28358"/>
                  </a:lnTo>
                  <a:lnTo>
                    <a:pt x="7220" y="75742"/>
                  </a:lnTo>
                  <a:lnTo>
                    <a:pt x="12174" y="101202"/>
                  </a:lnTo>
                  <a:lnTo>
                    <a:pt x="18581" y="113148"/>
                  </a:lnTo>
                  <a:lnTo>
                    <a:pt x="26132" y="119399"/>
                  </a:lnTo>
                  <a:lnTo>
                    <a:pt x="30121" y="121065"/>
                  </a:lnTo>
                  <a:lnTo>
                    <a:pt x="35603" y="120060"/>
                  </a:lnTo>
                  <a:lnTo>
                    <a:pt x="49219" y="113298"/>
                  </a:lnTo>
                  <a:lnTo>
                    <a:pt x="69381" y="94220"/>
                  </a:lnTo>
                  <a:lnTo>
                    <a:pt x="90088" y="48692"/>
                  </a:lnTo>
                  <a:lnTo>
                    <a:pt x="106780" y="1663"/>
                  </a:lnTo>
                  <a:lnTo>
                    <a:pt x="107169" y="241"/>
                  </a:lnTo>
                  <a:lnTo>
                    <a:pt x="107430" y="0"/>
                  </a:lnTo>
                  <a:lnTo>
                    <a:pt x="112268" y="20652"/>
                  </a:lnTo>
                  <a:lnTo>
                    <a:pt x="113898" y="64865"/>
                  </a:lnTo>
                  <a:lnTo>
                    <a:pt x="116063" y="106524"/>
                  </a:lnTo>
                  <a:lnTo>
                    <a:pt x="119291" y="153910"/>
                  </a:lnTo>
                  <a:lnTo>
                    <a:pt x="120752" y="189726"/>
                  </a:lnTo>
                  <a:lnTo>
                    <a:pt x="123751" y="226811"/>
                  </a:lnTo>
                  <a:lnTo>
                    <a:pt x="123675" y="262578"/>
                  </a:lnTo>
                  <a:lnTo>
                    <a:pt x="119665" y="308804"/>
                  </a:lnTo>
                  <a:lnTo>
                    <a:pt x="115273" y="331240"/>
                  </a:lnTo>
                  <a:lnTo>
                    <a:pt x="108618" y="345915"/>
                  </a:lnTo>
                  <a:lnTo>
                    <a:pt x="104162" y="348276"/>
                  </a:lnTo>
                  <a:lnTo>
                    <a:pt x="99074" y="347734"/>
                  </a:lnTo>
                  <a:lnTo>
                    <a:pt x="93566" y="345256"/>
                  </a:lnTo>
                  <a:lnTo>
                    <a:pt x="83683" y="333094"/>
                  </a:lnTo>
                  <a:lnTo>
                    <a:pt x="62943" y="285597"/>
                  </a:lnTo>
                  <a:lnTo>
                    <a:pt x="57150" y="270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6"/>
            <p:cNvSpPr/>
            <p:nvPr>
              <p:custDataLst>
                <p:tags r:id="rId67"/>
              </p:custDataLst>
            </p:nvPr>
          </p:nvSpPr>
          <p:spPr>
            <a:xfrm>
              <a:off x="7045668" y="4872011"/>
              <a:ext cx="82079" cy="174341"/>
            </a:xfrm>
            <a:custGeom>
              <a:avLst/>
              <a:gdLst/>
              <a:ahLst/>
              <a:cxnLst/>
              <a:rect l="0" t="0" r="0" b="0"/>
              <a:pathLst>
                <a:path w="82079" h="174341">
                  <a:moveTo>
                    <a:pt x="72682" y="30189"/>
                  </a:moveTo>
                  <a:lnTo>
                    <a:pt x="72682" y="30189"/>
                  </a:lnTo>
                  <a:lnTo>
                    <a:pt x="57754" y="3706"/>
                  </a:lnTo>
                  <a:lnTo>
                    <a:pt x="51701" y="780"/>
                  </a:lnTo>
                  <a:lnTo>
                    <a:pt x="48111" y="0"/>
                  </a:lnTo>
                  <a:lnTo>
                    <a:pt x="26204" y="5644"/>
                  </a:lnTo>
                  <a:lnTo>
                    <a:pt x="14866" y="14341"/>
                  </a:lnTo>
                  <a:lnTo>
                    <a:pt x="6397" y="27375"/>
                  </a:lnTo>
                  <a:lnTo>
                    <a:pt x="165" y="41470"/>
                  </a:lnTo>
                  <a:lnTo>
                    <a:pt x="0" y="49549"/>
                  </a:lnTo>
                  <a:lnTo>
                    <a:pt x="5643" y="69605"/>
                  </a:lnTo>
                  <a:lnTo>
                    <a:pt x="37489" y="98313"/>
                  </a:lnTo>
                  <a:lnTo>
                    <a:pt x="74232" y="128191"/>
                  </a:lnTo>
                  <a:lnTo>
                    <a:pt x="80426" y="137481"/>
                  </a:lnTo>
                  <a:lnTo>
                    <a:pt x="82078" y="141933"/>
                  </a:lnTo>
                  <a:lnTo>
                    <a:pt x="81769" y="147019"/>
                  </a:lnTo>
                  <a:lnTo>
                    <a:pt x="77660" y="158313"/>
                  </a:lnTo>
                  <a:lnTo>
                    <a:pt x="69250" y="166626"/>
                  </a:lnTo>
                  <a:lnTo>
                    <a:pt x="58457" y="171966"/>
                  </a:lnTo>
                  <a:lnTo>
                    <a:pt x="46604" y="174340"/>
                  </a:lnTo>
                  <a:lnTo>
                    <a:pt x="36163" y="171632"/>
                  </a:lnTo>
                  <a:lnTo>
                    <a:pt x="9182" y="15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7"/>
            <p:cNvSpPr/>
            <p:nvPr>
              <p:custDataLst>
                <p:tags r:id="rId68"/>
              </p:custDataLst>
            </p:nvPr>
          </p:nvSpPr>
          <p:spPr>
            <a:xfrm>
              <a:off x="7228690" y="4895850"/>
              <a:ext cx="156361" cy="133351"/>
            </a:xfrm>
            <a:custGeom>
              <a:avLst/>
              <a:gdLst/>
              <a:ahLst/>
              <a:cxnLst/>
              <a:rect l="0" t="0" r="0" b="0"/>
              <a:pathLst>
                <a:path w="156361" h="133351">
                  <a:moveTo>
                    <a:pt x="10310" y="0"/>
                  </a:moveTo>
                  <a:lnTo>
                    <a:pt x="10310" y="0"/>
                  </a:lnTo>
                  <a:lnTo>
                    <a:pt x="10310" y="3371"/>
                  </a:lnTo>
                  <a:lnTo>
                    <a:pt x="8429" y="6908"/>
                  </a:lnTo>
                  <a:lnTo>
                    <a:pt x="5241" y="12242"/>
                  </a:lnTo>
                  <a:lnTo>
                    <a:pt x="184" y="28557"/>
                  </a:lnTo>
                  <a:lnTo>
                    <a:pt x="0" y="63078"/>
                  </a:lnTo>
                  <a:lnTo>
                    <a:pt x="8638" y="110500"/>
                  </a:lnTo>
                  <a:lnTo>
                    <a:pt x="9195" y="116000"/>
                  </a:lnTo>
                  <a:lnTo>
                    <a:pt x="10977" y="120372"/>
                  </a:lnTo>
                  <a:lnTo>
                    <a:pt x="16721" y="127112"/>
                  </a:lnTo>
                  <a:lnTo>
                    <a:pt x="20229" y="127780"/>
                  </a:lnTo>
                  <a:lnTo>
                    <a:pt x="23978" y="126814"/>
                  </a:lnTo>
                  <a:lnTo>
                    <a:pt x="33318" y="120567"/>
                  </a:lnTo>
                  <a:lnTo>
                    <a:pt x="53738" y="99067"/>
                  </a:lnTo>
                  <a:lnTo>
                    <a:pt x="79958" y="52390"/>
                  </a:lnTo>
                  <a:lnTo>
                    <a:pt x="97519" y="18833"/>
                  </a:lnTo>
                  <a:lnTo>
                    <a:pt x="98082" y="18905"/>
                  </a:lnTo>
                  <a:lnTo>
                    <a:pt x="104057" y="35641"/>
                  </a:lnTo>
                  <a:lnTo>
                    <a:pt x="117478" y="81503"/>
                  </a:lnTo>
                  <a:lnTo>
                    <a:pt x="137704" y="112133"/>
                  </a:lnTo>
                  <a:lnTo>
                    <a:pt x="15636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8"/>
            <p:cNvSpPr/>
            <p:nvPr>
              <p:custDataLst>
                <p:tags r:id="rId69"/>
              </p:custDataLst>
            </p:nvPr>
          </p:nvSpPr>
          <p:spPr>
            <a:xfrm>
              <a:off x="7474251" y="4790879"/>
              <a:ext cx="91877" cy="263688"/>
            </a:xfrm>
            <a:custGeom>
              <a:avLst/>
              <a:gdLst/>
              <a:ahLst/>
              <a:cxnLst/>
              <a:rect l="0" t="0" r="0" b="0"/>
              <a:pathLst>
                <a:path w="91877" h="263688">
                  <a:moveTo>
                    <a:pt x="44149" y="3371"/>
                  </a:moveTo>
                  <a:lnTo>
                    <a:pt x="44149" y="3371"/>
                  </a:lnTo>
                  <a:lnTo>
                    <a:pt x="40778" y="0"/>
                  </a:lnTo>
                  <a:lnTo>
                    <a:pt x="39785" y="1124"/>
                  </a:lnTo>
                  <a:lnTo>
                    <a:pt x="32903" y="41944"/>
                  </a:lnTo>
                  <a:lnTo>
                    <a:pt x="27725" y="85669"/>
                  </a:lnTo>
                  <a:lnTo>
                    <a:pt x="26266" y="120381"/>
                  </a:lnTo>
                  <a:lnTo>
                    <a:pt x="23736" y="155094"/>
                  </a:lnTo>
                  <a:lnTo>
                    <a:pt x="18345" y="200726"/>
                  </a:lnTo>
                  <a:lnTo>
                    <a:pt x="8818" y="246462"/>
                  </a:lnTo>
                  <a:lnTo>
                    <a:pt x="7279" y="252522"/>
                  </a:lnTo>
                  <a:lnTo>
                    <a:pt x="9784" y="245822"/>
                  </a:lnTo>
                  <a:lnTo>
                    <a:pt x="17657" y="211633"/>
                  </a:lnTo>
                  <a:lnTo>
                    <a:pt x="28851" y="167854"/>
                  </a:lnTo>
                  <a:lnTo>
                    <a:pt x="43849" y="138262"/>
                  </a:lnTo>
                  <a:lnTo>
                    <a:pt x="50601" y="130351"/>
                  </a:lnTo>
                  <a:lnTo>
                    <a:pt x="57835" y="126834"/>
                  </a:lnTo>
                  <a:lnTo>
                    <a:pt x="61739" y="125896"/>
                  </a:lnTo>
                  <a:lnTo>
                    <a:pt x="69840" y="126736"/>
                  </a:lnTo>
                  <a:lnTo>
                    <a:pt x="73977" y="127948"/>
                  </a:lnTo>
                  <a:lnTo>
                    <a:pt x="82335" y="134939"/>
                  </a:lnTo>
                  <a:lnTo>
                    <a:pt x="86540" y="139766"/>
                  </a:lnTo>
                  <a:lnTo>
                    <a:pt x="91211" y="154538"/>
                  </a:lnTo>
                  <a:lnTo>
                    <a:pt x="91876" y="172861"/>
                  </a:lnTo>
                  <a:lnTo>
                    <a:pt x="83612" y="203011"/>
                  </a:lnTo>
                  <a:lnTo>
                    <a:pt x="67365" y="232876"/>
                  </a:lnTo>
                  <a:lnTo>
                    <a:pt x="45697" y="254347"/>
                  </a:lnTo>
                  <a:lnTo>
                    <a:pt x="32137" y="262612"/>
                  </a:lnTo>
                  <a:lnTo>
                    <a:pt x="25557" y="263687"/>
                  </a:lnTo>
                  <a:lnTo>
                    <a:pt x="12603" y="261119"/>
                  </a:lnTo>
                  <a:lnTo>
                    <a:pt x="7595" y="257753"/>
                  </a:lnTo>
                  <a:lnTo>
                    <a:pt x="151" y="248368"/>
                  </a:lnTo>
                  <a:lnTo>
                    <a:pt x="0" y="240786"/>
                  </a:lnTo>
                  <a:lnTo>
                    <a:pt x="12399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9"/>
            <p:cNvSpPr/>
            <p:nvPr>
              <p:custDataLst>
                <p:tags r:id="rId70"/>
              </p:custDataLst>
            </p:nvPr>
          </p:nvSpPr>
          <p:spPr>
            <a:xfrm>
              <a:off x="7645400" y="4885500"/>
              <a:ext cx="104671" cy="140264"/>
            </a:xfrm>
            <a:custGeom>
              <a:avLst/>
              <a:gdLst/>
              <a:ahLst/>
              <a:cxnLst/>
              <a:rect l="0" t="0" r="0" b="0"/>
              <a:pathLst>
                <a:path w="104671" h="140264">
                  <a:moveTo>
                    <a:pt x="95250" y="42100"/>
                  </a:moveTo>
                  <a:lnTo>
                    <a:pt x="95250" y="42100"/>
                  </a:lnTo>
                  <a:lnTo>
                    <a:pt x="100319" y="36325"/>
                  </a:lnTo>
                  <a:lnTo>
                    <a:pt x="104088" y="29891"/>
                  </a:lnTo>
                  <a:lnTo>
                    <a:pt x="104670" y="26199"/>
                  </a:lnTo>
                  <a:lnTo>
                    <a:pt x="103434" y="18335"/>
                  </a:lnTo>
                  <a:lnTo>
                    <a:pt x="96772" y="10135"/>
                  </a:lnTo>
                  <a:lnTo>
                    <a:pt x="92030" y="5974"/>
                  </a:lnTo>
                  <a:lnTo>
                    <a:pt x="79238" y="1349"/>
                  </a:lnTo>
                  <a:lnTo>
                    <a:pt x="64145" y="0"/>
                  </a:lnTo>
                  <a:lnTo>
                    <a:pt x="48028" y="1752"/>
                  </a:lnTo>
                  <a:lnTo>
                    <a:pt x="35222" y="6763"/>
                  </a:lnTo>
                  <a:lnTo>
                    <a:pt x="25532" y="13695"/>
                  </a:lnTo>
                  <a:lnTo>
                    <a:pt x="18873" y="21480"/>
                  </a:lnTo>
                  <a:lnTo>
                    <a:pt x="17521" y="25530"/>
                  </a:lnTo>
                  <a:lnTo>
                    <a:pt x="17900" y="33795"/>
                  </a:lnTo>
                  <a:lnTo>
                    <a:pt x="22302" y="42172"/>
                  </a:lnTo>
                  <a:lnTo>
                    <a:pt x="52337" y="86800"/>
                  </a:lnTo>
                  <a:lnTo>
                    <a:pt x="58069" y="99361"/>
                  </a:lnTo>
                  <a:lnTo>
                    <a:pt x="58468" y="104969"/>
                  </a:lnTo>
                  <a:lnTo>
                    <a:pt x="55149" y="114962"/>
                  </a:lnTo>
                  <a:lnTo>
                    <a:pt x="45347" y="131893"/>
                  </a:lnTo>
                  <a:lnTo>
                    <a:pt x="37557" y="138452"/>
                  </a:lnTo>
                  <a:lnTo>
                    <a:pt x="33506" y="140201"/>
                  </a:lnTo>
                  <a:lnTo>
                    <a:pt x="25239" y="140263"/>
                  </a:lnTo>
                  <a:lnTo>
                    <a:pt x="21059" y="139292"/>
                  </a:lnTo>
                  <a:lnTo>
                    <a:pt x="0" y="12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0"/>
            <p:cNvSpPr/>
            <p:nvPr>
              <p:custDataLst>
                <p:tags r:id="rId71"/>
              </p:custDataLst>
            </p:nvPr>
          </p:nvSpPr>
          <p:spPr>
            <a:xfrm>
              <a:off x="7761736" y="4883260"/>
              <a:ext cx="112265" cy="156161"/>
            </a:xfrm>
            <a:custGeom>
              <a:avLst/>
              <a:gdLst/>
              <a:ahLst/>
              <a:cxnLst/>
              <a:rect l="0" t="0" r="0" b="0"/>
              <a:pathLst>
                <a:path w="112265" h="156161">
                  <a:moveTo>
                    <a:pt x="42414" y="63390"/>
                  </a:moveTo>
                  <a:lnTo>
                    <a:pt x="42414" y="63390"/>
                  </a:lnTo>
                  <a:lnTo>
                    <a:pt x="54623" y="63390"/>
                  </a:lnTo>
                  <a:lnTo>
                    <a:pt x="57609" y="61979"/>
                  </a:lnTo>
                  <a:lnTo>
                    <a:pt x="62808" y="56648"/>
                  </a:lnTo>
                  <a:lnTo>
                    <a:pt x="69701" y="42342"/>
                  </a:lnTo>
                  <a:lnTo>
                    <a:pt x="72842" y="21327"/>
                  </a:lnTo>
                  <a:lnTo>
                    <a:pt x="69812" y="9182"/>
                  </a:lnTo>
                  <a:lnTo>
                    <a:pt x="67030" y="3968"/>
                  </a:lnTo>
                  <a:lnTo>
                    <a:pt x="63763" y="1198"/>
                  </a:lnTo>
                  <a:lnTo>
                    <a:pt x="60175" y="56"/>
                  </a:lnTo>
                  <a:lnTo>
                    <a:pt x="56371" y="0"/>
                  </a:lnTo>
                  <a:lnTo>
                    <a:pt x="37534" y="13407"/>
                  </a:lnTo>
                  <a:lnTo>
                    <a:pt x="17450" y="41995"/>
                  </a:lnTo>
                  <a:lnTo>
                    <a:pt x="4834" y="73905"/>
                  </a:lnTo>
                  <a:lnTo>
                    <a:pt x="0" y="105703"/>
                  </a:lnTo>
                  <a:lnTo>
                    <a:pt x="5309" y="134097"/>
                  </a:lnTo>
                  <a:lnTo>
                    <a:pt x="9916" y="140866"/>
                  </a:lnTo>
                  <a:lnTo>
                    <a:pt x="22561" y="150270"/>
                  </a:lnTo>
                  <a:lnTo>
                    <a:pt x="52289" y="156160"/>
                  </a:lnTo>
                  <a:lnTo>
                    <a:pt x="96026" y="145058"/>
                  </a:lnTo>
                  <a:lnTo>
                    <a:pt x="112264" y="13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1"/>
            <p:cNvSpPr/>
            <p:nvPr>
              <p:custDataLst>
                <p:tags r:id="rId72"/>
              </p:custDataLst>
            </p:nvPr>
          </p:nvSpPr>
          <p:spPr>
            <a:xfrm>
              <a:off x="7953389" y="4749800"/>
              <a:ext cx="85712" cy="311063"/>
            </a:xfrm>
            <a:custGeom>
              <a:avLst/>
              <a:gdLst/>
              <a:ahLst/>
              <a:cxnLst/>
              <a:rect l="0" t="0" r="0" b="0"/>
              <a:pathLst>
                <a:path w="85712" h="311063">
                  <a:moveTo>
                    <a:pt x="85711" y="0"/>
                  </a:moveTo>
                  <a:lnTo>
                    <a:pt x="85711" y="0"/>
                  </a:lnTo>
                  <a:lnTo>
                    <a:pt x="85711" y="3371"/>
                  </a:lnTo>
                  <a:lnTo>
                    <a:pt x="79230" y="18017"/>
                  </a:lnTo>
                  <a:lnTo>
                    <a:pt x="60913" y="58331"/>
                  </a:lnTo>
                  <a:lnTo>
                    <a:pt x="44026" y="105713"/>
                  </a:lnTo>
                  <a:lnTo>
                    <a:pt x="30496" y="142939"/>
                  </a:lnTo>
                  <a:lnTo>
                    <a:pt x="19779" y="185355"/>
                  </a:lnTo>
                  <a:lnTo>
                    <a:pt x="10311" y="224432"/>
                  </a:lnTo>
                  <a:lnTo>
                    <a:pt x="811" y="268758"/>
                  </a:lnTo>
                  <a:lnTo>
                    <a:pt x="0" y="286665"/>
                  </a:lnTo>
                  <a:lnTo>
                    <a:pt x="4343" y="299327"/>
                  </a:lnTo>
                  <a:lnTo>
                    <a:pt x="12858" y="307777"/>
                  </a:lnTo>
                  <a:lnTo>
                    <a:pt x="18092" y="311018"/>
                  </a:lnTo>
                  <a:lnTo>
                    <a:pt x="24405" y="311062"/>
                  </a:lnTo>
                  <a:lnTo>
                    <a:pt x="5396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2"/>
            <p:cNvSpPr/>
            <p:nvPr>
              <p:custDataLst>
                <p:tags r:id="rId73"/>
              </p:custDataLst>
            </p:nvPr>
          </p:nvSpPr>
          <p:spPr>
            <a:xfrm>
              <a:off x="7914791" y="4895850"/>
              <a:ext cx="130660" cy="12701"/>
            </a:xfrm>
            <a:custGeom>
              <a:avLst/>
              <a:gdLst/>
              <a:ahLst/>
              <a:cxnLst/>
              <a:rect l="0" t="0" r="0" b="0"/>
              <a:pathLst>
                <a:path w="130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6656" y="10818"/>
                  </a:lnTo>
                  <a:lnTo>
                    <a:pt x="79523" y="579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3"/>
            <p:cNvSpPr/>
            <p:nvPr>
              <p:custDataLst>
                <p:tags r:id="rId74"/>
              </p:custDataLst>
            </p:nvPr>
          </p:nvSpPr>
          <p:spPr>
            <a:xfrm>
              <a:off x="8397032" y="4895850"/>
              <a:ext cx="135106" cy="142344"/>
            </a:xfrm>
            <a:custGeom>
              <a:avLst/>
              <a:gdLst/>
              <a:ahLst/>
              <a:cxnLst/>
              <a:rect l="0" t="0" r="0" b="0"/>
              <a:pathLst>
                <a:path w="135106" h="142344">
                  <a:moveTo>
                    <a:pt x="105618" y="0"/>
                  </a:moveTo>
                  <a:lnTo>
                    <a:pt x="105618" y="0"/>
                  </a:lnTo>
                  <a:lnTo>
                    <a:pt x="81438" y="706"/>
                  </a:lnTo>
                  <a:lnTo>
                    <a:pt x="71588" y="3371"/>
                  </a:lnTo>
                  <a:lnTo>
                    <a:pt x="47401" y="18951"/>
                  </a:lnTo>
                  <a:lnTo>
                    <a:pt x="21263" y="48183"/>
                  </a:lnTo>
                  <a:lnTo>
                    <a:pt x="2386" y="83656"/>
                  </a:lnTo>
                  <a:lnTo>
                    <a:pt x="0" y="104679"/>
                  </a:lnTo>
                  <a:lnTo>
                    <a:pt x="1339" y="114236"/>
                  </a:lnTo>
                  <a:lnTo>
                    <a:pt x="5054" y="122018"/>
                  </a:lnTo>
                  <a:lnTo>
                    <a:pt x="16708" y="134428"/>
                  </a:lnTo>
                  <a:lnTo>
                    <a:pt x="33177" y="140885"/>
                  </a:lnTo>
                  <a:lnTo>
                    <a:pt x="52255" y="142343"/>
                  </a:lnTo>
                  <a:lnTo>
                    <a:pt x="72494" y="138287"/>
                  </a:lnTo>
                  <a:lnTo>
                    <a:pt x="103721" y="121329"/>
                  </a:lnTo>
                  <a:lnTo>
                    <a:pt x="128575" y="98430"/>
                  </a:lnTo>
                  <a:lnTo>
                    <a:pt x="135105" y="78319"/>
                  </a:lnTo>
                  <a:lnTo>
                    <a:pt x="134246" y="55975"/>
                  </a:lnTo>
                  <a:lnTo>
                    <a:pt x="126808" y="34285"/>
                  </a:lnTo>
                  <a:lnTo>
                    <a:pt x="120450" y="26385"/>
                  </a:lnTo>
                  <a:lnTo>
                    <a:pt x="103978" y="15725"/>
                  </a:lnTo>
                  <a:lnTo>
                    <a:pt x="86780" y="12398"/>
                  </a:lnTo>
                  <a:lnTo>
                    <a:pt x="55813" y="13366"/>
                  </a:lnTo>
                  <a:lnTo>
                    <a:pt x="53365" y="14555"/>
                  </a:lnTo>
                  <a:lnTo>
                    <a:pt x="484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4"/>
            <p:cNvSpPr/>
            <p:nvPr>
              <p:custDataLst>
                <p:tags r:id="rId75"/>
              </p:custDataLst>
            </p:nvPr>
          </p:nvSpPr>
          <p:spPr>
            <a:xfrm>
              <a:off x="8630364" y="4683811"/>
              <a:ext cx="126287" cy="351740"/>
            </a:xfrm>
            <a:custGeom>
              <a:avLst/>
              <a:gdLst/>
              <a:ahLst/>
              <a:cxnLst/>
              <a:rect l="0" t="0" r="0" b="0"/>
              <a:pathLst>
                <a:path w="126287" h="351740">
                  <a:moveTo>
                    <a:pt x="126286" y="8839"/>
                  </a:moveTo>
                  <a:lnTo>
                    <a:pt x="126286" y="8839"/>
                  </a:lnTo>
                  <a:lnTo>
                    <a:pt x="105238" y="0"/>
                  </a:lnTo>
                  <a:lnTo>
                    <a:pt x="100259" y="124"/>
                  </a:lnTo>
                  <a:lnTo>
                    <a:pt x="90964" y="4025"/>
                  </a:lnTo>
                  <a:lnTo>
                    <a:pt x="74428" y="20897"/>
                  </a:lnTo>
                  <a:lnTo>
                    <a:pt x="54945" y="62726"/>
                  </a:lnTo>
                  <a:lnTo>
                    <a:pt x="42510" y="104925"/>
                  </a:lnTo>
                  <a:lnTo>
                    <a:pt x="36605" y="139033"/>
                  </a:lnTo>
                  <a:lnTo>
                    <a:pt x="31631" y="175359"/>
                  </a:lnTo>
                  <a:lnTo>
                    <a:pt x="26361" y="211259"/>
                  </a:lnTo>
                  <a:lnTo>
                    <a:pt x="15461" y="258532"/>
                  </a:lnTo>
                  <a:lnTo>
                    <a:pt x="4706" y="298252"/>
                  </a:lnTo>
                  <a:lnTo>
                    <a:pt x="0" y="339852"/>
                  </a:lnTo>
                  <a:lnTo>
                    <a:pt x="467" y="343814"/>
                  </a:lnTo>
                  <a:lnTo>
                    <a:pt x="1484" y="346456"/>
                  </a:lnTo>
                  <a:lnTo>
                    <a:pt x="5636" y="35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"/>
            <p:cNvSpPr/>
            <p:nvPr>
              <p:custDataLst>
                <p:tags r:id="rId76"/>
              </p:custDataLst>
            </p:nvPr>
          </p:nvSpPr>
          <p:spPr>
            <a:xfrm>
              <a:off x="8572500" y="4895850"/>
              <a:ext cx="139701" cy="3659"/>
            </a:xfrm>
            <a:custGeom>
              <a:avLst/>
              <a:gdLst/>
              <a:ahLst/>
              <a:cxnLst/>
              <a:rect l="0" t="0" r="0" b="0"/>
              <a:pathLst>
                <a:path w="139701" h="3659">
                  <a:moveTo>
                    <a:pt x="0" y="0"/>
                  </a:moveTo>
                  <a:lnTo>
                    <a:pt x="0" y="0"/>
                  </a:lnTo>
                  <a:lnTo>
                    <a:pt x="40386" y="706"/>
                  </a:lnTo>
                  <a:lnTo>
                    <a:pt x="81423" y="365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6"/>
            <p:cNvSpPr/>
            <p:nvPr>
              <p:custDataLst>
                <p:tags r:id="rId77"/>
              </p:custDataLst>
            </p:nvPr>
          </p:nvSpPr>
          <p:spPr>
            <a:xfrm>
              <a:off x="9049776" y="4756150"/>
              <a:ext cx="59195" cy="305593"/>
            </a:xfrm>
            <a:custGeom>
              <a:avLst/>
              <a:gdLst/>
              <a:ahLst/>
              <a:cxnLst/>
              <a:rect l="0" t="0" r="0" b="0"/>
              <a:pathLst>
                <a:path w="59195" h="305593">
                  <a:moveTo>
                    <a:pt x="49774" y="0"/>
                  </a:moveTo>
                  <a:lnTo>
                    <a:pt x="49774" y="0"/>
                  </a:lnTo>
                  <a:lnTo>
                    <a:pt x="58612" y="0"/>
                  </a:lnTo>
                  <a:lnTo>
                    <a:pt x="59194" y="1411"/>
                  </a:lnTo>
                  <a:lnTo>
                    <a:pt x="49457" y="41427"/>
                  </a:lnTo>
                  <a:lnTo>
                    <a:pt x="41448" y="76480"/>
                  </a:lnTo>
                  <a:lnTo>
                    <a:pt x="34079" y="107369"/>
                  </a:lnTo>
                  <a:lnTo>
                    <a:pt x="26100" y="142264"/>
                  </a:lnTo>
                  <a:lnTo>
                    <a:pt x="17850" y="175176"/>
                  </a:lnTo>
                  <a:lnTo>
                    <a:pt x="7154" y="219591"/>
                  </a:lnTo>
                  <a:lnTo>
                    <a:pt x="589" y="265783"/>
                  </a:lnTo>
                  <a:lnTo>
                    <a:pt x="0" y="295603"/>
                  </a:lnTo>
                  <a:lnTo>
                    <a:pt x="2487" y="303769"/>
                  </a:lnTo>
                  <a:lnTo>
                    <a:pt x="5550" y="305524"/>
                  </a:lnTo>
                  <a:lnTo>
                    <a:pt x="14596" y="305592"/>
                  </a:lnTo>
                  <a:lnTo>
                    <a:pt x="25672" y="299508"/>
                  </a:lnTo>
                  <a:lnTo>
                    <a:pt x="4342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7"/>
            <p:cNvSpPr/>
            <p:nvPr>
              <p:custDataLst>
                <p:tags r:id="rId78"/>
              </p:custDataLst>
            </p:nvPr>
          </p:nvSpPr>
          <p:spPr>
            <a:xfrm>
              <a:off x="8997950" y="4782260"/>
              <a:ext cx="463551" cy="287147"/>
            </a:xfrm>
            <a:custGeom>
              <a:avLst/>
              <a:gdLst/>
              <a:ahLst/>
              <a:cxnLst/>
              <a:rect l="0" t="0" r="0" b="0"/>
              <a:pathLst>
                <a:path w="463551" h="287147">
                  <a:moveTo>
                    <a:pt x="0" y="132640"/>
                  </a:moveTo>
                  <a:lnTo>
                    <a:pt x="0" y="132640"/>
                  </a:lnTo>
                  <a:lnTo>
                    <a:pt x="0" y="129269"/>
                  </a:lnTo>
                  <a:lnTo>
                    <a:pt x="1411" y="128276"/>
                  </a:lnTo>
                  <a:lnTo>
                    <a:pt x="38282" y="116325"/>
                  </a:lnTo>
                  <a:lnTo>
                    <a:pt x="76646" y="103269"/>
                  </a:lnTo>
                  <a:lnTo>
                    <a:pt x="119292" y="79330"/>
                  </a:lnTo>
                  <a:lnTo>
                    <a:pt x="161091" y="41271"/>
                  </a:lnTo>
                  <a:lnTo>
                    <a:pt x="207210" y="7379"/>
                  </a:lnTo>
                  <a:lnTo>
                    <a:pt x="226396" y="0"/>
                  </a:lnTo>
                  <a:lnTo>
                    <a:pt x="227131" y="1174"/>
                  </a:lnTo>
                  <a:lnTo>
                    <a:pt x="227947" y="6242"/>
                  </a:lnTo>
                  <a:lnTo>
                    <a:pt x="219725" y="53296"/>
                  </a:lnTo>
                  <a:lnTo>
                    <a:pt x="213366" y="87498"/>
                  </a:lnTo>
                  <a:lnTo>
                    <a:pt x="208188" y="128570"/>
                  </a:lnTo>
                  <a:lnTo>
                    <a:pt x="203536" y="170812"/>
                  </a:lnTo>
                  <a:lnTo>
                    <a:pt x="199115" y="210283"/>
                  </a:lnTo>
                  <a:lnTo>
                    <a:pt x="193366" y="254188"/>
                  </a:lnTo>
                  <a:lnTo>
                    <a:pt x="190877" y="286073"/>
                  </a:lnTo>
                  <a:lnTo>
                    <a:pt x="190046" y="287140"/>
                  </a:lnTo>
                  <a:lnTo>
                    <a:pt x="188786" y="287146"/>
                  </a:lnTo>
                  <a:lnTo>
                    <a:pt x="187241" y="286444"/>
                  </a:lnTo>
                  <a:lnTo>
                    <a:pt x="188437" y="268601"/>
                  </a:lnTo>
                  <a:lnTo>
                    <a:pt x="200231" y="223650"/>
                  </a:lnTo>
                  <a:lnTo>
                    <a:pt x="213558" y="194667"/>
                  </a:lnTo>
                  <a:lnTo>
                    <a:pt x="215749" y="193041"/>
                  </a:lnTo>
                  <a:lnTo>
                    <a:pt x="224870" y="190753"/>
                  </a:lnTo>
                  <a:lnTo>
                    <a:pt x="229999" y="190218"/>
                  </a:lnTo>
                  <a:lnTo>
                    <a:pt x="236512" y="195625"/>
                  </a:lnTo>
                  <a:lnTo>
                    <a:pt x="243405" y="205083"/>
                  </a:lnTo>
                  <a:lnTo>
                    <a:pt x="267133" y="250236"/>
                  </a:lnTo>
                  <a:lnTo>
                    <a:pt x="274654" y="258988"/>
                  </a:lnTo>
                  <a:lnTo>
                    <a:pt x="280348" y="262879"/>
                  </a:lnTo>
                  <a:lnTo>
                    <a:pt x="288992" y="262725"/>
                  </a:lnTo>
                  <a:lnTo>
                    <a:pt x="299891" y="259600"/>
                  </a:lnTo>
                  <a:lnTo>
                    <a:pt x="333760" y="238773"/>
                  </a:lnTo>
                  <a:lnTo>
                    <a:pt x="374840" y="203574"/>
                  </a:lnTo>
                  <a:lnTo>
                    <a:pt x="392581" y="187524"/>
                  </a:lnTo>
                  <a:lnTo>
                    <a:pt x="396730" y="180316"/>
                  </a:lnTo>
                  <a:lnTo>
                    <a:pt x="398574" y="172409"/>
                  </a:lnTo>
                  <a:lnTo>
                    <a:pt x="397655" y="169030"/>
                  </a:lnTo>
                  <a:lnTo>
                    <a:pt x="392870" y="163395"/>
                  </a:lnTo>
                  <a:lnTo>
                    <a:pt x="382277" y="160420"/>
                  </a:lnTo>
                  <a:lnTo>
                    <a:pt x="375501" y="159627"/>
                  </a:lnTo>
                  <a:lnTo>
                    <a:pt x="362327" y="162508"/>
                  </a:lnTo>
                  <a:lnTo>
                    <a:pt x="355852" y="165252"/>
                  </a:lnTo>
                  <a:lnTo>
                    <a:pt x="346775" y="175827"/>
                  </a:lnTo>
                  <a:lnTo>
                    <a:pt x="335199" y="208982"/>
                  </a:lnTo>
                  <a:lnTo>
                    <a:pt x="341794" y="249255"/>
                  </a:lnTo>
                  <a:lnTo>
                    <a:pt x="355343" y="269371"/>
                  </a:lnTo>
                  <a:lnTo>
                    <a:pt x="363896" y="276711"/>
                  </a:lnTo>
                  <a:lnTo>
                    <a:pt x="386568" y="282985"/>
                  </a:lnTo>
                  <a:lnTo>
                    <a:pt x="425218" y="282549"/>
                  </a:lnTo>
                  <a:lnTo>
                    <a:pt x="463550" y="278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8"/>
            <p:cNvSpPr/>
            <p:nvPr>
              <p:custDataLst>
                <p:tags r:id="rId79"/>
              </p:custDataLst>
            </p:nvPr>
          </p:nvSpPr>
          <p:spPr>
            <a:xfrm>
              <a:off x="9761697" y="4897386"/>
              <a:ext cx="97449" cy="178625"/>
            </a:xfrm>
            <a:custGeom>
              <a:avLst/>
              <a:gdLst/>
              <a:ahLst/>
              <a:cxnLst/>
              <a:rect l="0" t="0" r="0" b="0"/>
              <a:pathLst>
                <a:path w="97449" h="178625">
                  <a:moveTo>
                    <a:pt x="74453" y="42914"/>
                  </a:moveTo>
                  <a:lnTo>
                    <a:pt x="74453" y="42914"/>
                  </a:lnTo>
                  <a:lnTo>
                    <a:pt x="74452" y="39543"/>
                  </a:lnTo>
                  <a:lnTo>
                    <a:pt x="85388" y="22520"/>
                  </a:lnTo>
                  <a:lnTo>
                    <a:pt x="84565" y="19440"/>
                  </a:lnTo>
                  <a:lnTo>
                    <a:pt x="79888" y="12255"/>
                  </a:lnTo>
                  <a:lnTo>
                    <a:pt x="69322" y="3648"/>
                  </a:lnTo>
                  <a:lnTo>
                    <a:pt x="50512" y="0"/>
                  </a:lnTo>
                  <a:lnTo>
                    <a:pt x="30436" y="2290"/>
                  </a:lnTo>
                  <a:lnTo>
                    <a:pt x="14453" y="7437"/>
                  </a:lnTo>
                  <a:lnTo>
                    <a:pt x="7098" y="13270"/>
                  </a:lnTo>
                  <a:lnTo>
                    <a:pt x="2185" y="20567"/>
                  </a:lnTo>
                  <a:lnTo>
                    <a:pt x="0" y="28513"/>
                  </a:lnTo>
                  <a:lnTo>
                    <a:pt x="1535" y="32608"/>
                  </a:lnTo>
                  <a:lnTo>
                    <a:pt x="24922" y="56905"/>
                  </a:lnTo>
                  <a:lnTo>
                    <a:pt x="67503" y="89415"/>
                  </a:lnTo>
                  <a:lnTo>
                    <a:pt x="82653" y="105209"/>
                  </a:lnTo>
                  <a:lnTo>
                    <a:pt x="94443" y="129262"/>
                  </a:lnTo>
                  <a:lnTo>
                    <a:pt x="97448" y="143380"/>
                  </a:lnTo>
                  <a:lnTo>
                    <a:pt x="96904" y="154829"/>
                  </a:lnTo>
                  <a:lnTo>
                    <a:pt x="95770" y="159857"/>
                  </a:lnTo>
                  <a:lnTo>
                    <a:pt x="92898" y="163915"/>
                  </a:lnTo>
                  <a:lnTo>
                    <a:pt x="84061" y="170305"/>
                  </a:lnTo>
                  <a:lnTo>
                    <a:pt x="63816" y="177869"/>
                  </a:lnTo>
                  <a:lnTo>
                    <a:pt x="51851" y="178624"/>
                  </a:lnTo>
                  <a:lnTo>
                    <a:pt x="32673" y="173360"/>
                  </a:lnTo>
                  <a:lnTo>
                    <a:pt x="29666" y="169388"/>
                  </a:lnTo>
                  <a:lnTo>
                    <a:pt x="26325" y="157451"/>
                  </a:lnTo>
                  <a:lnTo>
                    <a:pt x="27552" y="151022"/>
                  </a:lnTo>
                  <a:lnTo>
                    <a:pt x="42703" y="12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9"/>
            <p:cNvSpPr/>
            <p:nvPr>
              <p:custDataLst>
                <p:tags r:id="rId80"/>
              </p:custDataLst>
            </p:nvPr>
          </p:nvSpPr>
          <p:spPr>
            <a:xfrm>
              <a:off x="9911193" y="4921891"/>
              <a:ext cx="121808" cy="132710"/>
            </a:xfrm>
            <a:custGeom>
              <a:avLst/>
              <a:gdLst/>
              <a:ahLst/>
              <a:cxnLst/>
              <a:rect l="0" t="0" r="0" b="0"/>
              <a:pathLst>
                <a:path w="121808" h="132710">
                  <a:moveTo>
                    <a:pt x="121807" y="50159"/>
                  </a:moveTo>
                  <a:lnTo>
                    <a:pt x="121807" y="50159"/>
                  </a:lnTo>
                  <a:lnTo>
                    <a:pt x="106880" y="23676"/>
                  </a:lnTo>
                  <a:lnTo>
                    <a:pt x="85442" y="6662"/>
                  </a:lnTo>
                  <a:lnTo>
                    <a:pt x="75307" y="2605"/>
                  </a:lnTo>
                  <a:lnTo>
                    <a:pt x="51552" y="0"/>
                  </a:lnTo>
                  <a:lnTo>
                    <a:pt x="32787" y="2920"/>
                  </a:lnTo>
                  <a:lnTo>
                    <a:pt x="13821" y="14995"/>
                  </a:lnTo>
                  <a:lnTo>
                    <a:pt x="4904" y="31708"/>
                  </a:lnTo>
                  <a:lnTo>
                    <a:pt x="0" y="53248"/>
                  </a:lnTo>
                  <a:lnTo>
                    <a:pt x="1912" y="87057"/>
                  </a:lnTo>
                  <a:lnTo>
                    <a:pt x="7607" y="103953"/>
                  </a:lnTo>
                  <a:lnTo>
                    <a:pt x="16724" y="114754"/>
                  </a:lnTo>
                  <a:lnTo>
                    <a:pt x="22118" y="118623"/>
                  </a:lnTo>
                  <a:lnTo>
                    <a:pt x="26420" y="119790"/>
                  </a:lnTo>
                  <a:lnTo>
                    <a:pt x="29993" y="119158"/>
                  </a:lnTo>
                  <a:lnTo>
                    <a:pt x="33081" y="117325"/>
                  </a:lnTo>
                  <a:lnTo>
                    <a:pt x="52539" y="94104"/>
                  </a:lnTo>
                  <a:lnTo>
                    <a:pt x="68822" y="62342"/>
                  </a:lnTo>
                  <a:lnTo>
                    <a:pt x="79042" y="39003"/>
                  </a:lnTo>
                  <a:lnTo>
                    <a:pt x="80597" y="37077"/>
                  </a:lnTo>
                  <a:lnTo>
                    <a:pt x="81634" y="36499"/>
                  </a:lnTo>
                  <a:lnTo>
                    <a:pt x="82325" y="36819"/>
                  </a:lnTo>
                  <a:lnTo>
                    <a:pt x="92424" y="76127"/>
                  </a:lnTo>
                  <a:lnTo>
                    <a:pt x="105759" y="109825"/>
                  </a:lnTo>
                  <a:lnTo>
                    <a:pt x="121807" y="13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0"/>
            <p:cNvSpPr/>
            <p:nvPr>
              <p:custDataLst>
                <p:tags r:id="rId81"/>
              </p:custDataLst>
            </p:nvPr>
          </p:nvSpPr>
          <p:spPr>
            <a:xfrm>
              <a:off x="10116611" y="4906497"/>
              <a:ext cx="149519" cy="139486"/>
            </a:xfrm>
            <a:custGeom>
              <a:avLst/>
              <a:gdLst/>
              <a:ahLst/>
              <a:cxnLst/>
              <a:rect l="0" t="0" r="0" b="0"/>
              <a:pathLst>
                <a:path w="149519" h="139486">
                  <a:moveTo>
                    <a:pt x="24339" y="52853"/>
                  </a:moveTo>
                  <a:lnTo>
                    <a:pt x="24339" y="52853"/>
                  </a:lnTo>
                  <a:lnTo>
                    <a:pt x="24338" y="47386"/>
                  </a:lnTo>
                  <a:lnTo>
                    <a:pt x="20968" y="94056"/>
                  </a:lnTo>
                  <a:lnTo>
                    <a:pt x="5935" y="136479"/>
                  </a:lnTo>
                  <a:lnTo>
                    <a:pt x="4308" y="138237"/>
                  </a:lnTo>
                  <a:lnTo>
                    <a:pt x="2519" y="139409"/>
                  </a:lnTo>
                  <a:lnTo>
                    <a:pt x="1326" y="139485"/>
                  </a:lnTo>
                  <a:lnTo>
                    <a:pt x="530" y="138830"/>
                  </a:lnTo>
                  <a:lnTo>
                    <a:pt x="0" y="137687"/>
                  </a:lnTo>
                  <a:lnTo>
                    <a:pt x="16708" y="92233"/>
                  </a:lnTo>
                  <a:lnTo>
                    <a:pt x="35562" y="46490"/>
                  </a:lnTo>
                  <a:lnTo>
                    <a:pt x="56371" y="7930"/>
                  </a:lnTo>
                  <a:lnTo>
                    <a:pt x="62800" y="1137"/>
                  </a:lnTo>
                  <a:lnTo>
                    <a:pt x="65502" y="31"/>
                  </a:lnTo>
                  <a:lnTo>
                    <a:pt x="68009" y="0"/>
                  </a:lnTo>
                  <a:lnTo>
                    <a:pt x="70386" y="684"/>
                  </a:lnTo>
                  <a:lnTo>
                    <a:pt x="71969" y="3257"/>
                  </a:lnTo>
                  <a:lnTo>
                    <a:pt x="74200" y="18402"/>
                  </a:lnTo>
                  <a:lnTo>
                    <a:pt x="71644" y="61103"/>
                  </a:lnTo>
                  <a:lnTo>
                    <a:pt x="68956" y="88067"/>
                  </a:lnTo>
                  <a:lnTo>
                    <a:pt x="68863" y="86613"/>
                  </a:lnTo>
                  <a:lnTo>
                    <a:pt x="80353" y="64016"/>
                  </a:lnTo>
                  <a:lnTo>
                    <a:pt x="100594" y="38443"/>
                  </a:lnTo>
                  <a:lnTo>
                    <a:pt x="123055" y="22399"/>
                  </a:lnTo>
                  <a:lnTo>
                    <a:pt x="134299" y="18151"/>
                  </a:lnTo>
                  <a:lnTo>
                    <a:pt x="138568" y="19135"/>
                  </a:lnTo>
                  <a:lnTo>
                    <a:pt x="142119" y="21907"/>
                  </a:lnTo>
                  <a:lnTo>
                    <a:pt x="145193" y="25873"/>
                  </a:lnTo>
                  <a:lnTo>
                    <a:pt x="149518" y="48308"/>
                  </a:lnTo>
                  <a:lnTo>
                    <a:pt x="149217" y="90912"/>
                  </a:lnTo>
                  <a:lnTo>
                    <a:pt x="144989" y="12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1"/>
            <p:cNvSpPr/>
            <p:nvPr>
              <p:custDataLst>
                <p:tags r:id="rId82"/>
              </p:custDataLst>
            </p:nvPr>
          </p:nvSpPr>
          <p:spPr>
            <a:xfrm>
              <a:off x="10310292" y="4920882"/>
              <a:ext cx="135033" cy="361684"/>
            </a:xfrm>
            <a:custGeom>
              <a:avLst/>
              <a:gdLst/>
              <a:ahLst/>
              <a:cxnLst/>
              <a:rect l="0" t="0" r="0" b="0"/>
              <a:pathLst>
                <a:path w="135033" h="361684">
                  <a:moveTo>
                    <a:pt x="71958" y="6718"/>
                  </a:moveTo>
                  <a:lnTo>
                    <a:pt x="71958" y="6718"/>
                  </a:lnTo>
                  <a:lnTo>
                    <a:pt x="68587" y="46717"/>
                  </a:lnTo>
                  <a:lnTo>
                    <a:pt x="63120" y="86852"/>
                  </a:lnTo>
                  <a:lnTo>
                    <a:pt x="57031" y="130023"/>
                  </a:lnTo>
                  <a:lnTo>
                    <a:pt x="47387" y="177465"/>
                  </a:lnTo>
                  <a:lnTo>
                    <a:pt x="39637" y="212428"/>
                  </a:lnTo>
                  <a:lnTo>
                    <a:pt x="32193" y="248427"/>
                  </a:lnTo>
                  <a:lnTo>
                    <a:pt x="26533" y="283243"/>
                  </a:lnTo>
                  <a:lnTo>
                    <a:pt x="21666" y="315650"/>
                  </a:lnTo>
                  <a:lnTo>
                    <a:pt x="12792" y="356471"/>
                  </a:lnTo>
                  <a:lnTo>
                    <a:pt x="10642" y="359831"/>
                  </a:lnTo>
                  <a:lnTo>
                    <a:pt x="8502" y="361365"/>
                  </a:lnTo>
                  <a:lnTo>
                    <a:pt x="6371" y="361683"/>
                  </a:lnTo>
                  <a:lnTo>
                    <a:pt x="4244" y="359072"/>
                  </a:lnTo>
                  <a:lnTo>
                    <a:pt x="0" y="348646"/>
                  </a:lnTo>
                  <a:lnTo>
                    <a:pt x="3756" y="306683"/>
                  </a:lnTo>
                  <a:lnTo>
                    <a:pt x="10132" y="259980"/>
                  </a:lnTo>
                  <a:lnTo>
                    <a:pt x="13807" y="232709"/>
                  </a:lnTo>
                  <a:lnTo>
                    <a:pt x="18374" y="202534"/>
                  </a:lnTo>
                  <a:lnTo>
                    <a:pt x="23535" y="170424"/>
                  </a:lnTo>
                  <a:lnTo>
                    <a:pt x="29093" y="137021"/>
                  </a:lnTo>
                  <a:lnTo>
                    <a:pt x="34209" y="110520"/>
                  </a:lnTo>
                  <a:lnTo>
                    <a:pt x="43656" y="69785"/>
                  </a:lnTo>
                  <a:lnTo>
                    <a:pt x="56855" y="29419"/>
                  </a:lnTo>
                  <a:lnTo>
                    <a:pt x="64303" y="17748"/>
                  </a:lnTo>
                  <a:lnTo>
                    <a:pt x="83174" y="3244"/>
                  </a:lnTo>
                  <a:lnTo>
                    <a:pt x="96698" y="0"/>
                  </a:lnTo>
                  <a:lnTo>
                    <a:pt x="103268" y="123"/>
                  </a:lnTo>
                  <a:lnTo>
                    <a:pt x="116211" y="5903"/>
                  </a:lnTo>
                  <a:lnTo>
                    <a:pt x="122627" y="10408"/>
                  </a:lnTo>
                  <a:lnTo>
                    <a:pt x="131636" y="24821"/>
                  </a:lnTo>
                  <a:lnTo>
                    <a:pt x="135026" y="33603"/>
                  </a:lnTo>
                  <a:lnTo>
                    <a:pt x="135032" y="56532"/>
                  </a:lnTo>
                  <a:lnTo>
                    <a:pt x="128918" y="81774"/>
                  </a:lnTo>
                  <a:lnTo>
                    <a:pt x="101998" y="124843"/>
                  </a:lnTo>
                  <a:lnTo>
                    <a:pt x="79683" y="146375"/>
                  </a:lnTo>
                  <a:lnTo>
                    <a:pt x="72874" y="150623"/>
                  </a:lnTo>
                  <a:lnTo>
                    <a:pt x="59664" y="153461"/>
                  </a:lnTo>
                  <a:lnTo>
                    <a:pt x="53179" y="153230"/>
                  </a:lnTo>
                  <a:lnTo>
                    <a:pt x="47443" y="150254"/>
                  </a:lnTo>
                  <a:lnTo>
                    <a:pt x="27508" y="127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2"/>
            <p:cNvSpPr/>
            <p:nvPr>
              <p:custDataLst>
                <p:tags r:id="rId83"/>
              </p:custDataLst>
            </p:nvPr>
          </p:nvSpPr>
          <p:spPr>
            <a:xfrm>
              <a:off x="10524669" y="4752492"/>
              <a:ext cx="156032" cy="276329"/>
            </a:xfrm>
            <a:custGeom>
              <a:avLst/>
              <a:gdLst/>
              <a:ahLst/>
              <a:cxnLst/>
              <a:rect l="0" t="0" r="0" b="0"/>
              <a:pathLst>
                <a:path w="156032" h="276329">
                  <a:moveTo>
                    <a:pt x="73481" y="3658"/>
                  </a:moveTo>
                  <a:lnTo>
                    <a:pt x="73481" y="3658"/>
                  </a:lnTo>
                  <a:lnTo>
                    <a:pt x="73480" y="287"/>
                  </a:lnTo>
                  <a:lnTo>
                    <a:pt x="72776" y="0"/>
                  </a:lnTo>
                  <a:lnTo>
                    <a:pt x="70110" y="1562"/>
                  </a:lnTo>
                  <a:lnTo>
                    <a:pt x="55183" y="45569"/>
                  </a:lnTo>
                  <a:lnTo>
                    <a:pt x="43443" y="87729"/>
                  </a:lnTo>
                  <a:lnTo>
                    <a:pt x="31438" y="119575"/>
                  </a:lnTo>
                  <a:lnTo>
                    <a:pt x="18106" y="151838"/>
                  </a:lnTo>
                  <a:lnTo>
                    <a:pt x="4077" y="196357"/>
                  </a:lnTo>
                  <a:lnTo>
                    <a:pt x="0" y="230401"/>
                  </a:lnTo>
                  <a:lnTo>
                    <a:pt x="3014" y="253790"/>
                  </a:lnTo>
                  <a:lnTo>
                    <a:pt x="5336" y="254374"/>
                  </a:lnTo>
                  <a:lnTo>
                    <a:pt x="13561" y="253141"/>
                  </a:lnTo>
                  <a:lnTo>
                    <a:pt x="33463" y="245109"/>
                  </a:lnTo>
                  <a:lnTo>
                    <a:pt x="65471" y="218908"/>
                  </a:lnTo>
                  <a:lnTo>
                    <a:pt x="95208" y="180493"/>
                  </a:lnTo>
                  <a:lnTo>
                    <a:pt x="108347" y="155789"/>
                  </a:lnTo>
                  <a:lnTo>
                    <a:pt x="108015" y="153762"/>
                  </a:lnTo>
                  <a:lnTo>
                    <a:pt x="106381" y="152411"/>
                  </a:lnTo>
                  <a:lnTo>
                    <a:pt x="103881" y="151510"/>
                  </a:lnTo>
                  <a:lnTo>
                    <a:pt x="90249" y="153613"/>
                  </a:lnTo>
                  <a:lnTo>
                    <a:pt x="69433" y="165447"/>
                  </a:lnTo>
                  <a:lnTo>
                    <a:pt x="59218" y="182103"/>
                  </a:lnTo>
                  <a:lnTo>
                    <a:pt x="51381" y="213399"/>
                  </a:lnTo>
                  <a:lnTo>
                    <a:pt x="50940" y="243133"/>
                  </a:lnTo>
                  <a:lnTo>
                    <a:pt x="52104" y="252208"/>
                  </a:lnTo>
                  <a:lnTo>
                    <a:pt x="59042" y="266054"/>
                  </a:lnTo>
                  <a:lnTo>
                    <a:pt x="63854" y="271722"/>
                  </a:lnTo>
                  <a:lnTo>
                    <a:pt x="71296" y="274795"/>
                  </a:lnTo>
                  <a:lnTo>
                    <a:pt x="90855" y="276328"/>
                  </a:lnTo>
                  <a:lnTo>
                    <a:pt x="138036" y="267905"/>
                  </a:lnTo>
                  <a:lnTo>
                    <a:pt x="156031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39"/>
          <p:cNvGrpSpPr/>
          <p:nvPr/>
        </p:nvGrpSpPr>
        <p:grpSpPr>
          <a:xfrm>
            <a:off x="10915650" y="4798818"/>
            <a:ext cx="781051" cy="364938"/>
            <a:chOff x="10915650" y="4798818"/>
            <a:chExt cx="781051" cy="364938"/>
          </a:xfrm>
        </p:grpSpPr>
        <p:sp>
          <p:nvSpPr>
            <p:cNvPr id="186" name="SMARTInkShape-163"/>
            <p:cNvSpPr/>
            <p:nvPr>
              <p:custDataLst>
                <p:tags r:id="rId37"/>
              </p:custDataLst>
            </p:nvPr>
          </p:nvSpPr>
          <p:spPr>
            <a:xfrm>
              <a:off x="10915650" y="4855622"/>
              <a:ext cx="101601" cy="158852"/>
            </a:xfrm>
            <a:custGeom>
              <a:avLst/>
              <a:gdLst/>
              <a:ahLst/>
              <a:cxnLst/>
              <a:rect l="0" t="0" r="0" b="0"/>
              <a:pathLst>
                <a:path w="101601" h="158852">
                  <a:moveTo>
                    <a:pt x="101600" y="27528"/>
                  </a:moveTo>
                  <a:lnTo>
                    <a:pt x="101600" y="27528"/>
                  </a:lnTo>
                  <a:lnTo>
                    <a:pt x="92762" y="9851"/>
                  </a:lnTo>
                  <a:lnTo>
                    <a:pt x="84972" y="3679"/>
                  </a:lnTo>
                  <a:lnTo>
                    <a:pt x="79931" y="1045"/>
                  </a:lnTo>
                  <a:lnTo>
                    <a:pt x="68687" y="0"/>
                  </a:lnTo>
                  <a:lnTo>
                    <a:pt x="58044" y="1888"/>
                  </a:lnTo>
                  <a:lnTo>
                    <a:pt x="50962" y="5079"/>
                  </a:lnTo>
                  <a:lnTo>
                    <a:pt x="39638" y="17584"/>
                  </a:lnTo>
                  <a:lnTo>
                    <a:pt x="35256" y="28752"/>
                  </a:lnTo>
                  <a:lnTo>
                    <a:pt x="34014" y="40772"/>
                  </a:lnTo>
                  <a:lnTo>
                    <a:pt x="35813" y="53169"/>
                  </a:lnTo>
                  <a:lnTo>
                    <a:pt x="58522" y="91617"/>
                  </a:lnTo>
                  <a:lnTo>
                    <a:pt x="76079" y="121640"/>
                  </a:lnTo>
                  <a:lnTo>
                    <a:pt x="77793" y="134972"/>
                  </a:lnTo>
                  <a:lnTo>
                    <a:pt x="77261" y="141491"/>
                  </a:lnTo>
                  <a:lnTo>
                    <a:pt x="74791" y="146542"/>
                  </a:lnTo>
                  <a:lnTo>
                    <a:pt x="66401" y="154036"/>
                  </a:lnTo>
                  <a:lnTo>
                    <a:pt x="53736" y="157837"/>
                  </a:lnTo>
                  <a:lnTo>
                    <a:pt x="46407" y="158851"/>
                  </a:lnTo>
                  <a:lnTo>
                    <a:pt x="39405" y="156705"/>
                  </a:lnTo>
                  <a:lnTo>
                    <a:pt x="25980" y="146794"/>
                  </a:lnTo>
                  <a:lnTo>
                    <a:pt x="0" y="11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4"/>
            <p:cNvSpPr/>
            <p:nvPr>
              <p:custDataLst>
                <p:tags r:id="rId38"/>
              </p:custDataLst>
            </p:nvPr>
          </p:nvSpPr>
          <p:spPr>
            <a:xfrm>
              <a:off x="11049394" y="4798818"/>
              <a:ext cx="155453" cy="364938"/>
            </a:xfrm>
            <a:custGeom>
              <a:avLst/>
              <a:gdLst/>
              <a:ahLst/>
              <a:cxnLst/>
              <a:rect l="0" t="0" r="0" b="0"/>
              <a:pathLst>
                <a:path w="155453" h="364938">
                  <a:moveTo>
                    <a:pt x="44056" y="128782"/>
                  </a:moveTo>
                  <a:lnTo>
                    <a:pt x="44056" y="128782"/>
                  </a:lnTo>
                  <a:lnTo>
                    <a:pt x="38986" y="172826"/>
                  </a:lnTo>
                  <a:lnTo>
                    <a:pt x="33225" y="211604"/>
                  </a:lnTo>
                  <a:lnTo>
                    <a:pt x="26344" y="254373"/>
                  </a:lnTo>
                  <a:lnTo>
                    <a:pt x="16386" y="296913"/>
                  </a:lnTo>
                  <a:lnTo>
                    <a:pt x="6345" y="341726"/>
                  </a:lnTo>
                  <a:lnTo>
                    <a:pt x="937" y="364481"/>
                  </a:lnTo>
                  <a:lnTo>
                    <a:pt x="493" y="364937"/>
                  </a:lnTo>
                  <a:lnTo>
                    <a:pt x="0" y="361681"/>
                  </a:lnTo>
                  <a:lnTo>
                    <a:pt x="8447" y="315266"/>
                  </a:lnTo>
                  <a:lnTo>
                    <a:pt x="17647" y="270225"/>
                  </a:lnTo>
                  <a:lnTo>
                    <a:pt x="25039" y="241421"/>
                  </a:lnTo>
                  <a:lnTo>
                    <a:pt x="33495" y="210225"/>
                  </a:lnTo>
                  <a:lnTo>
                    <a:pt x="43365" y="179549"/>
                  </a:lnTo>
                  <a:lnTo>
                    <a:pt x="54178" y="149222"/>
                  </a:lnTo>
                  <a:lnTo>
                    <a:pt x="65621" y="119125"/>
                  </a:lnTo>
                  <a:lnTo>
                    <a:pt x="83978" y="72514"/>
                  </a:lnTo>
                  <a:lnTo>
                    <a:pt x="106214" y="26032"/>
                  </a:lnTo>
                  <a:lnTo>
                    <a:pt x="119660" y="9032"/>
                  </a:lnTo>
                  <a:lnTo>
                    <a:pt x="132691" y="1476"/>
                  </a:lnTo>
                  <a:lnTo>
                    <a:pt x="143658" y="0"/>
                  </a:lnTo>
                  <a:lnTo>
                    <a:pt x="148556" y="594"/>
                  </a:lnTo>
                  <a:lnTo>
                    <a:pt x="151823" y="5223"/>
                  </a:lnTo>
                  <a:lnTo>
                    <a:pt x="155452" y="21656"/>
                  </a:lnTo>
                  <a:lnTo>
                    <a:pt x="147381" y="58079"/>
                  </a:lnTo>
                  <a:lnTo>
                    <a:pt x="134957" y="96779"/>
                  </a:lnTo>
                  <a:lnTo>
                    <a:pt x="107977" y="142007"/>
                  </a:lnTo>
                  <a:lnTo>
                    <a:pt x="84475" y="167900"/>
                  </a:lnTo>
                  <a:lnTo>
                    <a:pt x="60977" y="182161"/>
                  </a:lnTo>
                  <a:lnTo>
                    <a:pt x="57454" y="183418"/>
                  </a:lnTo>
                  <a:lnTo>
                    <a:pt x="54399" y="182845"/>
                  </a:lnTo>
                  <a:lnTo>
                    <a:pt x="44056" y="173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5"/>
            <p:cNvSpPr/>
            <p:nvPr>
              <p:custDataLst>
                <p:tags r:id="rId39"/>
              </p:custDataLst>
            </p:nvPr>
          </p:nvSpPr>
          <p:spPr>
            <a:xfrm>
              <a:off x="11241915" y="4846656"/>
              <a:ext cx="454786" cy="163495"/>
            </a:xfrm>
            <a:custGeom>
              <a:avLst/>
              <a:gdLst/>
              <a:ahLst/>
              <a:cxnLst/>
              <a:rect l="0" t="0" r="0" b="0"/>
              <a:pathLst>
                <a:path w="454786" h="163495">
                  <a:moveTo>
                    <a:pt x="92835" y="42844"/>
                  </a:moveTo>
                  <a:lnTo>
                    <a:pt x="92835" y="42844"/>
                  </a:lnTo>
                  <a:lnTo>
                    <a:pt x="92835" y="3816"/>
                  </a:lnTo>
                  <a:lnTo>
                    <a:pt x="92129" y="2009"/>
                  </a:lnTo>
                  <a:lnTo>
                    <a:pt x="90954" y="804"/>
                  </a:lnTo>
                  <a:lnTo>
                    <a:pt x="89464" y="0"/>
                  </a:lnTo>
                  <a:lnTo>
                    <a:pt x="73883" y="5612"/>
                  </a:lnTo>
                  <a:lnTo>
                    <a:pt x="48022" y="26324"/>
                  </a:lnTo>
                  <a:lnTo>
                    <a:pt x="14864" y="73657"/>
                  </a:lnTo>
                  <a:lnTo>
                    <a:pt x="1208" y="114678"/>
                  </a:lnTo>
                  <a:lnTo>
                    <a:pt x="0" y="122483"/>
                  </a:lnTo>
                  <a:lnTo>
                    <a:pt x="606" y="127687"/>
                  </a:lnTo>
                  <a:lnTo>
                    <a:pt x="2420" y="131156"/>
                  </a:lnTo>
                  <a:lnTo>
                    <a:pt x="5043" y="133468"/>
                  </a:lnTo>
                  <a:lnTo>
                    <a:pt x="9612" y="132894"/>
                  </a:lnTo>
                  <a:lnTo>
                    <a:pt x="22216" y="126610"/>
                  </a:lnTo>
                  <a:lnTo>
                    <a:pt x="45178" y="104431"/>
                  </a:lnTo>
                  <a:lnTo>
                    <a:pt x="72446" y="58014"/>
                  </a:lnTo>
                  <a:lnTo>
                    <a:pt x="86166" y="36285"/>
                  </a:lnTo>
                  <a:lnTo>
                    <a:pt x="88390" y="34944"/>
                  </a:lnTo>
                  <a:lnTo>
                    <a:pt x="89871" y="35460"/>
                  </a:lnTo>
                  <a:lnTo>
                    <a:pt x="77366" y="77184"/>
                  </a:lnTo>
                  <a:lnTo>
                    <a:pt x="74492" y="105601"/>
                  </a:lnTo>
                  <a:lnTo>
                    <a:pt x="75667" y="110082"/>
                  </a:lnTo>
                  <a:lnTo>
                    <a:pt x="77861" y="113070"/>
                  </a:lnTo>
                  <a:lnTo>
                    <a:pt x="80736" y="115061"/>
                  </a:lnTo>
                  <a:lnTo>
                    <a:pt x="84769" y="114978"/>
                  </a:lnTo>
                  <a:lnTo>
                    <a:pt x="110213" y="102823"/>
                  </a:lnTo>
                  <a:lnTo>
                    <a:pt x="146197" y="78725"/>
                  </a:lnTo>
                  <a:lnTo>
                    <a:pt x="179346" y="54557"/>
                  </a:lnTo>
                  <a:lnTo>
                    <a:pt x="215245" y="29705"/>
                  </a:lnTo>
                  <a:lnTo>
                    <a:pt x="257672" y="12140"/>
                  </a:lnTo>
                  <a:lnTo>
                    <a:pt x="282668" y="4936"/>
                  </a:lnTo>
                  <a:lnTo>
                    <a:pt x="283038" y="6711"/>
                  </a:lnTo>
                  <a:lnTo>
                    <a:pt x="283137" y="8172"/>
                  </a:lnTo>
                  <a:lnTo>
                    <a:pt x="282496" y="9146"/>
                  </a:lnTo>
                  <a:lnTo>
                    <a:pt x="281365" y="9795"/>
                  </a:lnTo>
                  <a:lnTo>
                    <a:pt x="274480" y="10837"/>
                  </a:lnTo>
                  <a:lnTo>
                    <a:pt x="268403" y="11018"/>
                  </a:lnTo>
                  <a:lnTo>
                    <a:pt x="254254" y="7421"/>
                  </a:lnTo>
                  <a:lnTo>
                    <a:pt x="225700" y="13842"/>
                  </a:lnTo>
                  <a:lnTo>
                    <a:pt x="213270" y="23369"/>
                  </a:lnTo>
                  <a:lnTo>
                    <a:pt x="172393" y="68219"/>
                  </a:lnTo>
                  <a:lnTo>
                    <a:pt x="166999" y="82814"/>
                  </a:lnTo>
                  <a:lnTo>
                    <a:pt x="163538" y="111809"/>
                  </a:lnTo>
                  <a:lnTo>
                    <a:pt x="164664" y="117043"/>
                  </a:lnTo>
                  <a:lnTo>
                    <a:pt x="169679" y="124740"/>
                  </a:lnTo>
                  <a:lnTo>
                    <a:pt x="187178" y="133039"/>
                  </a:lnTo>
                  <a:lnTo>
                    <a:pt x="225562" y="132026"/>
                  </a:lnTo>
                  <a:lnTo>
                    <a:pt x="268648" y="125556"/>
                  </a:lnTo>
                  <a:lnTo>
                    <a:pt x="313712" y="110155"/>
                  </a:lnTo>
                  <a:lnTo>
                    <a:pt x="360381" y="88030"/>
                  </a:lnTo>
                  <a:lnTo>
                    <a:pt x="405067" y="57153"/>
                  </a:lnTo>
                  <a:lnTo>
                    <a:pt x="418579" y="44264"/>
                  </a:lnTo>
                  <a:lnTo>
                    <a:pt x="424581" y="33833"/>
                  </a:lnTo>
                  <a:lnTo>
                    <a:pt x="425368" y="24492"/>
                  </a:lnTo>
                  <a:lnTo>
                    <a:pt x="424589" y="20026"/>
                  </a:lnTo>
                  <a:lnTo>
                    <a:pt x="419963" y="13182"/>
                  </a:lnTo>
                  <a:lnTo>
                    <a:pt x="416754" y="10370"/>
                  </a:lnTo>
                  <a:lnTo>
                    <a:pt x="412497" y="9905"/>
                  </a:lnTo>
                  <a:lnTo>
                    <a:pt x="402123" y="13153"/>
                  </a:lnTo>
                  <a:lnTo>
                    <a:pt x="373149" y="33216"/>
                  </a:lnTo>
                  <a:lnTo>
                    <a:pt x="338603" y="76418"/>
                  </a:lnTo>
                  <a:lnTo>
                    <a:pt x="330990" y="98653"/>
                  </a:lnTo>
                  <a:lnTo>
                    <a:pt x="332972" y="113980"/>
                  </a:lnTo>
                  <a:lnTo>
                    <a:pt x="339263" y="129493"/>
                  </a:lnTo>
                  <a:lnTo>
                    <a:pt x="349114" y="143443"/>
                  </a:lnTo>
                  <a:lnTo>
                    <a:pt x="368073" y="152937"/>
                  </a:lnTo>
                  <a:lnTo>
                    <a:pt x="408397" y="160366"/>
                  </a:lnTo>
                  <a:lnTo>
                    <a:pt x="454785" y="163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1"/>
          <p:cNvGrpSpPr/>
          <p:nvPr/>
        </p:nvGrpSpPr>
        <p:grpSpPr>
          <a:xfrm>
            <a:off x="4318000" y="5505450"/>
            <a:ext cx="146051" cy="338654"/>
            <a:chOff x="4318000" y="5505450"/>
            <a:chExt cx="146051" cy="338654"/>
          </a:xfrm>
        </p:grpSpPr>
        <p:sp>
          <p:nvSpPr>
            <p:cNvPr id="190" name="SMARTInkShape-166"/>
            <p:cNvSpPr/>
            <p:nvPr>
              <p:custDataLst>
                <p:tags r:id="rId35"/>
              </p:custDataLst>
            </p:nvPr>
          </p:nvSpPr>
          <p:spPr>
            <a:xfrm>
              <a:off x="4318000" y="5676900"/>
              <a:ext cx="107951" cy="5057"/>
            </a:xfrm>
            <a:custGeom>
              <a:avLst/>
              <a:gdLst/>
              <a:ahLst/>
              <a:cxnLst/>
              <a:rect l="0" t="0" r="0" b="0"/>
              <a:pathLst>
                <a:path w="107951" h="5057">
                  <a:moveTo>
                    <a:pt x="0" y="0"/>
                  </a:moveTo>
                  <a:lnTo>
                    <a:pt x="0" y="0"/>
                  </a:lnTo>
                  <a:lnTo>
                    <a:pt x="42063" y="3371"/>
                  </a:lnTo>
                  <a:lnTo>
                    <a:pt x="70790" y="50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7"/>
            <p:cNvSpPr/>
            <p:nvPr>
              <p:custDataLst>
                <p:tags r:id="rId36"/>
              </p:custDataLst>
            </p:nvPr>
          </p:nvSpPr>
          <p:spPr>
            <a:xfrm>
              <a:off x="4319193" y="5505450"/>
              <a:ext cx="144858" cy="338654"/>
            </a:xfrm>
            <a:custGeom>
              <a:avLst/>
              <a:gdLst/>
              <a:ahLst/>
              <a:cxnLst/>
              <a:rect l="0" t="0" r="0" b="0"/>
              <a:pathLst>
                <a:path w="144858" h="338654">
                  <a:moveTo>
                    <a:pt x="144857" y="0"/>
                  </a:moveTo>
                  <a:lnTo>
                    <a:pt x="144857" y="0"/>
                  </a:lnTo>
                  <a:lnTo>
                    <a:pt x="103011" y="0"/>
                  </a:lnTo>
                  <a:lnTo>
                    <a:pt x="82442" y="1411"/>
                  </a:lnTo>
                  <a:lnTo>
                    <a:pt x="49128" y="16592"/>
                  </a:lnTo>
                  <a:lnTo>
                    <a:pt x="42809" y="21015"/>
                  </a:lnTo>
                  <a:lnTo>
                    <a:pt x="39530" y="30977"/>
                  </a:lnTo>
                  <a:lnTo>
                    <a:pt x="32183" y="78477"/>
                  </a:lnTo>
                  <a:lnTo>
                    <a:pt x="28222" y="117428"/>
                  </a:lnTo>
                  <a:lnTo>
                    <a:pt x="25992" y="153555"/>
                  </a:lnTo>
                  <a:lnTo>
                    <a:pt x="23589" y="186075"/>
                  </a:lnTo>
                  <a:lnTo>
                    <a:pt x="15714" y="231444"/>
                  </a:lnTo>
                  <a:lnTo>
                    <a:pt x="12048" y="270600"/>
                  </a:lnTo>
                  <a:lnTo>
                    <a:pt x="2833" y="315365"/>
                  </a:lnTo>
                  <a:lnTo>
                    <a:pt x="0" y="325804"/>
                  </a:lnTo>
                  <a:lnTo>
                    <a:pt x="307" y="327975"/>
                  </a:lnTo>
                  <a:lnTo>
                    <a:pt x="2531" y="332268"/>
                  </a:lnTo>
                  <a:lnTo>
                    <a:pt x="14492" y="338653"/>
                  </a:lnTo>
                  <a:lnTo>
                    <a:pt x="38183" y="338270"/>
                  </a:lnTo>
                  <a:lnTo>
                    <a:pt x="77794" y="331820"/>
                  </a:lnTo>
                  <a:lnTo>
                    <a:pt x="124768" y="324643"/>
                  </a:lnTo>
                  <a:lnTo>
                    <a:pt x="131930" y="324203"/>
                  </a:lnTo>
                  <a:lnTo>
                    <a:pt x="134122" y="323379"/>
                  </a:lnTo>
                  <a:lnTo>
                    <a:pt x="135584" y="322125"/>
                  </a:lnTo>
                  <a:lnTo>
                    <a:pt x="13850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42"/>
          <p:cNvGrpSpPr/>
          <p:nvPr/>
        </p:nvGrpSpPr>
        <p:grpSpPr>
          <a:xfrm>
            <a:off x="4737100" y="5456145"/>
            <a:ext cx="1377951" cy="334176"/>
            <a:chOff x="4737100" y="5456145"/>
            <a:chExt cx="1377951" cy="334176"/>
          </a:xfrm>
        </p:grpSpPr>
        <p:sp>
          <p:nvSpPr>
            <p:cNvPr id="193" name="SMARTInkShape-168"/>
            <p:cNvSpPr/>
            <p:nvPr>
              <p:custDataLst>
                <p:tags r:id="rId32"/>
              </p:custDataLst>
            </p:nvPr>
          </p:nvSpPr>
          <p:spPr>
            <a:xfrm>
              <a:off x="4792692" y="5531212"/>
              <a:ext cx="230159" cy="160225"/>
            </a:xfrm>
            <a:custGeom>
              <a:avLst/>
              <a:gdLst/>
              <a:ahLst/>
              <a:cxnLst/>
              <a:rect l="0" t="0" r="0" b="0"/>
              <a:pathLst>
                <a:path w="230159" h="160225">
                  <a:moveTo>
                    <a:pt x="185708" y="18688"/>
                  </a:moveTo>
                  <a:lnTo>
                    <a:pt x="185708" y="18688"/>
                  </a:lnTo>
                  <a:lnTo>
                    <a:pt x="185708" y="15317"/>
                  </a:lnTo>
                  <a:lnTo>
                    <a:pt x="183826" y="11780"/>
                  </a:lnTo>
                  <a:lnTo>
                    <a:pt x="176870" y="3761"/>
                  </a:lnTo>
                  <a:lnTo>
                    <a:pt x="170961" y="1470"/>
                  </a:lnTo>
                  <a:lnTo>
                    <a:pt x="148928" y="0"/>
                  </a:lnTo>
                  <a:lnTo>
                    <a:pt x="112094" y="6486"/>
                  </a:lnTo>
                  <a:lnTo>
                    <a:pt x="68803" y="17346"/>
                  </a:lnTo>
                  <a:lnTo>
                    <a:pt x="34810" y="36243"/>
                  </a:lnTo>
                  <a:lnTo>
                    <a:pt x="13605" y="63087"/>
                  </a:lnTo>
                  <a:lnTo>
                    <a:pt x="1757" y="90012"/>
                  </a:lnTo>
                  <a:lnTo>
                    <a:pt x="0" y="107302"/>
                  </a:lnTo>
                  <a:lnTo>
                    <a:pt x="2276" y="122984"/>
                  </a:lnTo>
                  <a:lnTo>
                    <a:pt x="7992" y="134657"/>
                  </a:lnTo>
                  <a:lnTo>
                    <a:pt x="24643" y="144548"/>
                  </a:lnTo>
                  <a:lnTo>
                    <a:pt x="65548" y="156169"/>
                  </a:lnTo>
                  <a:lnTo>
                    <a:pt x="99848" y="160224"/>
                  </a:lnTo>
                  <a:lnTo>
                    <a:pt x="136259" y="159674"/>
                  </a:lnTo>
                  <a:lnTo>
                    <a:pt x="182345" y="155398"/>
                  </a:lnTo>
                  <a:lnTo>
                    <a:pt x="230158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9"/>
            <p:cNvSpPr/>
            <p:nvPr>
              <p:custDataLst>
                <p:tags r:id="rId33"/>
              </p:custDataLst>
            </p:nvPr>
          </p:nvSpPr>
          <p:spPr>
            <a:xfrm>
              <a:off x="4737100" y="5772150"/>
              <a:ext cx="254001" cy="18171"/>
            </a:xfrm>
            <a:custGeom>
              <a:avLst/>
              <a:gdLst/>
              <a:ahLst/>
              <a:cxnLst/>
              <a:rect l="0" t="0" r="0" b="0"/>
              <a:pathLst>
                <a:path w="254001" h="18171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4057" y="18170"/>
                  </a:lnTo>
                  <a:lnTo>
                    <a:pt x="75320" y="15601"/>
                  </a:lnTo>
                  <a:lnTo>
                    <a:pt x="110381" y="12109"/>
                  </a:lnTo>
                  <a:lnTo>
                    <a:pt x="146424" y="8909"/>
                  </a:lnTo>
                  <a:lnTo>
                    <a:pt x="181259" y="7487"/>
                  </a:lnTo>
                  <a:lnTo>
                    <a:pt x="225861" y="331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0"/>
            <p:cNvSpPr/>
            <p:nvPr>
              <p:custDataLst>
                <p:tags r:id="rId34"/>
              </p:custDataLst>
            </p:nvPr>
          </p:nvSpPr>
          <p:spPr>
            <a:xfrm>
              <a:off x="5226933" y="5456145"/>
              <a:ext cx="888118" cy="316006"/>
            </a:xfrm>
            <a:custGeom>
              <a:avLst/>
              <a:gdLst/>
              <a:ahLst/>
              <a:cxnLst/>
              <a:rect l="0" t="0" r="0" b="0"/>
              <a:pathLst>
                <a:path w="888118" h="316006">
                  <a:moveTo>
                    <a:pt x="5467" y="316005"/>
                  </a:moveTo>
                  <a:lnTo>
                    <a:pt x="5467" y="316005"/>
                  </a:lnTo>
                  <a:lnTo>
                    <a:pt x="0" y="316005"/>
                  </a:lnTo>
                  <a:lnTo>
                    <a:pt x="42459" y="316005"/>
                  </a:lnTo>
                  <a:lnTo>
                    <a:pt x="82514" y="314124"/>
                  </a:lnTo>
                  <a:lnTo>
                    <a:pt x="115205" y="310936"/>
                  </a:lnTo>
                  <a:lnTo>
                    <a:pt x="159964" y="305879"/>
                  </a:lnTo>
                  <a:lnTo>
                    <a:pt x="201765" y="301932"/>
                  </a:lnTo>
                  <a:lnTo>
                    <a:pt x="220220" y="297246"/>
                  </a:lnTo>
                  <a:lnTo>
                    <a:pt x="219897" y="296444"/>
                  </a:lnTo>
                  <a:lnTo>
                    <a:pt x="206410" y="273197"/>
                  </a:lnTo>
                  <a:lnTo>
                    <a:pt x="199093" y="231102"/>
                  </a:lnTo>
                  <a:lnTo>
                    <a:pt x="193828" y="199954"/>
                  </a:lnTo>
                  <a:lnTo>
                    <a:pt x="191489" y="160240"/>
                  </a:lnTo>
                  <a:lnTo>
                    <a:pt x="190448" y="124245"/>
                  </a:lnTo>
                  <a:lnTo>
                    <a:pt x="189863" y="81858"/>
                  </a:lnTo>
                  <a:lnTo>
                    <a:pt x="193037" y="45622"/>
                  </a:lnTo>
                  <a:lnTo>
                    <a:pt x="201841" y="24695"/>
                  </a:lnTo>
                  <a:lnTo>
                    <a:pt x="216922" y="15319"/>
                  </a:lnTo>
                  <a:lnTo>
                    <a:pt x="252976" y="6074"/>
                  </a:lnTo>
                  <a:lnTo>
                    <a:pt x="284804" y="1870"/>
                  </a:lnTo>
                  <a:lnTo>
                    <a:pt x="322469" y="0"/>
                  </a:lnTo>
                  <a:lnTo>
                    <a:pt x="364608" y="1051"/>
                  </a:lnTo>
                  <a:lnTo>
                    <a:pt x="406385" y="4576"/>
                  </a:lnTo>
                  <a:lnTo>
                    <a:pt x="441416" y="10846"/>
                  </a:lnTo>
                  <a:lnTo>
                    <a:pt x="478791" y="29051"/>
                  </a:lnTo>
                  <a:lnTo>
                    <a:pt x="494763" y="49946"/>
                  </a:lnTo>
                  <a:lnTo>
                    <a:pt x="500998" y="62432"/>
                  </a:lnTo>
                  <a:lnTo>
                    <a:pt x="502281" y="87595"/>
                  </a:lnTo>
                  <a:lnTo>
                    <a:pt x="494384" y="112889"/>
                  </a:lnTo>
                  <a:lnTo>
                    <a:pt x="470105" y="150224"/>
                  </a:lnTo>
                  <a:lnTo>
                    <a:pt x="430296" y="192921"/>
                  </a:lnTo>
                  <a:lnTo>
                    <a:pt x="401945" y="221998"/>
                  </a:lnTo>
                  <a:lnTo>
                    <a:pt x="399608" y="226523"/>
                  </a:lnTo>
                  <a:lnTo>
                    <a:pt x="398755" y="230244"/>
                  </a:lnTo>
                  <a:lnTo>
                    <a:pt x="398893" y="233431"/>
                  </a:lnTo>
                  <a:lnTo>
                    <a:pt x="429424" y="244658"/>
                  </a:lnTo>
                  <a:lnTo>
                    <a:pt x="470706" y="249018"/>
                  </a:lnTo>
                  <a:lnTo>
                    <a:pt x="495543" y="250180"/>
                  </a:lnTo>
                  <a:lnTo>
                    <a:pt x="524095" y="250955"/>
                  </a:lnTo>
                  <a:lnTo>
                    <a:pt x="555125" y="251472"/>
                  </a:lnTo>
                  <a:lnTo>
                    <a:pt x="587805" y="251816"/>
                  </a:lnTo>
                  <a:lnTo>
                    <a:pt x="621586" y="252751"/>
                  </a:lnTo>
                  <a:lnTo>
                    <a:pt x="656102" y="254080"/>
                  </a:lnTo>
                  <a:lnTo>
                    <a:pt x="691107" y="255671"/>
                  </a:lnTo>
                  <a:lnTo>
                    <a:pt x="722205" y="256733"/>
                  </a:lnTo>
                  <a:lnTo>
                    <a:pt x="750697" y="257440"/>
                  </a:lnTo>
                  <a:lnTo>
                    <a:pt x="777454" y="257911"/>
                  </a:lnTo>
                  <a:lnTo>
                    <a:pt x="824117" y="256554"/>
                  </a:lnTo>
                  <a:lnTo>
                    <a:pt x="888117" y="252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43"/>
          <p:cNvGrpSpPr/>
          <p:nvPr/>
        </p:nvGrpSpPr>
        <p:grpSpPr>
          <a:xfrm>
            <a:off x="2952750" y="6093595"/>
            <a:ext cx="647701" cy="487586"/>
            <a:chOff x="2952750" y="6093595"/>
            <a:chExt cx="647701" cy="487586"/>
          </a:xfrm>
        </p:grpSpPr>
        <p:sp>
          <p:nvSpPr>
            <p:cNvPr id="197" name="SMARTInkShape-171"/>
            <p:cNvSpPr/>
            <p:nvPr>
              <p:custDataLst>
                <p:tags r:id="rId27"/>
              </p:custDataLst>
            </p:nvPr>
          </p:nvSpPr>
          <p:spPr>
            <a:xfrm>
              <a:off x="2995783" y="6093595"/>
              <a:ext cx="226315" cy="308343"/>
            </a:xfrm>
            <a:custGeom>
              <a:avLst/>
              <a:gdLst/>
              <a:ahLst/>
              <a:cxnLst/>
              <a:rect l="0" t="0" r="0" b="0"/>
              <a:pathLst>
                <a:path w="226315" h="308343">
                  <a:moveTo>
                    <a:pt x="52217" y="21455"/>
                  </a:moveTo>
                  <a:lnTo>
                    <a:pt x="52217" y="21455"/>
                  </a:lnTo>
                  <a:lnTo>
                    <a:pt x="52217" y="24826"/>
                  </a:lnTo>
                  <a:lnTo>
                    <a:pt x="55980" y="28362"/>
                  </a:lnTo>
                  <a:lnTo>
                    <a:pt x="85538" y="44761"/>
                  </a:lnTo>
                  <a:lnTo>
                    <a:pt x="97366" y="48981"/>
                  </a:lnTo>
                  <a:lnTo>
                    <a:pt x="137414" y="47301"/>
                  </a:lnTo>
                  <a:lnTo>
                    <a:pt x="172945" y="40715"/>
                  </a:lnTo>
                  <a:lnTo>
                    <a:pt x="211270" y="22123"/>
                  </a:lnTo>
                  <a:lnTo>
                    <a:pt x="221685" y="13991"/>
                  </a:lnTo>
                  <a:lnTo>
                    <a:pt x="226314" y="8025"/>
                  </a:lnTo>
                  <a:lnTo>
                    <a:pt x="226137" y="5446"/>
                  </a:lnTo>
                  <a:lnTo>
                    <a:pt x="224608" y="3021"/>
                  </a:lnTo>
                  <a:lnTo>
                    <a:pt x="222178" y="698"/>
                  </a:lnTo>
                  <a:lnTo>
                    <a:pt x="211952" y="0"/>
                  </a:lnTo>
                  <a:lnTo>
                    <a:pt x="190327" y="5455"/>
                  </a:lnTo>
                  <a:lnTo>
                    <a:pt x="175688" y="12933"/>
                  </a:lnTo>
                  <a:lnTo>
                    <a:pt x="164478" y="23312"/>
                  </a:lnTo>
                  <a:lnTo>
                    <a:pt x="158555" y="34981"/>
                  </a:lnTo>
                  <a:lnTo>
                    <a:pt x="156628" y="46516"/>
                  </a:lnTo>
                  <a:lnTo>
                    <a:pt x="158124" y="56347"/>
                  </a:lnTo>
                  <a:lnTo>
                    <a:pt x="170922" y="76001"/>
                  </a:lnTo>
                  <a:lnTo>
                    <a:pt x="170121" y="81211"/>
                  </a:lnTo>
                  <a:lnTo>
                    <a:pt x="168920" y="84575"/>
                  </a:lnTo>
                  <a:lnTo>
                    <a:pt x="130415" y="113023"/>
                  </a:lnTo>
                  <a:lnTo>
                    <a:pt x="93496" y="140309"/>
                  </a:lnTo>
                  <a:lnTo>
                    <a:pt x="53159" y="175204"/>
                  </a:lnTo>
                  <a:lnTo>
                    <a:pt x="20040" y="212355"/>
                  </a:lnTo>
                  <a:lnTo>
                    <a:pt x="2467" y="244529"/>
                  </a:lnTo>
                  <a:lnTo>
                    <a:pt x="0" y="252722"/>
                  </a:lnTo>
                  <a:lnTo>
                    <a:pt x="1022" y="269349"/>
                  </a:lnTo>
                  <a:lnTo>
                    <a:pt x="3270" y="277734"/>
                  </a:lnTo>
                  <a:lnTo>
                    <a:pt x="9003" y="284735"/>
                  </a:lnTo>
                  <a:lnTo>
                    <a:pt x="26661" y="296278"/>
                  </a:lnTo>
                  <a:lnTo>
                    <a:pt x="67144" y="307338"/>
                  </a:lnTo>
                  <a:lnTo>
                    <a:pt x="111516" y="308342"/>
                  </a:lnTo>
                  <a:lnTo>
                    <a:pt x="141117" y="307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2"/>
            <p:cNvSpPr/>
            <p:nvPr>
              <p:custDataLst>
                <p:tags r:id="rId28"/>
              </p:custDataLst>
            </p:nvPr>
          </p:nvSpPr>
          <p:spPr>
            <a:xfrm>
              <a:off x="3242458" y="6248175"/>
              <a:ext cx="142093" cy="333006"/>
            </a:xfrm>
            <a:custGeom>
              <a:avLst/>
              <a:gdLst/>
              <a:ahLst/>
              <a:cxnLst/>
              <a:rect l="0" t="0" r="0" b="0"/>
              <a:pathLst>
                <a:path w="142093" h="333006">
                  <a:moveTo>
                    <a:pt x="110342" y="57375"/>
                  </a:moveTo>
                  <a:lnTo>
                    <a:pt x="110342" y="57375"/>
                  </a:lnTo>
                  <a:lnTo>
                    <a:pt x="117084" y="50633"/>
                  </a:lnTo>
                  <a:lnTo>
                    <a:pt x="120394" y="41678"/>
                  </a:lnTo>
                  <a:lnTo>
                    <a:pt x="121277" y="36327"/>
                  </a:lnTo>
                  <a:lnTo>
                    <a:pt x="118494" y="24737"/>
                  </a:lnTo>
                  <a:lnTo>
                    <a:pt x="111848" y="13235"/>
                  </a:lnTo>
                  <a:lnTo>
                    <a:pt x="101839" y="3421"/>
                  </a:lnTo>
                  <a:lnTo>
                    <a:pt x="82809" y="0"/>
                  </a:lnTo>
                  <a:lnTo>
                    <a:pt x="58594" y="2242"/>
                  </a:lnTo>
                  <a:lnTo>
                    <a:pt x="33721" y="10293"/>
                  </a:lnTo>
                  <a:lnTo>
                    <a:pt x="16080" y="22809"/>
                  </a:lnTo>
                  <a:lnTo>
                    <a:pt x="4948" y="37779"/>
                  </a:lnTo>
                  <a:lnTo>
                    <a:pt x="0" y="53840"/>
                  </a:lnTo>
                  <a:lnTo>
                    <a:pt x="798" y="60663"/>
                  </a:lnTo>
                  <a:lnTo>
                    <a:pt x="7327" y="72007"/>
                  </a:lnTo>
                  <a:lnTo>
                    <a:pt x="26275" y="86326"/>
                  </a:lnTo>
                  <a:lnTo>
                    <a:pt x="45462" y="87646"/>
                  </a:lnTo>
                  <a:lnTo>
                    <a:pt x="65984" y="82823"/>
                  </a:lnTo>
                  <a:lnTo>
                    <a:pt x="88732" y="68207"/>
                  </a:lnTo>
                  <a:lnTo>
                    <a:pt x="107218" y="48192"/>
                  </a:lnTo>
                  <a:lnTo>
                    <a:pt x="108259" y="47724"/>
                  </a:lnTo>
                  <a:lnTo>
                    <a:pt x="108953" y="48119"/>
                  </a:lnTo>
                  <a:lnTo>
                    <a:pt x="109416" y="49088"/>
                  </a:lnTo>
                  <a:lnTo>
                    <a:pt x="104793" y="89579"/>
                  </a:lnTo>
                  <a:lnTo>
                    <a:pt x="107600" y="126262"/>
                  </a:lnTo>
                  <a:lnTo>
                    <a:pt x="119642" y="168410"/>
                  </a:lnTo>
                  <a:lnTo>
                    <a:pt x="126940" y="201269"/>
                  </a:lnTo>
                  <a:lnTo>
                    <a:pt x="130419" y="235628"/>
                  </a:lnTo>
                  <a:lnTo>
                    <a:pt x="127262" y="267361"/>
                  </a:lnTo>
                  <a:lnTo>
                    <a:pt x="115510" y="290403"/>
                  </a:lnTo>
                  <a:lnTo>
                    <a:pt x="97822" y="307698"/>
                  </a:lnTo>
                  <a:lnTo>
                    <a:pt x="75850" y="322440"/>
                  </a:lnTo>
                  <a:lnTo>
                    <a:pt x="39680" y="332528"/>
                  </a:lnTo>
                  <a:lnTo>
                    <a:pt x="24138" y="333005"/>
                  </a:lnTo>
                  <a:lnTo>
                    <a:pt x="15585" y="330866"/>
                  </a:lnTo>
                  <a:lnTo>
                    <a:pt x="13304" y="329307"/>
                  </a:lnTo>
                  <a:lnTo>
                    <a:pt x="11783" y="327563"/>
                  </a:lnTo>
                  <a:lnTo>
                    <a:pt x="14297" y="324284"/>
                  </a:lnTo>
                  <a:lnTo>
                    <a:pt x="49324" y="301930"/>
                  </a:lnTo>
                  <a:lnTo>
                    <a:pt x="93909" y="284352"/>
                  </a:lnTo>
                  <a:lnTo>
                    <a:pt x="142092" y="273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3"/>
            <p:cNvSpPr/>
            <p:nvPr>
              <p:custDataLst>
                <p:tags r:id="rId29"/>
              </p:custDataLst>
            </p:nvPr>
          </p:nvSpPr>
          <p:spPr>
            <a:xfrm>
              <a:off x="2952750" y="6477000"/>
              <a:ext cx="469901" cy="12575"/>
            </a:xfrm>
            <a:custGeom>
              <a:avLst/>
              <a:gdLst/>
              <a:ahLst/>
              <a:cxnLst/>
              <a:rect l="0" t="0" r="0" b="0"/>
              <a:pathLst>
                <a:path w="469901" h="12575">
                  <a:moveTo>
                    <a:pt x="0" y="0"/>
                  </a:moveTo>
                  <a:lnTo>
                    <a:pt x="0" y="0"/>
                  </a:lnTo>
                  <a:lnTo>
                    <a:pt x="45208" y="5026"/>
                  </a:lnTo>
                  <a:lnTo>
                    <a:pt x="78653" y="6467"/>
                  </a:lnTo>
                  <a:lnTo>
                    <a:pt x="124092" y="9459"/>
                  </a:lnTo>
                  <a:lnTo>
                    <a:pt x="149756" y="10539"/>
                  </a:lnTo>
                  <a:lnTo>
                    <a:pt x="176743" y="11259"/>
                  </a:lnTo>
                  <a:lnTo>
                    <a:pt x="204612" y="11740"/>
                  </a:lnTo>
                  <a:lnTo>
                    <a:pt x="233069" y="12060"/>
                  </a:lnTo>
                  <a:lnTo>
                    <a:pt x="261918" y="12273"/>
                  </a:lnTo>
                  <a:lnTo>
                    <a:pt x="291028" y="12416"/>
                  </a:lnTo>
                  <a:lnTo>
                    <a:pt x="318197" y="12510"/>
                  </a:lnTo>
                  <a:lnTo>
                    <a:pt x="344070" y="12574"/>
                  </a:lnTo>
                  <a:lnTo>
                    <a:pt x="391397" y="11938"/>
                  </a:lnTo>
                  <a:lnTo>
                    <a:pt x="431247" y="9304"/>
                  </a:lnTo>
                  <a:lnTo>
                    <a:pt x="469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4"/>
            <p:cNvSpPr/>
            <p:nvPr>
              <p:custDataLst>
                <p:tags r:id="rId30"/>
              </p:custDataLst>
            </p:nvPr>
          </p:nvSpPr>
          <p:spPr>
            <a:xfrm>
              <a:off x="3600450" y="6292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5"/>
            <p:cNvSpPr/>
            <p:nvPr>
              <p:custDataLst>
                <p:tags r:id="rId31"/>
              </p:custDataLst>
            </p:nvPr>
          </p:nvSpPr>
          <p:spPr>
            <a:xfrm>
              <a:off x="3590441" y="6413500"/>
              <a:ext cx="10010" cy="25401"/>
            </a:xfrm>
            <a:custGeom>
              <a:avLst/>
              <a:gdLst/>
              <a:ahLst/>
              <a:cxnLst/>
              <a:rect l="0" t="0" r="0" b="0"/>
              <a:pathLst>
                <a:path w="10010" h="254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1000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4"/>
          <p:cNvGrpSpPr/>
          <p:nvPr/>
        </p:nvGrpSpPr>
        <p:grpSpPr>
          <a:xfrm>
            <a:off x="4043079" y="6108699"/>
            <a:ext cx="992472" cy="444502"/>
            <a:chOff x="4043079" y="6108699"/>
            <a:chExt cx="992472" cy="444502"/>
          </a:xfrm>
        </p:grpSpPr>
        <p:sp>
          <p:nvSpPr>
            <p:cNvPr id="203" name="SMARTInkShape-176"/>
            <p:cNvSpPr/>
            <p:nvPr>
              <p:custDataLst>
                <p:tags r:id="rId22"/>
              </p:custDataLst>
            </p:nvPr>
          </p:nvSpPr>
          <p:spPr>
            <a:xfrm>
              <a:off x="4043079" y="6142418"/>
              <a:ext cx="141572" cy="361607"/>
            </a:xfrm>
            <a:custGeom>
              <a:avLst/>
              <a:gdLst/>
              <a:ahLst/>
              <a:cxnLst/>
              <a:rect l="0" t="0" r="0" b="0"/>
              <a:pathLst>
                <a:path w="141572" h="361607">
                  <a:moveTo>
                    <a:pt x="71721" y="61532"/>
                  </a:moveTo>
                  <a:lnTo>
                    <a:pt x="71721" y="61532"/>
                  </a:lnTo>
                  <a:lnTo>
                    <a:pt x="53423" y="16751"/>
                  </a:lnTo>
                  <a:lnTo>
                    <a:pt x="41683" y="4675"/>
                  </a:lnTo>
                  <a:lnTo>
                    <a:pt x="33441" y="985"/>
                  </a:lnTo>
                  <a:lnTo>
                    <a:pt x="29268" y="0"/>
                  </a:lnTo>
                  <a:lnTo>
                    <a:pt x="20868" y="787"/>
                  </a:lnTo>
                  <a:lnTo>
                    <a:pt x="16652" y="1986"/>
                  </a:lnTo>
                  <a:lnTo>
                    <a:pt x="13136" y="4901"/>
                  </a:lnTo>
                  <a:lnTo>
                    <a:pt x="4817" y="19118"/>
                  </a:lnTo>
                  <a:lnTo>
                    <a:pt x="123" y="30687"/>
                  </a:lnTo>
                  <a:lnTo>
                    <a:pt x="0" y="36735"/>
                  </a:lnTo>
                  <a:lnTo>
                    <a:pt x="3626" y="49099"/>
                  </a:lnTo>
                  <a:lnTo>
                    <a:pt x="15586" y="61651"/>
                  </a:lnTo>
                  <a:lnTo>
                    <a:pt x="58751" y="90326"/>
                  </a:lnTo>
                  <a:lnTo>
                    <a:pt x="98217" y="119509"/>
                  </a:lnTo>
                  <a:lnTo>
                    <a:pt x="110779" y="137864"/>
                  </a:lnTo>
                  <a:lnTo>
                    <a:pt x="113539" y="157781"/>
                  </a:lnTo>
                  <a:lnTo>
                    <a:pt x="110062" y="176981"/>
                  </a:lnTo>
                  <a:lnTo>
                    <a:pt x="99466" y="199691"/>
                  </a:lnTo>
                  <a:lnTo>
                    <a:pt x="83234" y="218414"/>
                  </a:lnTo>
                  <a:lnTo>
                    <a:pt x="47161" y="238890"/>
                  </a:lnTo>
                  <a:lnTo>
                    <a:pt x="47586" y="239037"/>
                  </a:lnTo>
                  <a:lnTo>
                    <a:pt x="49941" y="239201"/>
                  </a:lnTo>
                  <a:lnTo>
                    <a:pt x="82317" y="256997"/>
                  </a:lnTo>
                  <a:lnTo>
                    <a:pt x="90542" y="265057"/>
                  </a:lnTo>
                  <a:lnTo>
                    <a:pt x="94196" y="274048"/>
                  </a:lnTo>
                  <a:lnTo>
                    <a:pt x="96736" y="303223"/>
                  </a:lnTo>
                  <a:lnTo>
                    <a:pt x="93187" y="313825"/>
                  </a:lnTo>
                  <a:lnTo>
                    <a:pt x="82782" y="332128"/>
                  </a:lnTo>
                  <a:lnTo>
                    <a:pt x="82623" y="337179"/>
                  </a:lnTo>
                  <a:lnTo>
                    <a:pt x="86209" y="348437"/>
                  </a:lnTo>
                  <a:lnTo>
                    <a:pt x="94388" y="356732"/>
                  </a:lnTo>
                  <a:lnTo>
                    <a:pt x="99532" y="359932"/>
                  </a:lnTo>
                  <a:lnTo>
                    <a:pt x="114656" y="361606"/>
                  </a:lnTo>
                  <a:lnTo>
                    <a:pt x="141571" y="35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7"/>
            <p:cNvSpPr/>
            <p:nvPr>
              <p:custDataLst>
                <p:tags r:id="rId23"/>
              </p:custDataLst>
            </p:nvPr>
          </p:nvSpPr>
          <p:spPr>
            <a:xfrm>
              <a:off x="4326352" y="6205977"/>
              <a:ext cx="105949" cy="216177"/>
            </a:xfrm>
            <a:custGeom>
              <a:avLst/>
              <a:gdLst/>
              <a:ahLst/>
              <a:cxnLst/>
              <a:rect l="0" t="0" r="0" b="0"/>
              <a:pathLst>
                <a:path w="105949" h="216177">
                  <a:moveTo>
                    <a:pt x="105948" y="17023"/>
                  </a:moveTo>
                  <a:lnTo>
                    <a:pt x="105948" y="17023"/>
                  </a:lnTo>
                  <a:lnTo>
                    <a:pt x="62326" y="1013"/>
                  </a:lnTo>
                  <a:lnTo>
                    <a:pt x="55700" y="0"/>
                  </a:lnTo>
                  <a:lnTo>
                    <a:pt x="42693" y="2637"/>
                  </a:lnTo>
                  <a:lnTo>
                    <a:pt x="17096" y="15828"/>
                  </a:lnTo>
                  <a:lnTo>
                    <a:pt x="8132" y="25663"/>
                  </a:lnTo>
                  <a:lnTo>
                    <a:pt x="2502" y="36385"/>
                  </a:lnTo>
                  <a:lnTo>
                    <a:pt x="0" y="45854"/>
                  </a:lnTo>
                  <a:lnTo>
                    <a:pt x="1962" y="62489"/>
                  </a:lnTo>
                  <a:lnTo>
                    <a:pt x="10813" y="74625"/>
                  </a:lnTo>
                  <a:lnTo>
                    <a:pt x="53834" y="112313"/>
                  </a:lnTo>
                  <a:lnTo>
                    <a:pt x="65853" y="125696"/>
                  </a:lnTo>
                  <a:lnTo>
                    <a:pt x="73546" y="141052"/>
                  </a:lnTo>
                  <a:lnTo>
                    <a:pt x="75555" y="155403"/>
                  </a:lnTo>
                  <a:lnTo>
                    <a:pt x="75102" y="162192"/>
                  </a:lnTo>
                  <a:lnTo>
                    <a:pt x="64353" y="185233"/>
                  </a:lnTo>
                  <a:lnTo>
                    <a:pt x="41021" y="206563"/>
                  </a:lnTo>
                  <a:lnTo>
                    <a:pt x="25585" y="214152"/>
                  </a:lnTo>
                  <a:lnTo>
                    <a:pt x="18506" y="216176"/>
                  </a:lnTo>
                  <a:lnTo>
                    <a:pt x="13081" y="216114"/>
                  </a:lnTo>
                  <a:lnTo>
                    <a:pt x="8759" y="214661"/>
                  </a:lnTo>
                  <a:lnTo>
                    <a:pt x="5172" y="212281"/>
                  </a:lnTo>
                  <a:lnTo>
                    <a:pt x="3486" y="208579"/>
                  </a:lnTo>
                  <a:lnTo>
                    <a:pt x="4348" y="18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8"/>
            <p:cNvSpPr/>
            <p:nvPr>
              <p:custDataLst>
                <p:tags r:id="rId24"/>
              </p:custDataLst>
            </p:nvPr>
          </p:nvSpPr>
          <p:spPr>
            <a:xfrm>
              <a:off x="4521200" y="6175031"/>
              <a:ext cx="134378" cy="259329"/>
            </a:xfrm>
            <a:custGeom>
              <a:avLst/>
              <a:gdLst/>
              <a:ahLst/>
              <a:cxnLst/>
              <a:rect l="0" t="0" r="0" b="0"/>
              <a:pathLst>
                <a:path w="134378" h="259329">
                  <a:moveTo>
                    <a:pt x="0" y="98769"/>
                  </a:moveTo>
                  <a:lnTo>
                    <a:pt x="0" y="98769"/>
                  </a:lnTo>
                  <a:lnTo>
                    <a:pt x="5069" y="143213"/>
                  </a:lnTo>
                  <a:lnTo>
                    <a:pt x="10984" y="184036"/>
                  </a:lnTo>
                  <a:lnTo>
                    <a:pt x="12599" y="231652"/>
                  </a:lnTo>
                  <a:lnTo>
                    <a:pt x="12670" y="236449"/>
                  </a:lnTo>
                  <a:lnTo>
                    <a:pt x="12697" y="203760"/>
                  </a:lnTo>
                  <a:lnTo>
                    <a:pt x="16461" y="166834"/>
                  </a:lnTo>
                  <a:lnTo>
                    <a:pt x="22133" y="122670"/>
                  </a:lnTo>
                  <a:lnTo>
                    <a:pt x="27005" y="81875"/>
                  </a:lnTo>
                  <a:lnTo>
                    <a:pt x="35177" y="35068"/>
                  </a:lnTo>
                  <a:lnTo>
                    <a:pt x="36801" y="22009"/>
                  </a:lnTo>
                  <a:lnTo>
                    <a:pt x="43167" y="11502"/>
                  </a:lnTo>
                  <a:lnTo>
                    <a:pt x="47828" y="6724"/>
                  </a:lnTo>
                  <a:lnTo>
                    <a:pt x="60533" y="1415"/>
                  </a:lnTo>
                  <a:lnTo>
                    <a:pt x="67872" y="0"/>
                  </a:lnTo>
                  <a:lnTo>
                    <a:pt x="79789" y="2190"/>
                  </a:lnTo>
                  <a:lnTo>
                    <a:pt x="89789" y="8573"/>
                  </a:lnTo>
                  <a:lnTo>
                    <a:pt x="98938" y="18465"/>
                  </a:lnTo>
                  <a:lnTo>
                    <a:pt x="103944" y="33681"/>
                  </a:lnTo>
                  <a:lnTo>
                    <a:pt x="104758" y="52202"/>
                  </a:lnTo>
                  <a:lnTo>
                    <a:pt x="97283" y="81052"/>
                  </a:lnTo>
                  <a:lnTo>
                    <a:pt x="77740" y="115625"/>
                  </a:lnTo>
                  <a:lnTo>
                    <a:pt x="77932" y="116356"/>
                  </a:lnTo>
                  <a:lnTo>
                    <a:pt x="78766" y="116843"/>
                  </a:lnTo>
                  <a:lnTo>
                    <a:pt x="80027" y="117169"/>
                  </a:lnTo>
                  <a:lnTo>
                    <a:pt x="115089" y="147287"/>
                  </a:lnTo>
                  <a:lnTo>
                    <a:pt x="125940" y="162666"/>
                  </a:lnTo>
                  <a:lnTo>
                    <a:pt x="133114" y="181259"/>
                  </a:lnTo>
                  <a:lnTo>
                    <a:pt x="134377" y="208191"/>
                  </a:lnTo>
                  <a:lnTo>
                    <a:pt x="128162" y="223601"/>
                  </a:lnTo>
                  <a:lnTo>
                    <a:pt x="117639" y="236799"/>
                  </a:lnTo>
                  <a:lnTo>
                    <a:pt x="103554" y="247370"/>
                  </a:lnTo>
                  <a:lnTo>
                    <a:pt x="76387" y="257883"/>
                  </a:lnTo>
                  <a:lnTo>
                    <a:pt x="61937" y="259328"/>
                  </a:lnTo>
                  <a:lnTo>
                    <a:pt x="56108" y="258724"/>
                  </a:lnTo>
                  <a:lnTo>
                    <a:pt x="51516" y="256912"/>
                  </a:lnTo>
                  <a:lnTo>
                    <a:pt x="44533" y="251134"/>
                  </a:lnTo>
                  <a:lnTo>
                    <a:pt x="43094" y="246207"/>
                  </a:lnTo>
                  <a:lnTo>
                    <a:pt x="44450" y="219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9"/>
            <p:cNvSpPr/>
            <p:nvPr>
              <p:custDataLst>
                <p:tags r:id="rId25"/>
              </p:custDataLst>
            </p:nvPr>
          </p:nvSpPr>
          <p:spPr>
            <a:xfrm>
              <a:off x="4800600" y="6108699"/>
              <a:ext cx="93398" cy="342902"/>
            </a:xfrm>
            <a:custGeom>
              <a:avLst/>
              <a:gdLst/>
              <a:ahLst/>
              <a:cxnLst/>
              <a:rect l="0" t="0" r="0" b="0"/>
              <a:pathLst>
                <a:path w="93398" h="342902">
                  <a:moveTo>
                    <a:pt x="0" y="1"/>
                  </a:moveTo>
                  <a:lnTo>
                    <a:pt x="0" y="1"/>
                  </a:lnTo>
                  <a:lnTo>
                    <a:pt x="40820" y="0"/>
                  </a:lnTo>
                  <a:lnTo>
                    <a:pt x="62424" y="3372"/>
                  </a:lnTo>
                  <a:lnTo>
                    <a:pt x="71959" y="8790"/>
                  </a:lnTo>
                  <a:lnTo>
                    <a:pt x="75489" y="12210"/>
                  </a:lnTo>
                  <a:lnTo>
                    <a:pt x="79411" y="19774"/>
                  </a:lnTo>
                  <a:lnTo>
                    <a:pt x="80458" y="23767"/>
                  </a:lnTo>
                  <a:lnTo>
                    <a:pt x="75976" y="35728"/>
                  </a:lnTo>
                  <a:lnTo>
                    <a:pt x="55806" y="79138"/>
                  </a:lnTo>
                  <a:lnTo>
                    <a:pt x="43322" y="102181"/>
                  </a:lnTo>
                  <a:lnTo>
                    <a:pt x="42303" y="114559"/>
                  </a:lnTo>
                  <a:lnTo>
                    <a:pt x="53162" y="162137"/>
                  </a:lnTo>
                  <a:lnTo>
                    <a:pt x="72321" y="208393"/>
                  </a:lnTo>
                  <a:lnTo>
                    <a:pt x="85869" y="236490"/>
                  </a:lnTo>
                  <a:lnTo>
                    <a:pt x="93397" y="274216"/>
                  </a:lnTo>
                  <a:lnTo>
                    <a:pt x="91330" y="296915"/>
                  </a:lnTo>
                  <a:lnTo>
                    <a:pt x="87698" y="303072"/>
                  </a:lnTo>
                  <a:lnTo>
                    <a:pt x="60502" y="327578"/>
                  </a:lnTo>
                  <a:lnTo>
                    <a:pt x="47586" y="332562"/>
                  </a:lnTo>
                  <a:lnTo>
                    <a:pt x="12700" y="34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0"/>
            <p:cNvSpPr/>
            <p:nvPr>
              <p:custDataLst>
                <p:tags r:id="rId26"/>
              </p:custDataLst>
            </p:nvPr>
          </p:nvSpPr>
          <p:spPr>
            <a:xfrm>
              <a:off x="4984750" y="64897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2108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5"/>
          <p:cNvGrpSpPr/>
          <p:nvPr/>
        </p:nvGrpSpPr>
        <p:grpSpPr>
          <a:xfrm>
            <a:off x="5354914" y="6116193"/>
            <a:ext cx="1514242" cy="355208"/>
            <a:chOff x="5354914" y="6116193"/>
            <a:chExt cx="1514242" cy="355208"/>
          </a:xfrm>
        </p:grpSpPr>
        <p:sp>
          <p:nvSpPr>
            <p:cNvPr id="209" name="SMARTInkShape-181"/>
            <p:cNvSpPr/>
            <p:nvPr>
              <p:custDataLst>
                <p:tags r:id="rId14"/>
              </p:custDataLst>
            </p:nvPr>
          </p:nvSpPr>
          <p:spPr>
            <a:xfrm>
              <a:off x="5354914" y="6116193"/>
              <a:ext cx="87037" cy="314054"/>
            </a:xfrm>
            <a:custGeom>
              <a:avLst/>
              <a:gdLst/>
              <a:ahLst/>
              <a:cxnLst/>
              <a:rect l="0" t="0" r="0" b="0"/>
              <a:pathLst>
                <a:path w="87037" h="314054">
                  <a:moveTo>
                    <a:pt x="67986" y="11557"/>
                  </a:moveTo>
                  <a:lnTo>
                    <a:pt x="67986" y="11557"/>
                  </a:lnTo>
                  <a:lnTo>
                    <a:pt x="64615" y="8186"/>
                  </a:lnTo>
                  <a:lnTo>
                    <a:pt x="52406" y="2718"/>
                  </a:lnTo>
                  <a:lnTo>
                    <a:pt x="38754" y="0"/>
                  </a:lnTo>
                  <a:lnTo>
                    <a:pt x="31946" y="1246"/>
                  </a:lnTo>
                  <a:lnTo>
                    <a:pt x="29143" y="2567"/>
                  </a:lnTo>
                  <a:lnTo>
                    <a:pt x="18455" y="14538"/>
                  </a:lnTo>
                  <a:lnTo>
                    <a:pt x="14222" y="25582"/>
                  </a:lnTo>
                  <a:lnTo>
                    <a:pt x="13094" y="31490"/>
                  </a:lnTo>
                  <a:lnTo>
                    <a:pt x="15602" y="45581"/>
                  </a:lnTo>
                  <a:lnTo>
                    <a:pt x="26830" y="69381"/>
                  </a:lnTo>
                  <a:lnTo>
                    <a:pt x="54309" y="111129"/>
                  </a:lnTo>
                  <a:lnTo>
                    <a:pt x="61437" y="128013"/>
                  </a:lnTo>
                  <a:lnTo>
                    <a:pt x="63194" y="144924"/>
                  </a:lnTo>
                  <a:lnTo>
                    <a:pt x="62674" y="153385"/>
                  </a:lnTo>
                  <a:lnTo>
                    <a:pt x="56453" y="166549"/>
                  </a:lnTo>
                  <a:lnTo>
                    <a:pt x="46633" y="176398"/>
                  </a:lnTo>
                  <a:lnTo>
                    <a:pt x="35212" y="183127"/>
                  </a:lnTo>
                  <a:lnTo>
                    <a:pt x="30614" y="184498"/>
                  </a:lnTo>
                  <a:lnTo>
                    <a:pt x="26844" y="184707"/>
                  </a:lnTo>
                  <a:lnTo>
                    <a:pt x="16284" y="181629"/>
                  </a:lnTo>
                  <a:lnTo>
                    <a:pt x="6817" y="177639"/>
                  </a:lnTo>
                  <a:lnTo>
                    <a:pt x="6745" y="177312"/>
                  </a:lnTo>
                  <a:lnTo>
                    <a:pt x="8547" y="176948"/>
                  </a:lnTo>
                  <a:lnTo>
                    <a:pt x="21228" y="177420"/>
                  </a:lnTo>
                  <a:lnTo>
                    <a:pt x="31683" y="180053"/>
                  </a:lnTo>
                  <a:lnTo>
                    <a:pt x="36022" y="183154"/>
                  </a:lnTo>
                  <a:lnTo>
                    <a:pt x="42726" y="192245"/>
                  </a:lnTo>
                  <a:lnTo>
                    <a:pt x="47096" y="205892"/>
                  </a:lnTo>
                  <a:lnTo>
                    <a:pt x="41649" y="225614"/>
                  </a:lnTo>
                  <a:lnTo>
                    <a:pt x="15664" y="268766"/>
                  </a:lnTo>
                  <a:lnTo>
                    <a:pt x="932" y="294454"/>
                  </a:lnTo>
                  <a:lnTo>
                    <a:pt x="0" y="297522"/>
                  </a:lnTo>
                  <a:lnTo>
                    <a:pt x="2201" y="300978"/>
                  </a:lnTo>
                  <a:lnTo>
                    <a:pt x="12172" y="308580"/>
                  </a:lnTo>
                  <a:lnTo>
                    <a:pt x="40395" y="314053"/>
                  </a:lnTo>
                  <a:lnTo>
                    <a:pt x="87036" y="30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2"/>
            <p:cNvSpPr/>
            <p:nvPr>
              <p:custDataLst>
                <p:tags r:id="rId15"/>
              </p:custDataLst>
            </p:nvPr>
          </p:nvSpPr>
          <p:spPr>
            <a:xfrm>
              <a:off x="5528882" y="6189362"/>
              <a:ext cx="103569" cy="183910"/>
            </a:xfrm>
            <a:custGeom>
              <a:avLst/>
              <a:gdLst/>
              <a:ahLst/>
              <a:cxnLst/>
              <a:rect l="0" t="0" r="0" b="0"/>
              <a:pathLst>
                <a:path w="103569" h="183910">
                  <a:moveTo>
                    <a:pt x="103568" y="27288"/>
                  </a:moveTo>
                  <a:lnTo>
                    <a:pt x="103568" y="27288"/>
                  </a:lnTo>
                  <a:lnTo>
                    <a:pt x="103568" y="15079"/>
                  </a:lnTo>
                  <a:lnTo>
                    <a:pt x="101686" y="9397"/>
                  </a:lnTo>
                  <a:lnTo>
                    <a:pt x="100197" y="6894"/>
                  </a:lnTo>
                  <a:lnTo>
                    <a:pt x="84616" y="0"/>
                  </a:lnTo>
                  <a:lnTo>
                    <a:pt x="62126" y="232"/>
                  </a:lnTo>
                  <a:lnTo>
                    <a:pt x="31359" y="6630"/>
                  </a:lnTo>
                  <a:lnTo>
                    <a:pt x="22556" y="10580"/>
                  </a:lnTo>
                  <a:lnTo>
                    <a:pt x="20633" y="13327"/>
                  </a:lnTo>
                  <a:lnTo>
                    <a:pt x="20055" y="16570"/>
                  </a:lnTo>
                  <a:lnTo>
                    <a:pt x="20376" y="20143"/>
                  </a:lnTo>
                  <a:lnTo>
                    <a:pt x="22001" y="23230"/>
                  </a:lnTo>
                  <a:lnTo>
                    <a:pt x="65161" y="63077"/>
                  </a:lnTo>
                  <a:lnTo>
                    <a:pt x="81056" y="87124"/>
                  </a:lnTo>
                  <a:lnTo>
                    <a:pt x="87960" y="115494"/>
                  </a:lnTo>
                  <a:lnTo>
                    <a:pt x="85812" y="133988"/>
                  </a:lnTo>
                  <a:lnTo>
                    <a:pt x="83264" y="142872"/>
                  </a:lnTo>
                  <a:lnTo>
                    <a:pt x="71025" y="158386"/>
                  </a:lnTo>
                  <a:lnTo>
                    <a:pt x="53826" y="170927"/>
                  </a:lnTo>
                  <a:lnTo>
                    <a:pt x="25722" y="181246"/>
                  </a:lnTo>
                  <a:lnTo>
                    <a:pt x="10408" y="183909"/>
                  </a:lnTo>
                  <a:lnTo>
                    <a:pt x="5478" y="182502"/>
                  </a:lnTo>
                  <a:lnTo>
                    <a:pt x="2192" y="179447"/>
                  </a:lnTo>
                  <a:lnTo>
                    <a:pt x="0" y="175294"/>
                  </a:lnTo>
                  <a:lnTo>
                    <a:pt x="1362" y="170408"/>
                  </a:lnTo>
                  <a:lnTo>
                    <a:pt x="21018" y="14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3"/>
            <p:cNvSpPr/>
            <p:nvPr>
              <p:custDataLst>
                <p:tags r:id="rId16"/>
              </p:custDataLst>
            </p:nvPr>
          </p:nvSpPr>
          <p:spPr>
            <a:xfrm>
              <a:off x="5689600" y="6126983"/>
              <a:ext cx="99131" cy="281321"/>
            </a:xfrm>
            <a:custGeom>
              <a:avLst/>
              <a:gdLst/>
              <a:ahLst/>
              <a:cxnLst/>
              <a:rect l="0" t="0" r="0" b="0"/>
              <a:pathLst>
                <a:path w="99131" h="281321">
                  <a:moveTo>
                    <a:pt x="25400" y="127767"/>
                  </a:moveTo>
                  <a:lnTo>
                    <a:pt x="25400" y="127767"/>
                  </a:lnTo>
                  <a:lnTo>
                    <a:pt x="25400" y="122300"/>
                  </a:lnTo>
                  <a:lnTo>
                    <a:pt x="21741" y="166290"/>
                  </a:lnTo>
                  <a:lnTo>
                    <a:pt x="24779" y="211793"/>
                  </a:lnTo>
                  <a:lnTo>
                    <a:pt x="25345" y="235387"/>
                  </a:lnTo>
                  <a:lnTo>
                    <a:pt x="22013" y="228878"/>
                  </a:lnTo>
                  <a:lnTo>
                    <a:pt x="23999" y="193182"/>
                  </a:lnTo>
                  <a:lnTo>
                    <a:pt x="24777" y="152372"/>
                  </a:lnTo>
                  <a:lnTo>
                    <a:pt x="27101" y="127942"/>
                  </a:lnTo>
                  <a:lnTo>
                    <a:pt x="30768" y="101779"/>
                  </a:lnTo>
                  <a:lnTo>
                    <a:pt x="35328" y="74457"/>
                  </a:lnTo>
                  <a:lnTo>
                    <a:pt x="46041" y="36575"/>
                  </a:lnTo>
                  <a:lnTo>
                    <a:pt x="61201" y="675"/>
                  </a:lnTo>
                  <a:lnTo>
                    <a:pt x="61968" y="0"/>
                  </a:lnTo>
                  <a:lnTo>
                    <a:pt x="62478" y="256"/>
                  </a:lnTo>
                  <a:lnTo>
                    <a:pt x="77801" y="17286"/>
                  </a:lnTo>
                  <a:lnTo>
                    <a:pt x="90159" y="44075"/>
                  </a:lnTo>
                  <a:lnTo>
                    <a:pt x="99130" y="90696"/>
                  </a:lnTo>
                  <a:lnTo>
                    <a:pt x="97741" y="137299"/>
                  </a:lnTo>
                  <a:lnTo>
                    <a:pt x="89246" y="163047"/>
                  </a:lnTo>
                  <a:lnTo>
                    <a:pt x="81763" y="173551"/>
                  </a:lnTo>
                  <a:lnTo>
                    <a:pt x="74439" y="179865"/>
                  </a:lnTo>
                  <a:lnTo>
                    <a:pt x="65079" y="184252"/>
                  </a:lnTo>
                  <a:lnTo>
                    <a:pt x="65258" y="184472"/>
                  </a:lnTo>
                  <a:lnTo>
                    <a:pt x="69106" y="184859"/>
                  </a:lnTo>
                  <a:lnTo>
                    <a:pt x="92738" y="204688"/>
                  </a:lnTo>
                  <a:lnTo>
                    <a:pt x="95692" y="208681"/>
                  </a:lnTo>
                  <a:lnTo>
                    <a:pt x="97093" y="220643"/>
                  </a:lnTo>
                  <a:lnTo>
                    <a:pt x="94657" y="235368"/>
                  </a:lnTo>
                  <a:lnTo>
                    <a:pt x="88872" y="251318"/>
                  </a:lnTo>
                  <a:lnTo>
                    <a:pt x="79715" y="264053"/>
                  </a:lnTo>
                  <a:lnTo>
                    <a:pt x="74310" y="269425"/>
                  </a:lnTo>
                  <a:lnTo>
                    <a:pt x="46477" y="280355"/>
                  </a:lnTo>
                  <a:lnTo>
                    <a:pt x="14790" y="281320"/>
                  </a:lnTo>
                  <a:lnTo>
                    <a:pt x="8449" y="277408"/>
                  </a:lnTo>
                  <a:lnTo>
                    <a:pt x="4927" y="271273"/>
                  </a:lnTo>
                  <a:lnTo>
                    <a:pt x="0" y="248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4"/>
            <p:cNvSpPr/>
            <p:nvPr>
              <p:custDataLst>
                <p:tags r:id="rId17"/>
              </p:custDataLst>
            </p:nvPr>
          </p:nvSpPr>
          <p:spPr>
            <a:xfrm>
              <a:off x="5835650" y="64135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95250" y="0"/>
                  </a:moveTo>
                  <a:lnTo>
                    <a:pt x="95250" y="0"/>
                  </a:lnTo>
                  <a:lnTo>
                    <a:pt x="59058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5"/>
            <p:cNvSpPr/>
            <p:nvPr>
              <p:custDataLst>
                <p:tags r:id="rId18"/>
              </p:custDataLst>
            </p:nvPr>
          </p:nvSpPr>
          <p:spPr>
            <a:xfrm>
              <a:off x="6127750" y="6191250"/>
              <a:ext cx="12234" cy="209551"/>
            </a:xfrm>
            <a:custGeom>
              <a:avLst/>
              <a:gdLst/>
              <a:ahLst/>
              <a:cxnLst/>
              <a:rect l="0" t="0" r="0" b="0"/>
              <a:pathLst>
                <a:path w="12234" h="2095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9163" y="45190"/>
                  </a:lnTo>
                  <a:lnTo>
                    <a:pt x="11652" y="86532"/>
                  </a:lnTo>
                  <a:lnTo>
                    <a:pt x="12233" y="118186"/>
                  </a:lnTo>
                  <a:lnTo>
                    <a:pt x="11151" y="16491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6"/>
            <p:cNvSpPr/>
            <p:nvPr>
              <p:custDataLst>
                <p:tags r:id="rId19"/>
              </p:custDataLst>
            </p:nvPr>
          </p:nvSpPr>
          <p:spPr>
            <a:xfrm>
              <a:off x="6117742" y="6198491"/>
              <a:ext cx="175109" cy="208660"/>
            </a:xfrm>
            <a:custGeom>
              <a:avLst/>
              <a:gdLst/>
              <a:ahLst/>
              <a:cxnLst/>
              <a:rect l="0" t="0" r="0" b="0"/>
              <a:pathLst>
                <a:path w="175109" h="208660">
                  <a:moveTo>
                    <a:pt x="3658" y="145159"/>
                  </a:moveTo>
                  <a:lnTo>
                    <a:pt x="3658" y="145159"/>
                  </a:lnTo>
                  <a:lnTo>
                    <a:pt x="287" y="141788"/>
                  </a:lnTo>
                  <a:lnTo>
                    <a:pt x="0" y="140089"/>
                  </a:lnTo>
                  <a:lnTo>
                    <a:pt x="513" y="138252"/>
                  </a:lnTo>
                  <a:lnTo>
                    <a:pt x="1561" y="136320"/>
                  </a:lnTo>
                  <a:lnTo>
                    <a:pt x="8370" y="134175"/>
                  </a:lnTo>
                  <a:lnTo>
                    <a:pt x="18452" y="131810"/>
                  </a:lnTo>
                  <a:lnTo>
                    <a:pt x="65486" y="105795"/>
                  </a:lnTo>
                  <a:lnTo>
                    <a:pt x="98883" y="85518"/>
                  </a:lnTo>
                  <a:lnTo>
                    <a:pt x="134286" y="41812"/>
                  </a:lnTo>
                  <a:lnTo>
                    <a:pt x="161768" y="0"/>
                  </a:lnTo>
                  <a:lnTo>
                    <a:pt x="162323" y="37527"/>
                  </a:lnTo>
                  <a:lnTo>
                    <a:pt x="162382" y="79165"/>
                  </a:lnTo>
                  <a:lnTo>
                    <a:pt x="164282" y="125370"/>
                  </a:lnTo>
                  <a:lnTo>
                    <a:pt x="169314" y="166577"/>
                  </a:lnTo>
                  <a:lnTo>
                    <a:pt x="175108" y="20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7"/>
            <p:cNvSpPr/>
            <p:nvPr>
              <p:custDataLst>
                <p:tags r:id="rId20"/>
              </p:custDataLst>
            </p:nvPr>
          </p:nvSpPr>
          <p:spPr>
            <a:xfrm>
              <a:off x="6419873" y="6172660"/>
              <a:ext cx="241278" cy="228141"/>
            </a:xfrm>
            <a:custGeom>
              <a:avLst/>
              <a:gdLst/>
              <a:ahLst/>
              <a:cxnLst/>
              <a:rect l="0" t="0" r="0" b="0"/>
              <a:pathLst>
                <a:path w="241278" h="228141">
                  <a:moveTo>
                    <a:pt x="6327" y="63040"/>
                  </a:moveTo>
                  <a:lnTo>
                    <a:pt x="6327" y="63040"/>
                  </a:lnTo>
                  <a:lnTo>
                    <a:pt x="6327" y="59669"/>
                  </a:lnTo>
                  <a:lnTo>
                    <a:pt x="7032" y="58676"/>
                  </a:lnTo>
                  <a:lnTo>
                    <a:pt x="8208" y="58014"/>
                  </a:lnTo>
                  <a:lnTo>
                    <a:pt x="9698" y="57573"/>
                  </a:lnTo>
                  <a:lnTo>
                    <a:pt x="9985" y="58689"/>
                  </a:lnTo>
                  <a:lnTo>
                    <a:pt x="6603" y="95006"/>
                  </a:lnTo>
                  <a:lnTo>
                    <a:pt x="6381" y="140537"/>
                  </a:lnTo>
                  <a:lnTo>
                    <a:pt x="1974" y="183109"/>
                  </a:lnTo>
                  <a:lnTo>
                    <a:pt x="153" y="205917"/>
                  </a:lnTo>
                  <a:lnTo>
                    <a:pt x="0" y="186443"/>
                  </a:lnTo>
                  <a:lnTo>
                    <a:pt x="3355" y="145230"/>
                  </a:lnTo>
                  <a:lnTo>
                    <a:pt x="5006" y="103332"/>
                  </a:lnTo>
                  <a:lnTo>
                    <a:pt x="6446" y="59781"/>
                  </a:lnTo>
                  <a:lnTo>
                    <a:pt x="10517" y="18252"/>
                  </a:lnTo>
                  <a:lnTo>
                    <a:pt x="12742" y="1634"/>
                  </a:lnTo>
                  <a:lnTo>
                    <a:pt x="14132" y="230"/>
                  </a:lnTo>
                  <a:lnTo>
                    <a:pt x="15764" y="0"/>
                  </a:lnTo>
                  <a:lnTo>
                    <a:pt x="21339" y="3507"/>
                  </a:lnTo>
                  <a:lnTo>
                    <a:pt x="32412" y="15297"/>
                  </a:lnTo>
                  <a:lnTo>
                    <a:pt x="62213" y="62542"/>
                  </a:lnTo>
                  <a:lnTo>
                    <a:pt x="83532" y="93437"/>
                  </a:lnTo>
                  <a:lnTo>
                    <a:pt x="93792" y="101243"/>
                  </a:lnTo>
                  <a:lnTo>
                    <a:pt x="98504" y="103326"/>
                  </a:lnTo>
                  <a:lnTo>
                    <a:pt x="113146" y="101876"/>
                  </a:lnTo>
                  <a:lnTo>
                    <a:pt x="130708" y="95117"/>
                  </a:lnTo>
                  <a:lnTo>
                    <a:pt x="164978" y="65901"/>
                  </a:lnTo>
                  <a:lnTo>
                    <a:pt x="201622" y="23200"/>
                  </a:lnTo>
                  <a:lnTo>
                    <a:pt x="215494" y="12038"/>
                  </a:lnTo>
                  <a:lnTo>
                    <a:pt x="217738" y="11399"/>
                  </a:lnTo>
                  <a:lnTo>
                    <a:pt x="219235" y="11680"/>
                  </a:lnTo>
                  <a:lnTo>
                    <a:pt x="222779" y="17636"/>
                  </a:lnTo>
                  <a:lnTo>
                    <a:pt x="226000" y="28749"/>
                  </a:lnTo>
                  <a:lnTo>
                    <a:pt x="228068" y="68392"/>
                  </a:lnTo>
                  <a:lnTo>
                    <a:pt x="230307" y="112838"/>
                  </a:lnTo>
                  <a:lnTo>
                    <a:pt x="233579" y="145850"/>
                  </a:lnTo>
                  <a:lnTo>
                    <a:pt x="238683" y="186824"/>
                  </a:lnTo>
                  <a:lnTo>
                    <a:pt x="241277" y="22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8"/>
            <p:cNvSpPr/>
            <p:nvPr>
              <p:custDataLst>
                <p:tags r:id="rId21"/>
              </p:custDataLst>
            </p:nvPr>
          </p:nvSpPr>
          <p:spPr>
            <a:xfrm>
              <a:off x="6800850" y="6134255"/>
              <a:ext cx="68306" cy="337146"/>
            </a:xfrm>
            <a:custGeom>
              <a:avLst/>
              <a:gdLst/>
              <a:ahLst/>
              <a:cxnLst/>
              <a:rect l="0" t="0" r="0" b="0"/>
              <a:pathLst>
                <a:path w="68306" h="337146">
                  <a:moveTo>
                    <a:pt x="0" y="12545"/>
                  </a:moveTo>
                  <a:lnTo>
                    <a:pt x="0" y="12545"/>
                  </a:lnTo>
                  <a:lnTo>
                    <a:pt x="3370" y="5803"/>
                  </a:lnTo>
                  <a:lnTo>
                    <a:pt x="5069" y="3816"/>
                  </a:lnTo>
                  <a:lnTo>
                    <a:pt x="8839" y="1610"/>
                  </a:lnTo>
                  <a:lnTo>
                    <a:pt x="30037" y="0"/>
                  </a:lnTo>
                  <a:lnTo>
                    <a:pt x="36398" y="1795"/>
                  </a:lnTo>
                  <a:lnTo>
                    <a:pt x="39081" y="3261"/>
                  </a:lnTo>
                  <a:lnTo>
                    <a:pt x="49601" y="15439"/>
                  </a:lnTo>
                  <a:lnTo>
                    <a:pt x="51913" y="28413"/>
                  </a:lnTo>
                  <a:lnTo>
                    <a:pt x="47648" y="63108"/>
                  </a:lnTo>
                  <a:lnTo>
                    <a:pt x="27054" y="110588"/>
                  </a:lnTo>
                  <a:lnTo>
                    <a:pt x="15078" y="138519"/>
                  </a:lnTo>
                  <a:lnTo>
                    <a:pt x="14462" y="148262"/>
                  </a:lnTo>
                  <a:lnTo>
                    <a:pt x="16541" y="159646"/>
                  </a:lnTo>
                  <a:lnTo>
                    <a:pt x="42800" y="203478"/>
                  </a:lnTo>
                  <a:lnTo>
                    <a:pt x="64637" y="247520"/>
                  </a:lnTo>
                  <a:lnTo>
                    <a:pt x="68305" y="269923"/>
                  </a:lnTo>
                  <a:lnTo>
                    <a:pt x="62739" y="314306"/>
                  </a:lnTo>
                  <a:lnTo>
                    <a:pt x="58223" y="327284"/>
                  </a:lnTo>
                  <a:lnTo>
                    <a:pt x="51512" y="335403"/>
                  </a:lnTo>
                  <a:lnTo>
                    <a:pt x="47747" y="337145"/>
                  </a:lnTo>
                  <a:lnTo>
                    <a:pt x="31750" y="33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6"/>
          <p:cNvGrpSpPr/>
          <p:nvPr/>
        </p:nvGrpSpPr>
        <p:grpSpPr>
          <a:xfrm>
            <a:off x="6997700" y="6124771"/>
            <a:ext cx="1010042" cy="472880"/>
            <a:chOff x="6997700" y="6124771"/>
            <a:chExt cx="1010042" cy="472880"/>
          </a:xfrm>
        </p:grpSpPr>
        <p:sp>
          <p:nvSpPr>
            <p:cNvPr id="218" name="SMARTInkShape-189"/>
            <p:cNvSpPr/>
            <p:nvPr>
              <p:custDataLst>
                <p:tags r:id="rId11"/>
              </p:custDataLst>
            </p:nvPr>
          </p:nvSpPr>
          <p:spPr>
            <a:xfrm>
              <a:off x="6997700" y="650875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107950" y="0"/>
                  </a:moveTo>
                  <a:lnTo>
                    <a:pt x="107950" y="0"/>
                  </a:lnTo>
                  <a:lnTo>
                    <a:pt x="80160" y="18951"/>
                  </a:lnTo>
                  <a:lnTo>
                    <a:pt x="41442" y="538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0"/>
            <p:cNvSpPr/>
            <p:nvPr>
              <p:custDataLst>
                <p:tags r:id="rId12"/>
              </p:custDataLst>
            </p:nvPr>
          </p:nvSpPr>
          <p:spPr>
            <a:xfrm>
              <a:off x="7321889" y="6124771"/>
              <a:ext cx="539412" cy="326830"/>
            </a:xfrm>
            <a:custGeom>
              <a:avLst/>
              <a:gdLst/>
              <a:ahLst/>
              <a:cxnLst/>
              <a:rect l="0" t="0" r="0" b="0"/>
              <a:pathLst>
                <a:path w="539412" h="326830">
                  <a:moveTo>
                    <a:pt x="12361" y="326829"/>
                  </a:moveTo>
                  <a:lnTo>
                    <a:pt x="12361" y="326829"/>
                  </a:lnTo>
                  <a:lnTo>
                    <a:pt x="0" y="326828"/>
                  </a:lnTo>
                  <a:lnTo>
                    <a:pt x="42327" y="322465"/>
                  </a:lnTo>
                  <a:lnTo>
                    <a:pt x="82074" y="319656"/>
                  </a:lnTo>
                  <a:lnTo>
                    <a:pt x="123719" y="311219"/>
                  </a:lnTo>
                  <a:lnTo>
                    <a:pt x="166349" y="301690"/>
                  </a:lnTo>
                  <a:lnTo>
                    <a:pt x="189748" y="295193"/>
                  </a:lnTo>
                  <a:lnTo>
                    <a:pt x="185081" y="281279"/>
                  </a:lnTo>
                  <a:lnTo>
                    <a:pt x="177015" y="235541"/>
                  </a:lnTo>
                  <a:lnTo>
                    <a:pt x="169097" y="190890"/>
                  </a:lnTo>
                  <a:lnTo>
                    <a:pt x="157815" y="143793"/>
                  </a:lnTo>
                  <a:lnTo>
                    <a:pt x="145534" y="102323"/>
                  </a:lnTo>
                  <a:lnTo>
                    <a:pt x="125932" y="56695"/>
                  </a:lnTo>
                  <a:lnTo>
                    <a:pt x="121050" y="34530"/>
                  </a:lnTo>
                  <a:lnTo>
                    <a:pt x="122921" y="31068"/>
                  </a:lnTo>
                  <a:lnTo>
                    <a:pt x="130643" y="23460"/>
                  </a:lnTo>
                  <a:lnTo>
                    <a:pt x="153633" y="14614"/>
                  </a:lnTo>
                  <a:lnTo>
                    <a:pt x="200898" y="9667"/>
                  </a:lnTo>
                  <a:lnTo>
                    <a:pt x="236091" y="6421"/>
                  </a:lnTo>
                  <a:lnTo>
                    <a:pt x="277132" y="2627"/>
                  </a:lnTo>
                  <a:lnTo>
                    <a:pt x="318421" y="0"/>
                  </a:lnTo>
                  <a:lnTo>
                    <a:pt x="353233" y="1185"/>
                  </a:lnTo>
                  <a:lnTo>
                    <a:pt x="397229" y="9190"/>
                  </a:lnTo>
                  <a:lnTo>
                    <a:pt x="426963" y="23869"/>
                  </a:lnTo>
                  <a:lnTo>
                    <a:pt x="445807" y="44995"/>
                  </a:lnTo>
                  <a:lnTo>
                    <a:pt x="456957" y="75870"/>
                  </a:lnTo>
                  <a:lnTo>
                    <a:pt x="454615" y="115202"/>
                  </a:lnTo>
                  <a:lnTo>
                    <a:pt x="444985" y="158134"/>
                  </a:lnTo>
                  <a:lnTo>
                    <a:pt x="429824" y="195393"/>
                  </a:lnTo>
                  <a:lnTo>
                    <a:pt x="407149" y="237470"/>
                  </a:lnTo>
                  <a:lnTo>
                    <a:pt x="397054" y="255040"/>
                  </a:lnTo>
                  <a:lnTo>
                    <a:pt x="390300" y="261579"/>
                  </a:lnTo>
                  <a:lnTo>
                    <a:pt x="387444" y="268473"/>
                  </a:lnTo>
                  <a:lnTo>
                    <a:pt x="387139" y="272692"/>
                  </a:lnTo>
                  <a:lnTo>
                    <a:pt x="394593" y="276428"/>
                  </a:lnTo>
                  <a:lnTo>
                    <a:pt x="408725" y="279734"/>
                  </a:lnTo>
                  <a:lnTo>
                    <a:pt x="454173" y="283738"/>
                  </a:lnTo>
                  <a:lnTo>
                    <a:pt x="492283" y="289132"/>
                  </a:lnTo>
                  <a:lnTo>
                    <a:pt x="539411" y="29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1"/>
            <p:cNvSpPr/>
            <p:nvPr>
              <p:custDataLst>
                <p:tags r:id="rId13"/>
              </p:custDataLst>
            </p:nvPr>
          </p:nvSpPr>
          <p:spPr>
            <a:xfrm>
              <a:off x="7975600" y="6419850"/>
              <a:ext cx="32142" cy="101601"/>
            </a:xfrm>
            <a:custGeom>
              <a:avLst/>
              <a:gdLst/>
              <a:ahLst/>
              <a:cxnLst/>
              <a:rect l="0" t="0" r="0" b="0"/>
              <a:pathLst>
                <a:path w="32142" h="1016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32141" y="21048"/>
                  </a:lnTo>
                  <a:lnTo>
                    <a:pt x="31688" y="38283"/>
                  </a:lnTo>
                  <a:lnTo>
                    <a:pt x="25372" y="5934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7"/>
          <p:cNvGrpSpPr/>
          <p:nvPr/>
        </p:nvGrpSpPr>
        <p:grpSpPr>
          <a:xfrm>
            <a:off x="8235950" y="6083300"/>
            <a:ext cx="323851" cy="450851"/>
            <a:chOff x="8235950" y="6083300"/>
            <a:chExt cx="323851" cy="450851"/>
          </a:xfrm>
        </p:grpSpPr>
        <p:sp>
          <p:nvSpPr>
            <p:cNvPr id="222" name="SMARTInkShape-192"/>
            <p:cNvSpPr/>
            <p:nvPr>
              <p:custDataLst>
                <p:tags r:id="rId9"/>
              </p:custDataLst>
            </p:nvPr>
          </p:nvSpPr>
          <p:spPr>
            <a:xfrm>
              <a:off x="8325877" y="6186831"/>
              <a:ext cx="175056" cy="242866"/>
            </a:xfrm>
            <a:custGeom>
              <a:avLst/>
              <a:gdLst/>
              <a:ahLst/>
              <a:cxnLst/>
              <a:rect l="0" t="0" r="0" b="0"/>
              <a:pathLst>
                <a:path w="175056" h="242866">
                  <a:moveTo>
                    <a:pt x="113273" y="23469"/>
                  </a:moveTo>
                  <a:lnTo>
                    <a:pt x="113273" y="23469"/>
                  </a:lnTo>
                  <a:lnTo>
                    <a:pt x="106531" y="20098"/>
                  </a:lnTo>
                  <a:lnTo>
                    <a:pt x="104546" y="18399"/>
                  </a:lnTo>
                  <a:lnTo>
                    <a:pt x="102338" y="14630"/>
                  </a:lnTo>
                  <a:lnTo>
                    <a:pt x="90983" y="8542"/>
                  </a:lnTo>
                  <a:lnTo>
                    <a:pt x="80955" y="5640"/>
                  </a:lnTo>
                  <a:lnTo>
                    <a:pt x="70217" y="12487"/>
                  </a:lnTo>
                  <a:lnTo>
                    <a:pt x="40327" y="43251"/>
                  </a:lnTo>
                  <a:lnTo>
                    <a:pt x="18987" y="83109"/>
                  </a:lnTo>
                  <a:lnTo>
                    <a:pt x="7633" y="116299"/>
                  </a:lnTo>
                  <a:lnTo>
                    <a:pt x="0" y="150805"/>
                  </a:lnTo>
                  <a:lnTo>
                    <a:pt x="374" y="195881"/>
                  </a:lnTo>
                  <a:lnTo>
                    <a:pt x="5711" y="218159"/>
                  </a:lnTo>
                  <a:lnTo>
                    <a:pt x="18430" y="233705"/>
                  </a:lnTo>
                  <a:lnTo>
                    <a:pt x="26761" y="239826"/>
                  </a:lnTo>
                  <a:lnTo>
                    <a:pt x="49188" y="242865"/>
                  </a:lnTo>
                  <a:lnTo>
                    <a:pt x="62083" y="241699"/>
                  </a:lnTo>
                  <a:lnTo>
                    <a:pt x="103827" y="219834"/>
                  </a:lnTo>
                  <a:lnTo>
                    <a:pt x="140734" y="183172"/>
                  </a:lnTo>
                  <a:lnTo>
                    <a:pt x="159345" y="149717"/>
                  </a:lnTo>
                  <a:lnTo>
                    <a:pt x="171848" y="112035"/>
                  </a:lnTo>
                  <a:lnTo>
                    <a:pt x="175055" y="74119"/>
                  </a:lnTo>
                  <a:lnTo>
                    <a:pt x="170365" y="47391"/>
                  </a:lnTo>
                  <a:lnTo>
                    <a:pt x="166151" y="37300"/>
                  </a:lnTo>
                  <a:lnTo>
                    <a:pt x="152061" y="22325"/>
                  </a:lnTo>
                  <a:lnTo>
                    <a:pt x="134039" y="11672"/>
                  </a:lnTo>
                  <a:lnTo>
                    <a:pt x="96791" y="0"/>
                  </a:lnTo>
                  <a:lnTo>
                    <a:pt x="95230" y="62"/>
                  </a:lnTo>
                  <a:lnTo>
                    <a:pt x="95600" y="808"/>
                  </a:lnTo>
                  <a:lnTo>
                    <a:pt x="100573" y="4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3"/>
            <p:cNvSpPr/>
            <p:nvPr>
              <p:custDataLst>
                <p:tags r:id="rId10"/>
              </p:custDataLst>
            </p:nvPr>
          </p:nvSpPr>
          <p:spPr>
            <a:xfrm>
              <a:off x="8235950" y="6083300"/>
              <a:ext cx="323851" cy="450851"/>
            </a:xfrm>
            <a:custGeom>
              <a:avLst/>
              <a:gdLst/>
              <a:ahLst/>
              <a:cxnLst/>
              <a:rect l="0" t="0" r="0" b="0"/>
              <a:pathLst>
                <a:path w="323851" h="450851">
                  <a:moveTo>
                    <a:pt x="323850" y="0"/>
                  </a:moveTo>
                  <a:lnTo>
                    <a:pt x="323850" y="0"/>
                  </a:lnTo>
                  <a:lnTo>
                    <a:pt x="311640" y="0"/>
                  </a:lnTo>
                  <a:lnTo>
                    <a:pt x="302196" y="7526"/>
                  </a:lnTo>
                  <a:lnTo>
                    <a:pt x="290942" y="22394"/>
                  </a:lnTo>
                  <a:lnTo>
                    <a:pt x="271296" y="61355"/>
                  </a:lnTo>
                  <a:lnTo>
                    <a:pt x="253455" y="99707"/>
                  </a:lnTo>
                  <a:lnTo>
                    <a:pt x="241642" y="122915"/>
                  </a:lnTo>
                  <a:lnTo>
                    <a:pt x="228123" y="148266"/>
                  </a:lnTo>
                  <a:lnTo>
                    <a:pt x="213464" y="175044"/>
                  </a:lnTo>
                  <a:lnTo>
                    <a:pt x="195932" y="202774"/>
                  </a:lnTo>
                  <a:lnTo>
                    <a:pt x="176483" y="231138"/>
                  </a:lnTo>
                  <a:lnTo>
                    <a:pt x="155756" y="259926"/>
                  </a:lnTo>
                  <a:lnTo>
                    <a:pt x="135587" y="286173"/>
                  </a:lnTo>
                  <a:lnTo>
                    <a:pt x="115791" y="310726"/>
                  </a:lnTo>
                  <a:lnTo>
                    <a:pt x="79685" y="354001"/>
                  </a:lnTo>
                  <a:lnTo>
                    <a:pt x="40230" y="400752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Slide Number Placeholder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41" name="SMARTInkShape-Group1182"/>
          <p:cNvGrpSpPr/>
          <p:nvPr/>
        </p:nvGrpSpPr>
        <p:grpSpPr>
          <a:xfrm>
            <a:off x="482600" y="445192"/>
            <a:ext cx="914401" cy="557586"/>
            <a:chOff x="482600" y="445192"/>
            <a:chExt cx="914401" cy="557586"/>
          </a:xfrm>
        </p:grpSpPr>
        <p:sp>
          <p:nvSpPr>
            <p:cNvPr id="735" name="SMARTInkShape-6348"/>
            <p:cNvSpPr/>
            <p:nvPr>
              <p:custDataLst>
                <p:tags r:id="rId300"/>
              </p:custDataLst>
            </p:nvPr>
          </p:nvSpPr>
          <p:spPr>
            <a:xfrm>
              <a:off x="482600" y="445192"/>
              <a:ext cx="137620" cy="308858"/>
            </a:xfrm>
            <a:custGeom>
              <a:avLst/>
              <a:gdLst/>
              <a:ahLst/>
              <a:cxnLst/>
              <a:rect l="0" t="0" r="0" b="0"/>
              <a:pathLst>
                <a:path w="137620" h="308858">
                  <a:moveTo>
                    <a:pt x="0" y="18358"/>
                  </a:moveTo>
                  <a:lnTo>
                    <a:pt x="0" y="18358"/>
                  </a:lnTo>
                  <a:lnTo>
                    <a:pt x="0" y="21729"/>
                  </a:lnTo>
                  <a:lnTo>
                    <a:pt x="6742" y="30567"/>
                  </a:lnTo>
                  <a:lnTo>
                    <a:pt x="33225" y="49017"/>
                  </a:lnTo>
                  <a:lnTo>
                    <a:pt x="54608" y="54253"/>
                  </a:lnTo>
                  <a:lnTo>
                    <a:pt x="75447" y="55805"/>
                  </a:lnTo>
                  <a:lnTo>
                    <a:pt x="98398" y="49522"/>
                  </a:lnTo>
                  <a:lnTo>
                    <a:pt x="119701" y="38724"/>
                  </a:lnTo>
                  <a:lnTo>
                    <a:pt x="132677" y="26587"/>
                  </a:lnTo>
                  <a:lnTo>
                    <a:pt x="136579" y="18253"/>
                  </a:lnTo>
                  <a:lnTo>
                    <a:pt x="137619" y="14054"/>
                  </a:lnTo>
                  <a:lnTo>
                    <a:pt x="136902" y="9844"/>
                  </a:lnTo>
                  <a:lnTo>
                    <a:pt x="132341" y="1404"/>
                  </a:lnTo>
                  <a:lnTo>
                    <a:pt x="127739" y="0"/>
                  </a:lnTo>
                  <a:lnTo>
                    <a:pt x="115099" y="2202"/>
                  </a:lnTo>
                  <a:lnTo>
                    <a:pt x="85374" y="18118"/>
                  </a:lnTo>
                  <a:lnTo>
                    <a:pt x="40931" y="61167"/>
                  </a:lnTo>
                  <a:lnTo>
                    <a:pt x="29245" y="78306"/>
                  </a:lnTo>
                  <a:lnTo>
                    <a:pt x="25463" y="94861"/>
                  </a:lnTo>
                  <a:lnTo>
                    <a:pt x="25442" y="103227"/>
                  </a:lnTo>
                  <a:lnTo>
                    <a:pt x="27545" y="110215"/>
                  </a:lnTo>
                  <a:lnTo>
                    <a:pt x="35525" y="121742"/>
                  </a:lnTo>
                  <a:lnTo>
                    <a:pt x="48009" y="129688"/>
                  </a:lnTo>
                  <a:lnTo>
                    <a:pt x="75702" y="142850"/>
                  </a:lnTo>
                  <a:lnTo>
                    <a:pt x="79506" y="147301"/>
                  </a:lnTo>
                  <a:lnTo>
                    <a:pt x="79110" y="150181"/>
                  </a:lnTo>
                  <a:lnTo>
                    <a:pt x="74906" y="157144"/>
                  </a:lnTo>
                  <a:lnTo>
                    <a:pt x="39741" y="199870"/>
                  </a:lnTo>
                  <a:lnTo>
                    <a:pt x="8683" y="245644"/>
                  </a:lnTo>
                  <a:lnTo>
                    <a:pt x="3859" y="262131"/>
                  </a:lnTo>
                  <a:lnTo>
                    <a:pt x="3597" y="275103"/>
                  </a:lnTo>
                  <a:lnTo>
                    <a:pt x="4514" y="280538"/>
                  </a:lnTo>
                  <a:lnTo>
                    <a:pt x="15919" y="298300"/>
                  </a:lnTo>
                  <a:lnTo>
                    <a:pt x="36238" y="305055"/>
                  </a:lnTo>
                  <a:lnTo>
                    <a:pt x="73767" y="308857"/>
                  </a:lnTo>
                  <a:lnTo>
                    <a:pt x="133350" y="304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349"/>
            <p:cNvSpPr/>
            <p:nvPr>
              <p:custDataLst>
                <p:tags r:id="rId301"/>
              </p:custDataLst>
            </p:nvPr>
          </p:nvSpPr>
          <p:spPr>
            <a:xfrm>
              <a:off x="1390650" y="723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350"/>
            <p:cNvSpPr/>
            <p:nvPr>
              <p:custDataLst>
                <p:tags r:id="rId302"/>
              </p:custDataLst>
            </p:nvPr>
          </p:nvSpPr>
          <p:spPr>
            <a:xfrm>
              <a:off x="1358900" y="584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351"/>
            <p:cNvSpPr/>
            <p:nvPr>
              <p:custDataLst>
                <p:tags r:id="rId303"/>
              </p:custDataLst>
            </p:nvPr>
          </p:nvSpPr>
          <p:spPr>
            <a:xfrm>
              <a:off x="749852" y="895350"/>
              <a:ext cx="469349" cy="107428"/>
            </a:xfrm>
            <a:custGeom>
              <a:avLst/>
              <a:gdLst/>
              <a:ahLst/>
              <a:cxnLst/>
              <a:rect l="0" t="0" r="0" b="0"/>
              <a:pathLst>
                <a:path w="469349" h="107428">
                  <a:moveTo>
                    <a:pt x="18498" y="95250"/>
                  </a:moveTo>
                  <a:lnTo>
                    <a:pt x="18498" y="95250"/>
                  </a:lnTo>
                  <a:lnTo>
                    <a:pt x="1748" y="103978"/>
                  </a:lnTo>
                  <a:lnTo>
                    <a:pt x="276" y="105302"/>
                  </a:lnTo>
                  <a:lnTo>
                    <a:pt x="0" y="106185"/>
                  </a:lnTo>
                  <a:lnTo>
                    <a:pt x="19837" y="107427"/>
                  </a:lnTo>
                  <a:lnTo>
                    <a:pt x="50373" y="103955"/>
                  </a:lnTo>
                  <a:lnTo>
                    <a:pt x="91931" y="97708"/>
                  </a:lnTo>
                  <a:lnTo>
                    <a:pt x="116842" y="94066"/>
                  </a:lnTo>
                  <a:lnTo>
                    <a:pt x="143327" y="90227"/>
                  </a:lnTo>
                  <a:lnTo>
                    <a:pt x="170862" y="85552"/>
                  </a:lnTo>
                  <a:lnTo>
                    <a:pt x="199096" y="80318"/>
                  </a:lnTo>
                  <a:lnTo>
                    <a:pt x="227797" y="74712"/>
                  </a:lnTo>
                  <a:lnTo>
                    <a:pt x="256103" y="68152"/>
                  </a:lnTo>
                  <a:lnTo>
                    <a:pt x="284146" y="60957"/>
                  </a:lnTo>
                  <a:lnTo>
                    <a:pt x="312013" y="53338"/>
                  </a:lnTo>
                  <a:lnTo>
                    <a:pt x="337647" y="46142"/>
                  </a:lnTo>
                  <a:lnTo>
                    <a:pt x="384944" y="32502"/>
                  </a:lnTo>
                  <a:lnTo>
                    <a:pt x="421957" y="19384"/>
                  </a:lnTo>
                  <a:lnTo>
                    <a:pt x="469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352"/>
            <p:cNvSpPr/>
            <p:nvPr>
              <p:custDataLst>
                <p:tags r:id="rId304"/>
              </p:custDataLst>
            </p:nvPr>
          </p:nvSpPr>
          <p:spPr>
            <a:xfrm>
              <a:off x="539750" y="855115"/>
              <a:ext cx="730174" cy="103736"/>
            </a:xfrm>
            <a:custGeom>
              <a:avLst/>
              <a:gdLst/>
              <a:ahLst/>
              <a:cxnLst/>
              <a:rect l="0" t="0" r="0" b="0"/>
              <a:pathLst>
                <a:path w="730174" h="103736">
                  <a:moveTo>
                    <a:pt x="0" y="103735"/>
                  </a:moveTo>
                  <a:lnTo>
                    <a:pt x="0" y="103735"/>
                  </a:lnTo>
                  <a:lnTo>
                    <a:pt x="39232" y="103735"/>
                  </a:lnTo>
                  <a:lnTo>
                    <a:pt x="85943" y="99972"/>
                  </a:lnTo>
                  <a:lnTo>
                    <a:pt x="130625" y="93596"/>
                  </a:lnTo>
                  <a:lnTo>
                    <a:pt x="158344" y="89920"/>
                  </a:lnTo>
                  <a:lnTo>
                    <a:pt x="188113" y="86058"/>
                  </a:lnTo>
                  <a:lnTo>
                    <a:pt x="222775" y="80662"/>
                  </a:lnTo>
                  <a:lnTo>
                    <a:pt x="260700" y="74242"/>
                  </a:lnTo>
                  <a:lnTo>
                    <a:pt x="300800" y="67139"/>
                  </a:lnTo>
                  <a:lnTo>
                    <a:pt x="340939" y="60288"/>
                  </a:lnTo>
                  <a:lnTo>
                    <a:pt x="381104" y="53604"/>
                  </a:lnTo>
                  <a:lnTo>
                    <a:pt x="421286" y="47031"/>
                  </a:lnTo>
                  <a:lnTo>
                    <a:pt x="460068" y="39827"/>
                  </a:lnTo>
                  <a:lnTo>
                    <a:pt x="497918" y="32202"/>
                  </a:lnTo>
                  <a:lnTo>
                    <a:pt x="535145" y="24296"/>
                  </a:lnTo>
                  <a:lnTo>
                    <a:pt x="569841" y="18320"/>
                  </a:lnTo>
                  <a:lnTo>
                    <a:pt x="602850" y="13631"/>
                  </a:lnTo>
                  <a:lnTo>
                    <a:pt x="634733" y="9799"/>
                  </a:lnTo>
                  <a:lnTo>
                    <a:pt x="681448" y="3660"/>
                  </a:lnTo>
                  <a:lnTo>
                    <a:pt x="722140" y="0"/>
                  </a:lnTo>
                  <a:lnTo>
                    <a:pt x="729077" y="711"/>
                  </a:lnTo>
                  <a:lnTo>
                    <a:pt x="730173" y="1892"/>
                  </a:lnTo>
                  <a:lnTo>
                    <a:pt x="711200" y="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353"/>
            <p:cNvSpPr/>
            <p:nvPr>
              <p:custDataLst>
                <p:tags r:id="rId305"/>
              </p:custDataLst>
            </p:nvPr>
          </p:nvSpPr>
          <p:spPr>
            <a:xfrm>
              <a:off x="673100" y="628994"/>
              <a:ext cx="171451" cy="118186"/>
            </a:xfrm>
            <a:custGeom>
              <a:avLst/>
              <a:gdLst/>
              <a:ahLst/>
              <a:cxnLst/>
              <a:rect l="0" t="0" r="0" b="0"/>
              <a:pathLst>
                <a:path w="171451" h="118186">
                  <a:moveTo>
                    <a:pt x="0" y="37756"/>
                  </a:moveTo>
                  <a:lnTo>
                    <a:pt x="0" y="37756"/>
                  </a:lnTo>
                  <a:lnTo>
                    <a:pt x="706" y="23958"/>
                  </a:lnTo>
                  <a:lnTo>
                    <a:pt x="3371" y="17983"/>
                  </a:lnTo>
                  <a:lnTo>
                    <a:pt x="8838" y="10652"/>
                  </a:lnTo>
                  <a:lnTo>
                    <a:pt x="18298" y="4012"/>
                  </a:lnTo>
                  <a:lnTo>
                    <a:pt x="30038" y="947"/>
                  </a:lnTo>
                  <a:lnTo>
                    <a:pt x="40161" y="3993"/>
                  </a:lnTo>
                  <a:lnTo>
                    <a:pt x="45824" y="6780"/>
                  </a:lnTo>
                  <a:lnTo>
                    <a:pt x="55879" y="17404"/>
                  </a:lnTo>
                  <a:lnTo>
                    <a:pt x="60536" y="24188"/>
                  </a:lnTo>
                  <a:lnTo>
                    <a:pt x="63829" y="41133"/>
                  </a:lnTo>
                  <a:lnTo>
                    <a:pt x="58474" y="85342"/>
                  </a:lnTo>
                  <a:lnTo>
                    <a:pt x="51976" y="105243"/>
                  </a:lnTo>
                  <a:lnTo>
                    <a:pt x="40206" y="118183"/>
                  </a:lnTo>
                  <a:lnTo>
                    <a:pt x="39504" y="118185"/>
                  </a:lnTo>
                  <a:lnTo>
                    <a:pt x="39036" y="117481"/>
                  </a:lnTo>
                  <a:lnTo>
                    <a:pt x="38724" y="116306"/>
                  </a:lnTo>
                  <a:lnTo>
                    <a:pt x="41656" y="101168"/>
                  </a:lnTo>
                  <a:lnTo>
                    <a:pt x="74091" y="56406"/>
                  </a:lnTo>
                  <a:lnTo>
                    <a:pt x="114115" y="12878"/>
                  </a:lnTo>
                  <a:lnTo>
                    <a:pt x="131336" y="817"/>
                  </a:lnTo>
                  <a:lnTo>
                    <a:pt x="131302" y="430"/>
                  </a:lnTo>
                  <a:lnTo>
                    <a:pt x="129382" y="0"/>
                  </a:lnTo>
                  <a:lnTo>
                    <a:pt x="128588" y="2002"/>
                  </a:lnTo>
                  <a:lnTo>
                    <a:pt x="120185" y="42028"/>
                  </a:lnTo>
                  <a:lnTo>
                    <a:pt x="117621" y="59410"/>
                  </a:lnTo>
                  <a:lnTo>
                    <a:pt x="118834" y="74191"/>
                  </a:lnTo>
                  <a:lnTo>
                    <a:pt x="120850" y="78979"/>
                  </a:lnTo>
                  <a:lnTo>
                    <a:pt x="123606" y="82172"/>
                  </a:lnTo>
                  <a:lnTo>
                    <a:pt x="126854" y="84300"/>
                  </a:lnTo>
                  <a:lnTo>
                    <a:pt x="141752" y="82901"/>
                  </a:lnTo>
                  <a:lnTo>
                    <a:pt x="171450" y="7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2" name="SMARTInkShape-6354"/>
          <p:cNvSpPr/>
          <p:nvPr>
            <p:custDataLst>
              <p:tags r:id="rId1"/>
            </p:custDataLst>
          </p:nvPr>
        </p:nvSpPr>
        <p:spPr>
          <a:xfrm>
            <a:off x="1193800" y="466242"/>
            <a:ext cx="44451" cy="251309"/>
          </a:xfrm>
          <a:custGeom>
            <a:avLst/>
            <a:gdLst/>
            <a:ahLst/>
            <a:cxnLst/>
            <a:rect l="0" t="0" r="0" b="0"/>
            <a:pathLst>
              <a:path w="44451" h="251309">
                <a:moveTo>
                  <a:pt x="0" y="3658"/>
                </a:moveTo>
                <a:lnTo>
                  <a:pt x="0" y="3658"/>
                </a:lnTo>
                <a:lnTo>
                  <a:pt x="0" y="0"/>
                </a:lnTo>
                <a:lnTo>
                  <a:pt x="0" y="1562"/>
                </a:lnTo>
                <a:lnTo>
                  <a:pt x="3763" y="4608"/>
                </a:lnTo>
                <a:lnTo>
                  <a:pt x="6742" y="6408"/>
                </a:lnTo>
                <a:lnTo>
                  <a:pt x="11933" y="17815"/>
                </a:lnTo>
                <a:lnTo>
                  <a:pt x="21015" y="60626"/>
                </a:lnTo>
                <a:lnTo>
                  <a:pt x="24101" y="102225"/>
                </a:lnTo>
                <a:lnTo>
                  <a:pt x="25015" y="149201"/>
                </a:lnTo>
                <a:lnTo>
                  <a:pt x="32028" y="192126"/>
                </a:lnTo>
                <a:lnTo>
                  <a:pt x="41265" y="235959"/>
                </a:lnTo>
                <a:lnTo>
                  <a:pt x="44450" y="251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5" name="SMARTInkShape-Group1184"/>
          <p:cNvGrpSpPr/>
          <p:nvPr/>
        </p:nvGrpSpPr>
        <p:grpSpPr>
          <a:xfrm>
            <a:off x="2102134" y="537431"/>
            <a:ext cx="399767" cy="266787"/>
            <a:chOff x="2102134" y="537431"/>
            <a:chExt cx="399767" cy="266787"/>
          </a:xfrm>
        </p:grpSpPr>
        <p:sp>
          <p:nvSpPr>
            <p:cNvPr id="743" name="SMARTInkShape-6355"/>
            <p:cNvSpPr/>
            <p:nvPr>
              <p:custDataLst>
                <p:tags r:id="rId298"/>
              </p:custDataLst>
            </p:nvPr>
          </p:nvSpPr>
          <p:spPr>
            <a:xfrm>
              <a:off x="2337683" y="654704"/>
              <a:ext cx="164218" cy="125705"/>
            </a:xfrm>
            <a:custGeom>
              <a:avLst/>
              <a:gdLst/>
              <a:ahLst/>
              <a:cxnLst/>
              <a:rect l="0" t="0" r="0" b="0"/>
              <a:pathLst>
                <a:path w="164218" h="125705">
                  <a:moveTo>
                    <a:pt x="5467" y="43796"/>
                  </a:moveTo>
                  <a:lnTo>
                    <a:pt x="5467" y="43796"/>
                  </a:lnTo>
                  <a:lnTo>
                    <a:pt x="2096" y="47167"/>
                  </a:lnTo>
                  <a:lnTo>
                    <a:pt x="441" y="50704"/>
                  </a:lnTo>
                  <a:lnTo>
                    <a:pt x="0" y="52634"/>
                  </a:lnTo>
                  <a:lnTo>
                    <a:pt x="411" y="53922"/>
                  </a:lnTo>
                  <a:lnTo>
                    <a:pt x="1391" y="54780"/>
                  </a:lnTo>
                  <a:lnTo>
                    <a:pt x="2750" y="55352"/>
                  </a:lnTo>
                  <a:lnTo>
                    <a:pt x="31743" y="56396"/>
                  </a:lnTo>
                  <a:lnTo>
                    <a:pt x="42075" y="52688"/>
                  </a:lnTo>
                  <a:lnTo>
                    <a:pt x="63577" y="38811"/>
                  </a:lnTo>
                  <a:lnTo>
                    <a:pt x="67490" y="34122"/>
                  </a:lnTo>
                  <a:lnTo>
                    <a:pt x="71839" y="23269"/>
                  </a:lnTo>
                  <a:lnTo>
                    <a:pt x="74286" y="5258"/>
                  </a:lnTo>
                  <a:lnTo>
                    <a:pt x="71808" y="1876"/>
                  </a:lnTo>
                  <a:lnTo>
                    <a:pt x="67333" y="327"/>
                  </a:lnTo>
                  <a:lnTo>
                    <a:pt x="61528" y="0"/>
                  </a:lnTo>
                  <a:lnTo>
                    <a:pt x="49433" y="3400"/>
                  </a:lnTo>
                  <a:lnTo>
                    <a:pt x="43244" y="6282"/>
                  </a:lnTo>
                  <a:lnTo>
                    <a:pt x="24421" y="27193"/>
                  </a:lnTo>
                  <a:lnTo>
                    <a:pt x="5579" y="69523"/>
                  </a:lnTo>
                  <a:lnTo>
                    <a:pt x="1737" y="96966"/>
                  </a:lnTo>
                  <a:lnTo>
                    <a:pt x="3339" y="111877"/>
                  </a:lnTo>
                  <a:lnTo>
                    <a:pt x="6165" y="117406"/>
                  </a:lnTo>
                  <a:lnTo>
                    <a:pt x="14949" y="125430"/>
                  </a:lnTo>
                  <a:lnTo>
                    <a:pt x="33435" y="125704"/>
                  </a:lnTo>
                  <a:lnTo>
                    <a:pt x="73491" y="116043"/>
                  </a:lnTo>
                  <a:lnTo>
                    <a:pt x="119226" y="101656"/>
                  </a:lnTo>
                  <a:lnTo>
                    <a:pt x="164217" y="88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356"/>
            <p:cNvSpPr/>
            <p:nvPr>
              <p:custDataLst>
                <p:tags r:id="rId299"/>
              </p:custDataLst>
            </p:nvPr>
          </p:nvSpPr>
          <p:spPr>
            <a:xfrm>
              <a:off x="2102134" y="537431"/>
              <a:ext cx="164610" cy="266787"/>
            </a:xfrm>
            <a:custGeom>
              <a:avLst/>
              <a:gdLst/>
              <a:ahLst/>
              <a:cxnLst/>
              <a:rect l="0" t="0" r="0" b="0"/>
              <a:pathLst>
                <a:path w="164610" h="266787">
                  <a:moveTo>
                    <a:pt x="12416" y="2319"/>
                  </a:moveTo>
                  <a:lnTo>
                    <a:pt x="12416" y="2319"/>
                  </a:lnTo>
                  <a:lnTo>
                    <a:pt x="10534" y="20829"/>
                  </a:lnTo>
                  <a:lnTo>
                    <a:pt x="4577" y="68211"/>
                  </a:lnTo>
                  <a:lnTo>
                    <a:pt x="676" y="111996"/>
                  </a:lnTo>
                  <a:lnTo>
                    <a:pt x="0" y="152252"/>
                  </a:lnTo>
                  <a:lnTo>
                    <a:pt x="3171" y="188717"/>
                  </a:lnTo>
                  <a:lnTo>
                    <a:pt x="6200" y="231232"/>
                  </a:lnTo>
                  <a:lnTo>
                    <a:pt x="10966" y="253119"/>
                  </a:lnTo>
                  <a:lnTo>
                    <a:pt x="14829" y="261482"/>
                  </a:lnTo>
                  <a:lnTo>
                    <a:pt x="18898" y="265669"/>
                  </a:lnTo>
                  <a:lnTo>
                    <a:pt x="20971" y="266786"/>
                  </a:lnTo>
                  <a:lnTo>
                    <a:pt x="27037" y="266145"/>
                  </a:lnTo>
                  <a:lnTo>
                    <a:pt x="30630" y="264986"/>
                  </a:lnTo>
                  <a:lnTo>
                    <a:pt x="38385" y="254291"/>
                  </a:lnTo>
                  <a:lnTo>
                    <a:pt x="45830" y="236368"/>
                  </a:lnTo>
                  <a:lnTo>
                    <a:pt x="55273" y="190645"/>
                  </a:lnTo>
                  <a:lnTo>
                    <a:pt x="56394" y="183238"/>
                  </a:lnTo>
                  <a:lnTo>
                    <a:pt x="57257" y="182904"/>
                  </a:lnTo>
                  <a:lnTo>
                    <a:pt x="60097" y="184414"/>
                  </a:lnTo>
                  <a:lnTo>
                    <a:pt x="82867" y="228129"/>
                  </a:lnTo>
                  <a:lnTo>
                    <a:pt x="95144" y="240911"/>
                  </a:lnTo>
                  <a:lnTo>
                    <a:pt x="99318" y="243930"/>
                  </a:lnTo>
                  <a:lnTo>
                    <a:pt x="103512" y="245238"/>
                  </a:lnTo>
                  <a:lnTo>
                    <a:pt x="111934" y="244809"/>
                  </a:lnTo>
                  <a:lnTo>
                    <a:pt x="127981" y="237230"/>
                  </a:lnTo>
                  <a:lnTo>
                    <a:pt x="136215" y="226198"/>
                  </a:lnTo>
                  <a:lnTo>
                    <a:pt x="153942" y="187258"/>
                  </a:lnTo>
                  <a:lnTo>
                    <a:pt x="162459" y="142044"/>
                  </a:lnTo>
                  <a:lnTo>
                    <a:pt x="164118" y="97576"/>
                  </a:lnTo>
                  <a:lnTo>
                    <a:pt x="164609" y="55003"/>
                  </a:lnTo>
                  <a:lnTo>
                    <a:pt x="161404" y="12804"/>
                  </a:lnTo>
                  <a:lnTo>
                    <a:pt x="159046" y="0"/>
                  </a:lnTo>
                  <a:lnTo>
                    <a:pt x="158853" y="67"/>
                  </a:lnTo>
                  <a:lnTo>
                    <a:pt x="158466" y="2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1185"/>
          <p:cNvGrpSpPr/>
          <p:nvPr/>
        </p:nvGrpSpPr>
        <p:grpSpPr>
          <a:xfrm>
            <a:off x="2870200" y="508883"/>
            <a:ext cx="609601" cy="258406"/>
            <a:chOff x="2870200" y="508883"/>
            <a:chExt cx="609601" cy="258406"/>
          </a:xfrm>
        </p:grpSpPr>
        <p:sp>
          <p:nvSpPr>
            <p:cNvPr id="746" name="SMARTInkShape-6357"/>
            <p:cNvSpPr/>
            <p:nvPr>
              <p:custDataLst>
                <p:tags r:id="rId294"/>
              </p:custDataLst>
            </p:nvPr>
          </p:nvSpPr>
          <p:spPr>
            <a:xfrm>
              <a:off x="3321050" y="621243"/>
              <a:ext cx="158751" cy="129468"/>
            </a:xfrm>
            <a:custGeom>
              <a:avLst/>
              <a:gdLst/>
              <a:ahLst/>
              <a:cxnLst/>
              <a:rect l="0" t="0" r="0" b="0"/>
              <a:pathLst>
                <a:path w="158751" h="129468">
                  <a:moveTo>
                    <a:pt x="0" y="77257"/>
                  </a:moveTo>
                  <a:lnTo>
                    <a:pt x="0" y="77257"/>
                  </a:lnTo>
                  <a:lnTo>
                    <a:pt x="0" y="80628"/>
                  </a:lnTo>
                  <a:lnTo>
                    <a:pt x="705" y="81621"/>
                  </a:lnTo>
                  <a:lnTo>
                    <a:pt x="1881" y="82283"/>
                  </a:lnTo>
                  <a:lnTo>
                    <a:pt x="3371" y="82724"/>
                  </a:lnTo>
                  <a:lnTo>
                    <a:pt x="30443" y="74702"/>
                  </a:lnTo>
                  <a:lnTo>
                    <a:pt x="53000" y="63800"/>
                  </a:lnTo>
                  <a:lnTo>
                    <a:pt x="82134" y="38221"/>
                  </a:lnTo>
                  <a:lnTo>
                    <a:pt x="95205" y="20535"/>
                  </a:lnTo>
                  <a:lnTo>
                    <a:pt x="98758" y="10655"/>
                  </a:lnTo>
                  <a:lnTo>
                    <a:pt x="97588" y="6750"/>
                  </a:lnTo>
                  <a:lnTo>
                    <a:pt x="94692" y="3441"/>
                  </a:lnTo>
                  <a:lnTo>
                    <a:pt x="90645" y="530"/>
                  </a:lnTo>
                  <a:lnTo>
                    <a:pt x="85830" y="0"/>
                  </a:lnTo>
                  <a:lnTo>
                    <a:pt x="74835" y="3174"/>
                  </a:lnTo>
                  <a:lnTo>
                    <a:pt x="56745" y="16266"/>
                  </a:lnTo>
                  <a:lnTo>
                    <a:pt x="33081" y="53450"/>
                  </a:lnTo>
                  <a:lnTo>
                    <a:pt x="17666" y="94705"/>
                  </a:lnTo>
                  <a:lnTo>
                    <a:pt x="18670" y="108295"/>
                  </a:lnTo>
                  <a:lnTo>
                    <a:pt x="20913" y="114882"/>
                  </a:lnTo>
                  <a:lnTo>
                    <a:pt x="25231" y="119979"/>
                  </a:lnTo>
                  <a:lnTo>
                    <a:pt x="37554" y="127524"/>
                  </a:lnTo>
                  <a:lnTo>
                    <a:pt x="54320" y="129467"/>
                  </a:lnTo>
                  <a:lnTo>
                    <a:pt x="97199" y="124965"/>
                  </a:lnTo>
                  <a:lnTo>
                    <a:pt x="142201" y="113622"/>
                  </a:lnTo>
                  <a:lnTo>
                    <a:pt x="158750" y="10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358"/>
            <p:cNvSpPr/>
            <p:nvPr>
              <p:custDataLst>
                <p:tags r:id="rId295"/>
              </p:custDataLst>
            </p:nvPr>
          </p:nvSpPr>
          <p:spPr>
            <a:xfrm>
              <a:off x="3194050" y="635000"/>
              <a:ext cx="88901" cy="97064"/>
            </a:xfrm>
            <a:custGeom>
              <a:avLst/>
              <a:gdLst/>
              <a:ahLst/>
              <a:cxnLst/>
              <a:rect l="0" t="0" r="0" b="0"/>
              <a:pathLst>
                <a:path w="88901" h="97064">
                  <a:moveTo>
                    <a:pt x="0" y="6350"/>
                  </a:moveTo>
                  <a:lnTo>
                    <a:pt x="0" y="6350"/>
                  </a:lnTo>
                  <a:lnTo>
                    <a:pt x="8789" y="20165"/>
                  </a:lnTo>
                  <a:lnTo>
                    <a:pt x="12209" y="24027"/>
                  </a:lnTo>
                  <a:lnTo>
                    <a:pt x="30659" y="68522"/>
                  </a:lnTo>
                  <a:lnTo>
                    <a:pt x="42146" y="92636"/>
                  </a:lnTo>
                  <a:lnTo>
                    <a:pt x="42914" y="95624"/>
                  </a:lnTo>
                  <a:lnTo>
                    <a:pt x="44132" y="96910"/>
                  </a:lnTo>
                  <a:lnTo>
                    <a:pt x="45649" y="97063"/>
                  </a:lnTo>
                  <a:lnTo>
                    <a:pt x="47366" y="96458"/>
                  </a:lnTo>
                  <a:lnTo>
                    <a:pt x="56524" y="88866"/>
                  </a:lnTo>
                  <a:lnTo>
                    <a:pt x="68175" y="67566"/>
                  </a:lnTo>
                  <a:lnTo>
                    <a:pt x="79684" y="2651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359"/>
            <p:cNvSpPr/>
            <p:nvPr>
              <p:custDataLst>
                <p:tags r:id="rId296"/>
              </p:custDataLst>
            </p:nvPr>
          </p:nvSpPr>
          <p:spPr>
            <a:xfrm>
              <a:off x="3053791" y="639401"/>
              <a:ext cx="83110" cy="110822"/>
            </a:xfrm>
            <a:custGeom>
              <a:avLst/>
              <a:gdLst/>
              <a:ahLst/>
              <a:cxnLst/>
              <a:rect l="0" t="0" r="0" b="0"/>
              <a:pathLst>
                <a:path w="83110" h="110822">
                  <a:moveTo>
                    <a:pt x="83109" y="33699"/>
                  </a:moveTo>
                  <a:lnTo>
                    <a:pt x="83109" y="33699"/>
                  </a:lnTo>
                  <a:lnTo>
                    <a:pt x="83109" y="24861"/>
                  </a:lnTo>
                  <a:lnTo>
                    <a:pt x="79738" y="15401"/>
                  </a:lnTo>
                  <a:lnTo>
                    <a:pt x="74271" y="7032"/>
                  </a:lnTo>
                  <a:lnTo>
                    <a:pt x="64811" y="84"/>
                  </a:lnTo>
                  <a:lnTo>
                    <a:pt x="60327" y="0"/>
                  </a:lnTo>
                  <a:lnTo>
                    <a:pt x="43903" y="6624"/>
                  </a:lnTo>
                  <a:lnTo>
                    <a:pt x="31818" y="13669"/>
                  </a:lnTo>
                  <a:lnTo>
                    <a:pt x="16484" y="32311"/>
                  </a:lnTo>
                  <a:lnTo>
                    <a:pt x="3004" y="59080"/>
                  </a:lnTo>
                  <a:lnTo>
                    <a:pt x="0" y="75318"/>
                  </a:lnTo>
                  <a:lnTo>
                    <a:pt x="449" y="99619"/>
                  </a:lnTo>
                  <a:lnTo>
                    <a:pt x="1896" y="103751"/>
                  </a:lnTo>
                  <a:lnTo>
                    <a:pt x="7268" y="110224"/>
                  </a:lnTo>
                  <a:lnTo>
                    <a:pt x="10676" y="110821"/>
                  </a:lnTo>
                  <a:lnTo>
                    <a:pt x="14360" y="109808"/>
                  </a:lnTo>
                  <a:lnTo>
                    <a:pt x="18226" y="107722"/>
                  </a:lnTo>
                  <a:lnTo>
                    <a:pt x="46328" y="74029"/>
                  </a:lnTo>
                  <a:lnTo>
                    <a:pt x="63502" y="41222"/>
                  </a:lnTo>
                  <a:lnTo>
                    <a:pt x="69096" y="71905"/>
                  </a:lnTo>
                  <a:lnTo>
                    <a:pt x="83109" y="10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360"/>
            <p:cNvSpPr/>
            <p:nvPr>
              <p:custDataLst>
                <p:tags r:id="rId297"/>
              </p:custDataLst>
            </p:nvPr>
          </p:nvSpPr>
          <p:spPr>
            <a:xfrm>
              <a:off x="2870200" y="508883"/>
              <a:ext cx="112653" cy="258406"/>
            </a:xfrm>
            <a:custGeom>
              <a:avLst/>
              <a:gdLst/>
              <a:ahLst/>
              <a:cxnLst/>
              <a:rect l="0" t="0" r="0" b="0"/>
              <a:pathLst>
                <a:path w="112653" h="25840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47486"/>
                  </a:lnTo>
                  <a:lnTo>
                    <a:pt x="12865" y="86591"/>
                  </a:lnTo>
                  <a:lnTo>
                    <a:pt x="17218" y="132044"/>
                  </a:lnTo>
                  <a:lnTo>
                    <a:pt x="16626" y="176792"/>
                  </a:lnTo>
                  <a:lnTo>
                    <a:pt x="15744" y="215685"/>
                  </a:lnTo>
                  <a:lnTo>
                    <a:pt x="16189" y="241321"/>
                  </a:lnTo>
                  <a:lnTo>
                    <a:pt x="12904" y="258405"/>
                  </a:lnTo>
                  <a:lnTo>
                    <a:pt x="17104" y="242637"/>
                  </a:lnTo>
                  <a:lnTo>
                    <a:pt x="25536" y="196982"/>
                  </a:lnTo>
                  <a:lnTo>
                    <a:pt x="36298" y="170741"/>
                  </a:lnTo>
                  <a:lnTo>
                    <a:pt x="43414" y="161002"/>
                  </a:lnTo>
                  <a:lnTo>
                    <a:pt x="51280" y="155733"/>
                  </a:lnTo>
                  <a:lnTo>
                    <a:pt x="65524" y="152766"/>
                  </a:lnTo>
                  <a:lnTo>
                    <a:pt x="71199" y="152350"/>
                  </a:lnTo>
                  <a:lnTo>
                    <a:pt x="81268" y="155650"/>
                  </a:lnTo>
                  <a:lnTo>
                    <a:pt x="90447" y="162526"/>
                  </a:lnTo>
                  <a:lnTo>
                    <a:pt x="99230" y="172638"/>
                  </a:lnTo>
                  <a:lnTo>
                    <a:pt x="108737" y="193601"/>
                  </a:lnTo>
                  <a:lnTo>
                    <a:pt x="112652" y="214316"/>
                  </a:lnTo>
                  <a:lnTo>
                    <a:pt x="110441" y="230488"/>
                  </a:lnTo>
                  <a:lnTo>
                    <a:pt x="1016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1186"/>
          <p:cNvGrpSpPr/>
          <p:nvPr/>
        </p:nvGrpSpPr>
        <p:grpSpPr>
          <a:xfrm>
            <a:off x="3984656" y="552450"/>
            <a:ext cx="394834" cy="222251"/>
            <a:chOff x="3984656" y="552450"/>
            <a:chExt cx="394834" cy="222251"/>
          </a:xfrm>
        </p:grpSpPr>
        <p:sp>
          <p:nvSpPr>
            <p:cNvPr id="751" name="SMARTInkShape-6361"/>
            <p:cNvSpPr/>
            <p:nvPr>
              <p:custDataLst>
                <p:tags r:id="rId291"/>
              </p:custDataLst>
            </p:nvPr>
          </p:nvSpPr>
          <p:spPr>
            <a:xfrm>
              <a:off x="4237983" y="588664"/>
              <a:ext cx="141507" cy="154178"/>
            </a:xfrm>
            <a:custGeom>
              <a:avLst/>
              <a:gdLst/>
              <a:ahLst/>
              <a:cxnLst/>
              <a:rect l="0" t="0" r="0" b="0"/>
              <a:pathLst>
                <a:path w="141507" h="154178">
                  <a:moveTo>
                    <a:pt x="67317" y="14586"/>
                  </a:moveTo>
                  <a:lnTo>
                    <a:pt x="67317" y="14586"/>
                  </a:lnTo>
                  <a:lnTo>
                    <a:pt x="63946" y="11215"/>
                  </a:lnTo>
                  <a:lnTo>
                    <a:pt x="58528" y="9560"/>
                  </a:lnTo>
                  <a:lnTo>
                    <a:pt x="50294" y="8498"/>
                  </a:lnTo>
                  <a:lnTo>
                    <a:pt x="42126" y="11684"/>
                  </a:lnTo>
                  <a:lnTo>
                    <a:pt x="27397" y="27210"/>
                  </a:lnTo>
                  <a:lnTo>
                    <a:pt x="9233" y="58446"/>
                  </a:lnTo>
                  <a:lnTo>
                    <a:pt x="0" y="97856"/>
                  </a:lnTo>
                  <a:lnTo>
                    <a:pt x="4" y="117211"/>
                  </a:lnTo>
                  <a:lnTo>
                    <a:pt x="4709" y="132870"/>
                  </a:lnTo>
                  <a:lnTo>
                    <a:pt x="13385" y="145003"/>
                  </a:lnTo>
                  <a:lnTo>
                    <a:pt x="18663" y="150214"/>
                  </a:lnTo>
                  <a:lnTo>
                    <a:pt x="24298" y="152982"/>
                  </a:lnTo>
                  <a:lnTo>
                    <a:pt x="36203" y="154177"/>
                  </a:lnTo>
                  <a:lnTo>
                    <a:pt x="61547" y="147512"/>
                  </a:lnTo>
                  <a:lnTo>
                    <a:pt x="84657" y="133229"/>
                  </a:lnTo>
                  <a:lnTo>
                    <a:pt x="117892" y="89407"/>
                  </a:lnTo>
                  <a:lnTo>
                    <a:pt x="133337" y="58627"/>
                  </a:lnTo>
                  <a:lnTo>
                    <a:pt x="141506" y="26735"/>
                  </a:lnTo>
                  <a:lnTo>
                    <a:pt x="140060" y="21274"/>
                  </a:lnTo>
                  <a:lnTo>
                    <a:pt x="132808" y="11444"/>
                  </a:lnTo>
                  <a:lnTo>
                    <a:pt x="113454" y="1347"/>
                  </a:lnTo>
                  <a:lnTo>
                    <a:pt x="99817" y="0"/>
                  </a:lnTo>
                  <a:lnTo>
                    <a:pt x="82121" y="3209"/>
                  </a:lnTo>
                  <a:lnTo>
                    <a:pt x="67317" y="8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362"/>
            <p:cNvSpPr/>
            <p:nvPr>
              <p:custDataLst>
                <p:tags r:id="rId292"/>
              </p:custDataLst>
            </p:nvPr>
          </p:nvSpPr>
          <p:spPr>
            <a:xfrm>
              <a:off x="4071944" y="574192"/>
              <a:ext cx="91576" cy="175721"/>
            </a:xfrm>
            <a:custGeom>
              <a:avLst/>
              <a:gdLst/>
              <a:ahLst/>
              <a:cxnLst/>
              <a:rect l="0" t="0" r="0" b="0"/>
              <a:pathLst>
                <a:path w="91576" h="175721">
                  <a:moveTo>
                    <a:pt x="42856" y="3658"/>
                  </a:moveTo>
                  <a:lnTo>
                    <a:pt x="42856" y="3658"/>
                  </a:lnTo>
                  <a:lnTo>
                    <a:pt x="39485" y="3658"/>
                  </a:lnTo>
                  <a:lnTo>
                    <a:pt x="38492" y="2952"/>
                  </a:lnTo>
                  <a:lnTo>
                    <a:pt x="37830" y="1776"/>
                  </a:lnTo>
                  <a:lnTo>
                    <a:pt x="37389" y="287"/>
                  </a:lnTo>
                  <a:lnTo>
                    <a:pt x="36389" y="0"/>
                  </a:lnTo>
                  <a:lnTo>
                    <a:pt x="33396" y="1562"/>
                  </a:lnTo>
                  <a:lnTo>
                    <a:pt x="18231" y="42198"/>
                  </a:lnTo>
                  <a:lnTo>
                    <a:pt x="3785" y="83891"/>
                  </a:lnTo>
                  <a:lnTo>
                    <a:pt x="0" y="121897"/>
                  </a:lnTo>
                  <a:lnTo>
                    <a:pt x="289" y="150561"/>
                  </a:lnTo>
                  <a:lnTo>
                    <a:pt x="5358" y="163258"/>
                  </a:lnTo>
                  <a:lnTo>
                    <a:pt x="12314" y="171723"/>
                  </a:lnTo>
                  <a:lnTo>
                    <a:pt x="16145" y="174968"/>
                  </a:lnTo>
                  <a:lnTo>
                    <a:pt x="20815" y="175720"/>
                  </a:lnTo>
                  <a:lnTo>
                    <a:pt x="31649" y="172793"/>
                  </a:lnTo>
                  <a:lnTo>
                    <a:pt x="53019" y="156470"/>
                  </a:lnTo>
                  <a:lnTo>
                    <a:pt x="73854" y="127017"/>
                  </a:lnTo>
                  <a:lnTo>
                    <a:pt x="89013" y="80550"/>
                  </a:lnTo>
                  <a:lnTo>
                    <a:pt x="91575" y="52390"/>
                  </a:lnTo>
                  <a:lnTo>
                    <a:pt x="89673" y="37311"/>
                  </a:lnTo>
                  <a:lnTo>
                    <a:pt x="86767" y="31738"/>
                  </a:lnTo>
                  <a:lnTo>
                    <a:pt x="77895" y="23664"/>
                  </a:lnTo>
                  <a:lnTo>
                    <a:pt x="66895" y="19605"/>
                  </a:lnTo>
                  <a:lnTo>
                    <a:pt x="55657" y="18507"/>
                  </a:lnTo>
                  <a:lnTo>
                    <a:pt x="36506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363"/>
            <p:cNvSpPr/>
            <p:nvPr>
              <p:custDataLst>
                <p:tags r:id="rId293"/>
              </p:custDataLst>
            </p:nvPr>
          </p:nvSpPr>
          <p:spPr>
            <a:xfrm>
              <a:off x="3984656" y="552450"/>
              <a:ext cx="3145" cy="222251"/>
            </a:xfrm>
            <a:custGeom>
              <a:avLst/>
              <a:gdLst/>
              <a:ahLst/>
              <a:cxnLst/>
              <a:rect l="0" t="0" r="0" b="0"/>
              <a:pathLst>
                <a:path w="3145" h="222251">
                  <a:moveTo>
                    <a:pt x="3144" y="0"/>
                  </a:moveTo>
                  <a:lnTo>
                    <a:pt x="3144" y="0"/>
                  </a:lnTo>
                  <a:lnTo>
                    <a:pt x="3144" y="42716"/>
                  </a:lnTo>
                  <a:lnTo>
                    <a:pt x="3144" y="80939"/>
                  </a:lnTo>
                  <a:lnTo>
                    <a:pt x="3144" y="126915"/>
                  </a:lnTo>
                  <a:lnTo>
                    <a:pt x="3144" y="169543"/>
                  </a:lnTo>
                  <a:lnTo>
                    <a:pt x="0" y="210214"/>
                  </a:lnTo>
                  <a:lnTo>
                    <a:pt x="314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" name="SMARTInkShape-Group1187"/>
          <p:cNvGrpSpPr/>
          <p:nvPr/>
        </p:nvGrpSpPr>
        <p:grpSpPr>
          <a:xfrm>
            <a:off x="4730750" y="400050"/>
            <a:ext cx="1549401" cy="390757"/>
            <a:chOff x="4730750" y="400050"/>
            <a:chExt cx="1549401" cy="390757"/>
          </a:xfrm>
        </p:grpSpPr>
        <p:sp>
          <p:nvSpPr>
            <p:cNvPr id="755" name="SMARTInkShape-6364"/>
            <p:cNvSpPr/>
            <p:nvPr>
              <p:custDataLst>
                <p:tags r:id="rId278"/>
              </p:custDataLst>
            </p:nvPr>
          </p:nvSpPr>
          <p:spPr>
            <a:xfrm>
              <a:off x="6140450" y="5207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8919" y="24285"/>
                  </a:lnTo>
                  <a:lnTo>
                    <a:pt x="72330" y="16438"/>
                  </a:lnTo>
                  <a:lnTo>
                    <a:pt x="117230" y="54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365"/>
            <p:cNvSpPr/>
            <p:nvPr>
              <p:custDataLst>
                <p:tags r:id="rId279"/>
              </p:custDataLst>
            </p:nvPr>
          </p:nvSpPr>
          <p:spPr>
            <a:xfrm>
              <a:off x="6185428" y="400050"/>
              <a:ext cx="75673" cy="231545"/>
            </a:xfrm>
            <a:custGeom>
              <a:avLst/>
              <a:gdLst/>
              <a:ahLst/>
              <a:cxnLst/>
              <a:rect l="0" t="0" r="0" b="0"/>
              <a:pathLst>
                <a:path w="75673" h="231545">
                  <a:moveTo>
                    <a:pt x="75672" y="0"/>
                  </a:moveTo>
                  <a:lnTo>
                    <a:pt x="75672" y="0"/>
                  </a:lnTo>
                  <a:lnTo>
                    <a:pt x="75670" y="3371"/>
                  </a:lnTo>
                  <a:lnTo>
                    <a:pt x="56831" y="34206"/>
                  </a:lnTo>
                  <a:lnTo>
                    <a:pt x="40221" y="74341"/>
                  </a:lnTo>
                  <a:lnTo>
                    <a:pt x="21189" y="120099"/>
                  </a:lnTo>
                  <a:lnTo>
                    <a:pt x="8494" y="161174"/>
                  </a:lnTo>
                  <a:lnTo>
                    <a:pt x="1254" y="203287"/>
                  </a:lnTo>
                  <a:lnTo>
                    <a:pt x="0" y="223373"/>
                  </a:lnTo>
                  <a:lnTo>
                    <a:pt x="1235" y="227232"/>
                  </a:lnTo>
                  <a:lnTo>
                    <a:pt x="3470" y="229805"/>
                  </a:lnTo>
                  <a:lnTo>
                    <a:pt x="6370" y="231520"/>
                  </a:lnTo>
                  <a:lnTo>
                    <a:pt x="15237" y="231544"/>
                  </a:lnTo>
                  <a:lnTo>
                    <a:pt x="26235" y="228497"/>
                  </a:lnTo>
                  <a:lnTo>
                    <a:pt x="42915" y="218849"/>
                  </a:lnTo>
                  <a:lnTo>
                    <a:pt x="5662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366"/>
            <p:cNvSpPr/>
            <p:nvPr>
              <p:custDataLst>
                <p:tags r:id="rId280"/>
              </p:custDataLst>
            </p:nvPr>
          </p:nvSpPr>
          <p:spPr>
            <a:xfrm>
              <a:off x="6000838" y="529319"/>
              <a:ext cx="91168" cy="115874"/>
            </a:xfrm>
            <a:custGeom>
              <a:avLst/>
              <a:gdLst/>
              <a:ahLst/>
              <a:cxnLst/>
              <a:rect l="0" t="0" r="0" b="0"/>
              <a:pathLst>
                <a:path w="91168" h="115874">
                  <a:moveTo>
                    <a:pt x="25312" y="29481"/>
                  </a:moveTo>
                  <a:lnTo>
                    <a:pt x="25312" y="29481"/>
                  </a:lnTo>
                  <a:lnTo>
                    <a:pt x="18571" y="36223"/>
                  </a:lnTo>
                  <a:lnTo>
                    <a:pt x="11007" y="53900"/>
                  </a:lnTo>
                  <a:lnTo>
                    <a:pt x="2176" y="99966"/>
                  </a:lnTo>
                  <a:lnTo>
                    <a:pt x="210" y="115677"/>
                  </a:lnTo>
                  <a:lnTo>
                    <a:pt x="110" y="115873"/>
                  </a:lnTo>
                  <a:lnTo>
                    <a:pt x="0" y="114209"/>
                  </a:lnTo>
                  <a:lnTo>
                    <a:pt x="12130" y="78965"/>
                  </a:lnTo>
                  <a:lnTo>
                    <a:pt x="36480" y="36433"/>
                  </a:lnTo>
                  <a:lnTo>
                    <a:pt x="56341" y="9217"/>
                  </a:lnTo>
                  <a:lnTo>
                    <a:pt x="60814" y="5388"/>
                  </a:lnTo>
                  <a:lnTo>
                    <a:pt x="71429" y="1134"/>
                  </a:lnTo>
                  <a:lnTo>
                    <a:pt x="77224" y="0"/>
                  </a:lnTo>
                  <a:lnTo>
                    <a:pt x="81087" y="2066"/>
                  </a:lnTo>
                  <a:lnTo>
                    <a:pt x="83662" y="6265"/>
                  </a:lnTo>
                  <a:lnTo>
                    <a:pt x="91167" y="33283"/>
                  </a:lnTo>
                  <a:lnTo>
                    <a:pt x="89624" y="49280"/>
                  </a:lnTo>
                  <a:lnTo>
                    <a:pt x="78064" y="93752"/>
                  </a:lnTo>
                  <a:lnTo>
                    <a:pt x="76112" y="10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367"/>
            <p:cNvSpPr/>
            <p:nvPr>
              <p:custDataLst>
                <p:tags r:id="rId281"/>
              </p:custDataLst>
            </p:nvPr>
          </p:nvSpPr>
          <p:spPr>
            <a:xfrm>
              <a:off x="5896578" y="548846"/>
              <a:ext cx="85123" cy="109180"/>
            </a:xfrm>
            <a:custGeom>
              <a:avLst/>
              <a:gdLst/>
              <a:ahLst/>
              <a:cxnLst/>
              <a:rect l="0" t="0" r="0" b="0"/>
              <a:pathLst>
                <a:path w="85123" h="109180">
                  <a:moveTo>
                    <a:pt x="21622" y="35354"/>
                  </a:moveTo>
                  <a:lnTo>
                    <a:pt x="21622" y="35354"/>
                  </a:lnTo>
                  <a:lnTo>
                    <a:pt x="21620" y="29081"/>
                  </a:lnTo>
                  <a:lnTo>
                    <a:pt x="16155" y="34478"/>
                  </a:lnTo>
                  <a:lnTo>
                    <a:pt x="15534" y="38465"/>
                  </a:lnTo>
                  <a:lnTo>
                    <a:pt x="22092" y="47486"/>
                  </a:lnTo>
                  <a:lnTo>
                    <a:pt x="29122" y="51329"/>
                  </a:lnTo>
                  <a:lnTo>
                    <a:pt x="32972" y="52354"/>
                  </a:lnTo>
                  <a:lnTo>
                    <a:pt x="36949" y="51626"/>
                  </a:lnTo>
                  <a:lnTo>
                    <a:pt x="45133" y="47055"/>
                  </a:lnTo>
                  <a:lnTo>
                    <a:pt x="47879" y="43860"/>
                  </a:lnTo>
                  <a:lnTo>
                    <a:pt x="50931" y="36547"/>
                  </a:lnTo>
                  <a:lnTo>
                    <a:pt x="53158" y="6522"/>
                  </a:lnTo>
                  <a:lnTo>
                    <a:pt x="51113" y="3433"/>
                  </a:lnTo>
                  <a:lnTo>
                    <a:pt x="47632" y="1373"/>
                  </a:lnTo>
                  <a:lnTo>
                    <a:pt x="43194" y="0"/>
                  </a:lnTo>
                  <a:lnTo>
                    <a:pt x="34503" y="356"/>
                  </a:lnTo>
                  <a:lnTo>
                    <a:pt x="30209" y="1439"/>
                  </a:lnTo>
                  <a:lnTo>
                    <a:pt x="21676" y="8286"/>
                  </a:lnTo>
                  <a:lnTo>
                    <a:pt x="17425" y="13075"/>
                  </a:lnTo>
                  <a:lnTo>
                    <a:pt x="3134" y="54048"/>
                  </a:lnTo>
                  <a:lnTo>
                    <a:pt x="0" y="71179"/>
                  </a:lnTo>
                  <a:lnTo>
                    <a:pt x="958" y="88200"/>
                  </a:lnTo>
                  <a:lnTo>
                    <a:pt x="4318" y="94574"/>
                  </a:lnTo>
                  <a:lnTo>
                    <a:pt x="15578" y="103537"/>
                  </a:lnTo>
                  <a:lnTo>
                    <a:pt x="37784" y="109179"/>
                  </a:lnTo>
                  <a:lnTo>
                    <a:pt x="55852" y="102972"/>
                  </a:lnTo>
                  <a:lnTo>
                    <a:pt x="85122" y="8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368"/>
            <p:cNvSpPr/>
            <p:nvPr>
              <p:custDataLst>
                <p:tags r:id="rId282"/>
              </p:custDataLst>
            </p:nvPr>
          </p:nvSpPr>
          <p:spPr>
            <a:xfrm>
              <a:off x="5716993" y="419461"/>
              <a:ext cx="123064" cy="244218"/>
            </a:xfrm>
            <a:custGeom>
              <a:avLst/>
              <a:gdLst/>
              <a:ahLst/>
              <a:cxnLst/>
              <a:rect l="0" t="0" r="0" b="0"/>
              <a:pathLst>
                <a:path w="123064" h="244218">
                  <a:moveTo>
                    <a:pt x="74207" y="164739"/>
                  </a:moveTo>
                  <a:lnTo>
                    <a:pt x="74207" y="164739"/>
                  </a:lnTo>
                  <a:lnTo>
                    <a:pt x="70836" y="164739"/>
                  </a:lnTo>
                  <a:lnTo>
                    <a:pt x="67300" y="162858"/>
                  </a:lnTo>
                  <a:lnTo>
                    <a:pt x="65368" y="161368"/>
                  </a:lnTo>
                  <a:lnTo>
                    <a:pt x="63223" y="155950"/>
                  </a:lnTo>
                  <a:lnTo>
                    <a:pt x="61564" y="149544"/>
                  </a:lnTo>
                  <a:lnTo>
                    <a:pt x="54750" y="139682"/>
                  </a:lnTo>
                  <a:lnTo>
                    <a:pt x="50743" y="135964"/>
                  </a:lnTo>
                  <a:lnTo>
                    <a:pt x="46610" y="134311"/>
                  </a:lnTo>
                  <a:lnTo>
                    <a:pt x="38658" y="139221"/>
                  </a:lnTo>
                  <a:lnTo>
                    <a:pt x="28068" y="149870"/>
                  </a:lnTo>
                  <a:lnTo>
                    <a:pt x="11618" y="175699"/>
                  </a:lnTo>
                  <a:lnTo>
                    <a:pt x="904" y="212268"/>
                  </a:lnTo>
                  <a:lnTo>
                    <a:pt x="0" y="226080"/>
                  </a:lnTo>
                  <a:lnTo>
                    <a:pt x="1950" y="236922"/>
                  </a:lnTo>
                  <a:lnTo>
                    <a:pt x="4164" y="240378"/>
                  </a:lnTo>
                  <a:lnTo>
                    <a:pt x="7051" y="242681"/>
                  </a:lnTo>
                  <a:lnTo>
                    <a:pt x="10386" y="244217"/>
                  </a:lnTo>
                  <a:lnTo>
                    <a:pt x="21618" y="240279"/>
                  </a:lnTo>
                  <a:lnTo>
                    <a:pt x="35312" y="230062"/>
                  </a:lnTo>
                  <a:lnTo>
                    <a:pt x="63232" y="189114"/>
                  </a:lnTo>
                  <a:lnTo>
                    <a:pt x="83656" y="141622"/>
                  </a:lnTo>
                  <a:lnTo>
                    <a:pt x="94634" y="105076"/>
                  </a:lnTo>
                  <a:lnTo>
                    <a:pt x="106569" y="65315"/>
                  </a:lnTo>
                  <a:lnTo>
                    <a:pt x="118446" y="20118"/>
                  </a:lnTo>
                  <a:lnTo>
                    <a:pt x="123063" y="1238"/>
                  </a:lnTo>
                  <a:lnTo>
                    <a:pt x="123006" y="0"/>
                  </a:lnTo>
                  <a:lnTo>
                    <a:pt x="122261" y="585"/>
                  </a:lnTo>
                  <a:lnTo>
                    <a:pt x="121060" y="2386"/>
                  </a:lnTo>
                  <a:lnTo>
                    <a:pt x="108992" y="42881"/>
                  </a:lnTo>
                  <a:lnTo>
                    <a:pt x="101193" y="77654"/>
                  </a:lnTo>
                  <a:lnTo>
                    <a:pt x="93021" y="110983"/>
                  </a:lnTo>
                  <a:lnTo>
                    <a:pt x="84251" y="155632"/>
                  </a:lnTo>
                  <a:lnTo>
                    <a:pt x="81043" y="200542"/>
                  </a:lnTo>
                  <a:lnTo>
                    <a:pt x="80557" y="21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369"/>
            <p:cNvSpPr/>
            <p:nvPr>
              <p:custDataLst>
                <p:tags r:id="rId283"/>
              </p:custDataLst>
            </p:nvPr>
          </p:nvSpPr>
          <p:spPr>
            <a:xfrm>
              <a:off x="5540163" y="567648"/>
              <a:ext cx="81138" cy="103368"/>
            </a:xfrm>
            <a:custGeom>
              <a:avLst/>
              <a:gdLst/>
              <a:ahLst/>
              <a:cxnLst/>
              <a:rect l="0" t="0" r="0" b="0"/>
              <a:pathLst>
                <a:path w="81138" h="103368">
                  <a:moveTo>
                    <a:pt x="3387" y="10202"/>
                  </a:moveTo>
                  <a:lnTo>
                    <a:pt x="3387" y="10202"/>
                  </a:lnTo>
                  <a:lnTo>
                    <a:pt x="242" y="55981"/>
                  </a:lnTo>
                  <a:lnTo>
                    <a:pt x="3332" y="103367"/>
                  </a:lnTo>
                  <a:lnTo>
                    <a:pt x="1481" y="100763"/>
                  </a:lnTo>
                  <a:lnTo>
                    <a:pt x="0" y="98092"/>
                  </a:lnTo>
                  <a:lnTo>
                    <a:pt x="2117" y="87600"/>
                  </a:lnTo>
                  <a:lnTo>
                    <a:pt x="15214" y="41012"/>
                  </a:lnTo>
                  <a:lnTo>
                    <a:pt x="35466" y="5932"/>
                  </a:lnTo>
                  <a:lnTo>
                    <a:pt x="39590" y="3122"/>
                  </a:lnTo>
                  <a:lnTo>
                    <a:pt x="49816" y="0"/>
                  </a:lnTo>
                  <a:lnTo>
                    <a:pt x="67473" y="1613"/>
                  </a:lnTo>
                  <a:lnTo>
                    <a:pt x="72217" y="4476"/>
                  </a:lnTo>
                  <a:lnTo>
                    <a:pt x="79369" y="13302"/>
                  </a:lnTo>
                  <a:lnTo>
                    <a:pt x="81137" y="28043"/>
                  </a:lnTo>
                  <a:lnTo>
                    <a:pt x="76522" y="62880"/>
                  </a:lnTo>
                  <a:lnTo>
                    <a:pt x="60537" y="9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370"/>
            <p:cNvSpPr/>
            <p:nvPr>
              <p:custDataLst>
                <p:tags r:id="rId284"/>
              </p:custDataLst>
            </p:nvPr>
          </p:nvSpPr>
          <p:spPr>
            <a:xfrm>
              <a:off x="5415916" y="570206"/>
              <a:ext cx="89535" cy="112613"/>
            </a:xfrm>
            <a:custGeom>
              <a:avLst/>
              <a:gdLst/>
              <a:ahLst/>
              <a:cxnLst/>
              <a:rect l="0" t="0" r="0" b="0"/>
              <a:pathLst>
                <a:path w="89535" h="112613">
                  <a:moveTo>
                    <a:pt x="6984" y="33044"/>
                  </a:moveTo>
                  <a:lnTo>
                    <a:pt x="6984" y="33044"/>
                  </a:lnTo>
                  <a:lnTo>
                    <a:pt x="6984" y="36415"/>
                  </a:lnTo>
                  <a:lnTo>
                    <a:pt x="10355" y="45253"/>
                  </a:lnTo>
                  <a:lnTo>
                    <a:pt x="12759" y="47534"/>
                  </a:lnTo>
                  <a:lnTo>
                    <a:pt x="19193" y="50067"/>
                  </a:lnTo>
                  <a:lnTo>
                    <a:pt x="27378" y="51493"/>
                  </a:lnTo>
                  <a:lnTo>
                    <a:pt x="33922" y="48064"/>
                  </a:lnTo>
                  <a:lnTo>
                    <a:pt x="49621" y="34365"/>
                  </a:lnTo>
                  <a:lnTo>
                    <a:pt x="54156" y="26340"/>
                  </a:lnTo>
                  <a:lnTo>
                    <a:pt x="55365" y="22225"/>
                  </a:lnTo>
                  <a:lnTo>
                    <a:pt x="54761" y="18070"/>
                  </a:lnTo>
                  <a:lnTo>
                    <a:pt x="47873" y="6186"/>
                  </a:lnTo>
                  <a:lnTo>
                    <a:pt x="43266" y="411"/>
                  </a:lnTo>
                  <a:lnTo>
                    <a:pt x="39639" y="0"/>
                  </a:lnTo>
                  <a:lnTo>
                    <a:pt x="29964" y="3306"/>
                  </a:lnTo>
                  <a:lnTo>
                    <a:pt x="20490" y="13242"/>
                  </a:lnTo>
                  <a:lnTo>
                    <a:pt x="2909" y="42616"/>
                  </a:lnTo>
                  <a:lnTo>
                    <a:pt x="0" y="58935"/>
                  </a:lnTo>
                  <a:lnTo>
                    <a:pt x="1961" y="95067"/>
                  </a:lnTo>
                  <a:lnTo>
                    <a:pt x="7339" y="105530"/>
                  </a:lnTo>
                  <a:lnTo>
                    <a:pt x="12160" y="108885"/>
                  </a:lnTo>
                  <a:lnTo>
                    <a:pt x="25042" y="112612"/>
                  </a:lnTo>
                  <a:lnTo>
                    <a:pt x="40175" y="110506"/>
                  </a:lnTo>
                  <a:lnTo>
                    <a:pt x="64561" y="99505"/>
                  </a:lnTo>
                  <a:lnTo>
                    <a:pt x="89534" y="8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371"/>
            <p:cNvSpPr/>
            <p:nvPr>
              <p:custDataLst>
                <p:tags r:id="rId285"/>
              </p:custDataLst>
            </p:nvPr>
          </p:nvSpPr>
          <p:spPr>
            <a:xfrm>
              <a:off x="5232478" y="557489"/>
              <a:ext cx="111588" cy="233318"/>
            </a:xfrm>
            <a:custGeom>
              <a:avLst/>
              <a:gdLst/>
              <a:ahLst/>
              <a:cxnLst/>
              <a:rect l="0" t="0" r="0" b="0"/>
              <a:pathLst>
                <a:path w="111588" h="233318">
                  <a:moveTo>
                    <a:pt x="18972" y="58461"/>
                  </a:moveTo>
                  <a:lnTo>
                    <a:pt x="18972" y="58461"/>
                  </a:lnTo>
                  <a:lnTo>
                    <a:pt x="18972" y="61832"/>
                  </a:lnTo>
                  <a:lnTo>
                    <a:pt x="7988" y="106122"/>
                  </a:lnTo>
                  <a:lnTo>
                    <a:pt x="6611" y="145879"/>
                  </a:lnTo>
                  <a:lnTo>
                    <a:pt x="5634" y="186997"/>
                  </a:lnTo>
                  <a:lnTo>
                    <a:pt x="98" y="233317"/>
                  </a:lnTo>
                  <a:lnTo>
                    <a:pt x="0" y="231895"/>
                  </a:lnTo>
                  <a:lnTo>
                    <a:pt x="8767" y="193457"/>
                  </a:lnTo>
                  <a:lnTo>
                    <a:pt x="16553" y="163145"/>
                  </a:lnTo>
                  <a:lnTo>
                    <a:pt x="27070" y="126154"/>
                  </a:lnTo>
                  <a:lnTo>
                    <a:pt x="38798" y="86195"/>
                  </a:lnTo>
                  <a:lnTo>
                    <a:pt x="57302" y="40886"/>
                  </a:lnTo>
                  <a:lnTo>
                    <a:pt x="74145" y="2065"/>
                  </a:lnTo>
                  <a:lnTo>
                    <a:pt x="76215" y="402"/>
                  </a:lnTo>
                  <a:lnTo>
                    <a:pt x="79006" y="0"/>
                  </a:lnTo>
                  <a:lnTo>
                    <a:pt x="82278" y="437"/>
                  </a:lnTo>
                  <a:lnTo>
                    <a:pt x="96996" y="11165"/>
                  </a:lnTo>
                  <a:lnTo>
                    <a:pt x="104919" y="25681"/>
                  </a:lnTo>
                  <a:lnTo>
                    <a:pt x="111466" y="51806"/>
                  </a:lnTo>
                  <a:lnTo>
                    <a:pt x="111587" y="69614"/>
                  </a:lnTo>
                  <a:lnTo>
                    <a:pt x="106936" y="89288"/>
                  </a:lnTo>
                  <a:lnTo>
                    <a:pt x="94520" y="106029"/>
                  </a:lnTo>
                  <a:lnTo>
                    <a:pt x="77949" y="119113"/>
                  </a:lnTo>
                  <a:lnTo>
                    <a:pt x="53459" y="129741"/>
                  </a:lnTo>
                  <a:lnTo>
                    <a:pt x="25322" y="13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372"/>
            <p:cNvSpPr/>
            <p:nvPr>
              <p:custDataLst>
                <p:tags r:id="rId286"/>
              </p:custDataLst>
            </p:nvPr>
          </p:nvSpPr>
          <p:spPr>
            <a:xfrm>
              <a:off x="5128358" y="604576"/>
              <a:ext cx="40543" cy="93925"/>
            </a:xfrm>
            <a:custGeom>
              <a:avLst/>
              <a:gdLst/>
              <a:ahLst/>
              <a:cxnLst/>
              <a:rect l="0" t="0" r="0" b="0"/>
              <a:pathLst>
                <a:path w="40543" h="93925">
                  <a:moveTo>
                    <a:pt x="15142" y="24074"/>
                  </a:moveTo>
                  <a:lnTo>
                    <a:pt x="15142" y="24074"/>
                  </a:lnTo>
                  <a:lnTo>
                    <a:pt x="11771" y="24074"/>
                  </a:lnTo>
                  <a:lnTo>
                    <a:pt x="11483" y="24780"/>
                  </a:lnTo>
                  <a:lnTo>
                    <a:pt x="14210" y="30981"/>
                  </a:lnTo>
                  <a:lnTo>
                    <a:pt x="14521" y="32912"/>
                  </a:lnTo>
                  <a:lnTo>
                    <a:pt x="16139" y="33494"/>
                  </a:lnTo>
                  <a:lnTo>
                    <a:pt x="21700" y="32259"/>
                  </a:lnTo>
                  <a:lnTo>
                    <a:pt x="29393" y="27597"/>
                  </a:lnTo>
                  <a:lnTo>
                    <a:pt x="36141" y="18376"/>
                  </a:lnTo>
                  <a:lnTo>
                    <a:pt x="39238" y="10078"/>
                  </a:lnTo>
                  <a:lnTo>
                    <a:pt x="38967" y="7688"/>
                  </a:lnTo>
                  <a:lnTo>
                    <a:pt x="36785" y="3150"/>
                  </a:lnTo>
                  <a:lnTo>
                    <a:pt x="34509" y="1658"/>
                  </a:lnTo>
                  <a:lnTo>
                    <a:pt x="28218" y="0"/>
                  </a:lnTo>
                  <a:lnTo>
                    <a:pt x="24565" y="969"/>
                  </a:lnTo>
                  <a:lnTo>
                    <a:pt x="16743" y="5809"/>
                  </a:lnTo>
                  <a:lnTo>
                    <a:pt x="10445" y="14545"/>
                  </a:lnTo>
                  <a:lnTo>
                    <a:pt x="652" y="40771"/>
                  </a:lnTo>
                  <a:lnTo>
                    <a:pt x="0" y="54778"/>
                  </a:lnTo>
                  <a:lnTo>
                    <a:pt x="1959" y="77646"/>
                  </a:lnTo>
                  <a:lnTo>
                    <a:pt x="7872" y="86925"/>
                  </a:lnTo>
                  <a:lnTo>
                    <a:pt x="12412" y="91374"/>
                  </a:lnTo>
                  <a:lnTo>
                    <a:pt x="17555" y="93635"/>
                  </a:lnTo>
                  <a:lnTo>
                    <a:pt x="40542" y="93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373"/>
            <p:cNvSpPr/>
            <p:nvPr>
              <p:custDataLst>
                <p:tags r:id="rId287"/>
              </p:custDataLst>
            </p:nvPr>
          </p:nvSpPr>
          <p:spPr>
            <a:xfrm>
              <a:off x="4949887" y="484917"/>
              <a:ext cx="123328" cy="234100"/>
            </a:xfrm>
            <a:custGeom>
              <a:avLst/>
              <a:gdLst/>
              <a:ahLst/>
              <a:cxnLst/>
              <a:rect l="0" t="0" r="0" b="0"/>
              <a:pathLst>
                <a:path w="123328" h="234100">
                  <a:moveTo>
                    <a:pt x="60263" y="150083"/>
                  </a:moveTo>
                  <a:lnTo>
                    <a:pt x="60263" y="150083"/>
                  </a:lnTo>
                  <a:lnTo>
                    <a:pt x="63634" y="150083"/>
                  </a:lnTo>
                  <a:lnTo>
                    <a:pt x="64627" y="149377"/>
                  </a:lnTo>
                  <a:lnTo>
                    <a:pt x="65289" y="148202"/>
                  </a:lnTo>
                  <a:lnTo>
                    <a:pt x="66351" y="141245"/>
                  </a:lnTo>
                  <a:lnTo>
                    <a:pt x="66535" y="135156"/>
                  </a:lnTo>
                  <a:lnTo>
                    <a:pt x="64698" y="130984"/>
                  </a:lnTo>
                  <a:lnTo>
                    <a:pt x="63219" y="128884"/>
                  </a:lnTo>
                  <a:lnTo>
                    <a:pt x="54396" y="122557"/>
                  </a:lnTo>
                  <a:lnTo>
                    <a:pt x="50708" y="121854"/>
                  </a:lnTo>
                  <a:lnTo>
                    <a:pt x="42846" y="122955"/>
                  </a:lnTo>
                  <a:lnTo>
                    <a:pt x="27115" y="134284"/>
                  </a:lnTo>
                  <a:lnTo>
                    <a:pt x="12420" y="151046"/>
                  </a:lnTo>
                  <a:lnTo>
                    <a:pt x="7250" y="166974"/>
                  </a:lnTo>
                  <a:lnTo>
                    <a:pt x="0" y="209771"/>
                  </a:lnTo>
                  <a:lnTo>
                    <a:pt x="1259" y="221531"/>
                  </a:lnTo>
                  <a:lnTo>
                    <a:pt x="6052" y="229580"/>
                  </a:lnTo>
                  <a:lnTo>
                    <a:pt x="9306" y="232715"/>
                  </a:lnTo>
                  <a:lnTo>
                    <a:pt x="14297" y="234099"/>
                  </a:lnTo>
                  <a:lnTo>
                    <a:pt x="27369" y="233755"/>
                  </a:lnTo>
                  <a:lnTo>
                    <a:pt x="38823" y="227487"/>
                  </a:lnTo>
                  <a:lnTo>
                    <a:pt x="49323" y="215529"/>
                  </a:lnTo>
                  <a:lnTo>
                    <a:pt x="73311" y="171477"/>
                  </a:lnTo>
                  <a:lnTo>
                    <a:pt x="92116" y="124202"/>
                  </a:lnTo>
                  <a:lnTo>
                    <a:pt x="103348" y="87075"/>
                  </a:lnTo>
                  <a:lnTo>
                    <a:pt x="110691" y="51759"/>
                  </a:lnTo>
                  <a:lnTo>
                    <a:pt x="122290" y="5502"/>
                  </a:lnTo>
                  <a:lnTo>
                    <a:pt x="123327" y="0"/>
                  </a:lnTo>
                  <a:lnTo>
                    <a:pt x="121687" y="2476"/>
                  </a:lnTo>
                  <a:lnTo>
                    <a:pt x="107837" y="44829"/>
                  </a:lnTo>
                  <a:lnTo>
                    <a:pt x="97329" y="85187"/>
                  </a:lnTo>
                  <a:lnTo>
                    <a:pt x="93588" y="123564"/>
                  </a:lnTo>
                  <a:lnTo>
                    <a:pt x="92324" y="164731"/>
                  </a:lnTo>
                  <a:lnTo>
                    <a:pt x="92858" y="178465"/>
                  </a:lnTo>
                  <a:lnTo>
                    <a:pt x="98363" y="19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374"/>
            <p:cNvSpPr/>
            <p:nvPr>
              <p:custDataLst>
                <p:tags r:id="rId288"/>
              </p:custDataLst>
            </p:nvPr>
          </p:nvSpPr>
          <p:spPr>
            <a:xfrm>
              <a:off x="4784242" y="609369"/>
              <a:ext cx="109178" cy="109997"/>
            </a:xfrm>
            <a:custGeom>
              <a:avLst/>
              <a:gdLst/>
              <a:ahLst/>
              <a:cxnLst/>
              <a:rect l="0" t="0" r="0" b="0"/>
              <a:pathLst>
                <a:path w="109178" h="109997">
                  <a:moveTo>
                    <a:pt x="3658" y="19281"/>
                  </a:moveTo>
                  <a:lnTo>
                    <a:pt x="3658" y="19281"/>
                  </a:lnTo>
                  <a:lnTo>
                    <a:pt x="3658" y="22652"/>
                  </a:lnTo>
                  <a:lnTo>
                    <a:pt x="0" y="35182"/>
                  </a:lnTo>
                  <a:lnTo>
                    <a:pt x="11972" y="82118"/>
                  </a:lnTo>
                  <a:lnTo>
                    <a:pt x="15781" y="109845"/>
                  </a:lnTo>
                  <a:lnTo>
                    <a:pt x="15973" y="109996"/>
                  </a:lnTo>
                  <a:lnTo>
                    <a:pt x="23242" y="66014"/>
                  </a:lnTo>
                  <a:lnTo>
                    <a:pt x="31098" y="36420"/>
                  </a:lnTo>
                  <a:lnTo>
                    <a:pt x="39137" y="21960"/>
                  </a:lnTo>
                  <a:lnTo>
                    <a:pt x="59663" y="3060"/>
                  </a:lnTo>
                  <a:lnTo>
                    <a:pt x="64278" y="0"/>
                  </a:lnTo>
                  <a:lnTo>
                    <a:pt x="70882" y="783"/>
                  </a:lnTo>
                  <a:lnTo>
                    <a:pt x="87628" y="9178"/>
                  </a:lnTo>
                  <a:lnTo>
                    <a:pt x="99304" y="20435"/>
                  </a:lnTo>
                  <a:lnTo>
                    <a:pt x="106140" y="33200"/>
                  </a:lnTo>
                  <a:lnTo>
                    <a:pt x="109177" y="48280"/>
                  </a:lnTo>
                  <a:lnTo>
                    <a:pt x="106764" y="64390"/>
                  </a:lnTo>
                  <a:lnTo>
                    <a:pt x="98908" y="10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375"/>
            <p:cNvSpPr/>
            <p:nvPr>
              <p:custDataLst>
                <p:tags r:id="rId289"/>
              </p:custDataLst>
            </p:nvPr>
          </p:nvSpPr>
          <p:spPr>
            <a:xfrm>
              <a:off x="4737100" y="565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376"/>
            <p:cNvSpPr/>
            <p:nvPr>
              <p:custDataLst>
                <p:tags r:id="rId290"/>
              </p:custDataLst>
            </p:nvPr>
          </p:nvSpPr>
          <p:spPr>
            <a:xfrm>
              <a:off x="4730750" y="6540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2209" y="34532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1188"/>
          <p:cNvGrpSpPr/>
          <p:nvPr/>
        </p:nvGrpSpPr>
        <p:grpSpPr>
          <a:xfrm>
            <a:off x="6711950" y="400050"/>
            <a:ext cx="812801" cy="267283"/>
            <a:chOff x="6711950" y="400050"/>
            <a:chExt cx="812801" cy="267283"/>
          </a:xfrm>
        </p:grpSpPr>
        <p:sp>
          <p:nvSpPr>
            <p:cNvPr id="769" name="SMARTInkShape-6377"/>
            <p:cNvSpPr/>
            <p:nvPr>
              <p:custDataLst>
                <p:tags r:id="rId271"/>
              </p:custDataLst>
            </p:nvPr>
          </p:nvSpPr>
          <p:spPr>
            <a:xfrm>
              <a:off x="7467600" y="482862"/>
              <a:ext cx="57151" cy="133089"/>
            </a:xfrm>
            <a:custGeom>
              <a:avLst/>
              <a:gdLst/>
              <a:ahLst/>
              <a:cxnLst/>
              <a:rect l="0" t="0" r="0" b="0"/>
              <a:pathLst>
                <a:path w="57151" h="133089">
                  <a:moveTo>
                    <a:pt x="57150" y="6088"/>
                  </a:moveTo>
                  <a:lnTo>
                    <a:pt x="57150" y="6088"/>
                  </a:lnTo>
                  <a:lnTo>
                    <a:pt x="53779" y="6088"/>
                  </a:lnTo>
                  <a:lnTo>
                    <a:pt x="52786" y="5382"/>
                  </a:lnTo>
                  <a:lnTo>
                    <a:pt x="52124" y="4207"/>
                  </a:lnTo>
                  <a:lnTo>
                    <a:pt x="51683" y="2717"/>
                  </a:lnTo>
                  <a:lnTo>
                    <a:pt x="49977" y="1724"/>
                  </a:lnTo>
                  <a:lnTo>
                    <a:pt x="36571" y="0"/>
                  </a:lnTo>
                  <a:lnTo>
                    <a:pt x="23065" y="6557"/>
                  </a:lnTo>
                  <a:lnTo>
                    <a:pt x="15425" y="15469"/>
                  </a:lnTo>
                  <a:lnTo>
                    <a:pt x="4771" y="38437"/>
                  </a:lnTo>
                  <a:lnTo>
                    <a:pt x="4002" y="50804"/>
                  </a:lnTo>
                  <a:lnTo>
                    <a:pt x="9258" y="72620"/>
                  </a:lnTo>
                  <a:lnTo>
                    <a:pt x="16814" y="79872"/>
                  </a:lnTo>
                  <a:lnTo>
                    <a:pt x="35541" y="93648"/>
                  </a:lnTo>
                  <a:lnTo>
                    <a:pt x="40491" y="99802"/>
                  </a:lnTo>
                  <a:lnTo>
                    <a:pt x="42690" y="105594"/>
                  </a:lnTo>
                  <a:lnTo>
                    <a:pt x="43667" y="112872"/>
                  </a:lnTo>
                  <a:lnTo>
                    <a:pt x="42518" y="116083"/>
                  </a:lnTo>
                  <a:lnTo>
                    <a:pt x="37475" y="121532"/>
                  </a:lnTo>
                  <a:lnTo>
                    <a:pt x="26705" y="128566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378"/>
            <p:cNvSpPr/>
            <p:nvPr>
              <p:custDataLst>
                <p:tags r:id="rId272"/>
              </p:custDataLst>
            </p:nvPr>
          </p:nvSpPr>
          <p:spPr>
            <a:xfrm>
              <a:off x="7291522" y="502376"/>
              <a:ext cx="87179" cy="114940"/>
            </a:xfrm>
            <a:custGeom>
              <a:avLst/>
              <a:gdLst/>
              <a:ahLst/>
              <a:cxnLst/>
              <a:rect l="0" t="0" r="0" b="0"/>
              <a:pathLst>
                <a:path w="87179" h="114940">
                  <a:moveTo>
                    <a:pt x="17328" y="43724"/>
                  </a:moveTo>
                  <a:lnTo>
                    <a:pt x="17328" y="43724"/>
                  </a:lnTo>
                  <a:lnTo>
                    <a:pt x="23808" y="43018"/>
                  </a:lnTo>
                  <a:lnTo>
                    <a:pt x="62913" y="30893"/>
                  </a:lnTo>
                  <a:lnTo>
                    <a:pt x="77793" y="19775"/>
                  </a:lnTo>
                  <a:lnTo>
                    <a:pt x="83007" y="11678"/>
                  </a:lnTo>
                  <a:lnTo>
                    <a:pt x="84397" y="7543"/>
                  </a:lnTo>
                  <a:lnTo>
                    <a:pt x="84618" y="4787"/>
                  </a:lnTo>
                  <a:lnTo>
                    <a:pt x="84060" y="2949"/>
                  </a:lnTo>
                  <a:lnTo>
                    <a:pt x="82983" y="1724"/>
                  </a:lnTo>
                  <a:lnTo>
                    <a:pt x="71354" y="0"/>
                  </a:lnTo>
                  <a:lnTo>
                    <a:pt x="54502" y="2860"/>
                  </a:lnTo>
                  <a:lnTo>
                    <a:pt x="42316" y="11922"/>
                  </a:lnTo>
                  <a:lnTo>
                    <a:pt x="17246" y="40735"/>
                  </a:lnTo>
                  <a:lnTo>
                    <a:pt x="1625" y="75372"/>
                  </a:lnTo>
                  <a:lnTo>
                    <a:pt x="0" y="93303"/>
                  </a:lnTo>
                  <a:lnTo>
                    <a:pt x="1543" y="100060"/>
                  </a:lnTo>
                  <a:lnTo>
                    <a:pt x="4688" y="105270"/>
                  </a:lnTo>
                  <a:lnTo>
                    <a:pt x="13827" y="112941"/>
                  </a:lnTo>
                  <a:lnTo>
                    <a:pt x="28708" y="114939"/>
                  </a:lnTo>
                  <a:lnTo>
                    <a:pt x="73728" y="109390"/>
                  </a:lnTo>
                  <a:lnTo>
                    <a:pt x="87178" y="10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379"/>
            <p:cNvSpPr/>
            <p:nvPr>
              <p:custDataLst>
                <p:tags r:id="rId273"/>
              </p:custDataLst>
            </p:nvPr>
          </p:nvSpPr>
          <p:spPr>
            <a:xfrm>
              <a:off x="7150885" y="508000"/>
              <a:ext cx="47965" cy="110677"/>
            </a:xfrm>
            <a:custGeom>
              <a:avLst/>
              <a:gdLst/>
              <a:ahLst/>
              <a:cxnLst/>
              <a:rect l="0" t="0" r="0" b="0"/>
              <a:pathLst>
                <a:path w="47965" h="110677">
                  <a:moveTo>
                    <a:pt x="43665" y="0"/>
                  </a:moveTo>
                  <a:lnTo>
                    <a:pt x="43665" y="0"/>
                  </a:lnTo>
                  <a:lnTo>
                    <a:pt x="31422" y="706"/>
                  </a:lnTo>
                  <a:lnTo>
                    <a:pt x="8159" y="8838"/>
                  </a:lnTo>
                  <a:lnTo>
                    <a:pt x="5178" y="11537"/>
                  </a:lnTo>
                  <a:lnTo>
                    <a:pt x="1864" y="18298"/>
                  </a:lnTo>
                  <a:lnTo>
                    <a:pt x="0" y="30038"/>
                  </a:lnTo>
                  <a:lnTo>
                    <a:pt x="3327" y="38280"/>
                  </a:lnTo>
                  <a:lnTo>
                    <a:pt x="17970" y="63654"/>
                  </a:lnTo>
                  <a:lnTo>
                    <a:pt x="45401" y="85775"/>
                  </a:lnTo>
                  <a:lnTo>
                    <a:pt x="47964" y="90568"/>
                  </a:lnTo>
                  <a:lnTo>
                    <a:pt x="47222" y="96932"/>
                  </a:lnTo>
                  <a:lnTo>
                    <a:pt x="46036" y="100605"/>
                  </a:lnTo>
                  <a:lnTo>
                    <a:pt x="43835" y="103053"/>
                  </a:lnTo>
                  <a:lnTo>
                    <a:pt x="22826" y="110676"/>
                  </a:lnTo>
                  <a:lnTo>
                    <a:pt x="19189" y="110473"/>
                  </a:lnTo>
                  <a:lnTo>
                    <a:pt x="16764" y="108926"/>
                  </a:lnTo>
                  <a:lnTo>
                    <a:pt x="1191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380"/>
            <p:cNvSpPr/>
            <p:nvPr>
              <p:custDataLst>
                <p:tags r:id="rId274"/>
              </p:custDataLst>
            </p:nvPr>
          </p:nvSpPr>
          <p:spPr>
            <a:xfrm>
              <a:off x="6986056" y="510866"/>
              <a:ext cx="72233" cy="117785"/>
            </a:xfrm>
            <a:custGeom>
              <a:avLst/>
              <a:gdLst/>
              <a:ahLst/>
              <a:cxnLst/>
              <a:rect l="0" t="0" r="0" b="0"/>
              <a:pathLst>
                <a:path w="72233" h="117785">
                  <a:moveTo>
                    <a:pt x="37044" y="9834"/>
                  </a:moveTo>
                  <a:lnTo>
                    <a:pt x="37044" y="9834"/>
                  </a:lnTo>
                  <a:lnTo>
                    <a:pt x="27584" y="375"/>
                  </a:lnTo>
                  <a:lnTo>
                    <a:pt x="25093" y="0"/>
                  </a:lnTo>
                  <a:lnTo>
                    <a:pt x="18562" y="1465"/>
                  </a:lnTo>
                  <a:lnTo>
                    <a:pt x="6952" y="9628"/>
                  </a:lnTo>
                  <a:lnTo>
                    <a:pt x="2502" y="17033"/>
                  </a:lnTo>
                  <a:lnTo>
                    <a:pt x="0" y="31017"/>
                  </a:lnTo>
                  <a:lnTo>
                    <a:pt x="118" y="41121"/>
                  </a:lnTo>
                  <a:lnTo>
                    <a:pt x="2522" y="47963"/>
                  </a:lnTo>
                  <a:lnTo>
                    <a:pt x="11215" y="59153"/>
                  </a:lnTo>
                  <a:lnTo>
                    <a:pt x="29468" y="68035"/>
                  </a:lnTo>
                  <a:lnTo>
                    <a:pt x="60400" y="81425"/>
                  </a:lnTo>
                  <a:lnTo>
                    <a:pt x="65315" y="85078"/>
                  </a:lnTo>
                  <a:lnTo>
                    <a:pt x="70776" y="92900"/>
                  </a:lnTo>
                  <a:lnTo>
                    <a:pt x="72232" y="96961"/>
                  </a:lnTo>
                  <a:lnTo>
                    <a:pt x="71791" y="100374"/>
                  </a:lnTo>
                  <a:lnTo>
                    <a:pt x="70087" y="103355"/>
                  </a:lnTo>
                  <a:lnTo>
                    <a:pt x="60946" y="110922"/>
                  </a:lnTo>
                  <a:lnTo>
                    <a:pt x="57212" y="113209"/>
                  </a:lnTo>
                  <a:lnTo>
                    <a:pt x="41842" y="116429"/>
                  </a:lnTo>
                  <a:lnTo>
                    <a:pt x="17994" y="11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381"/>
            <p:cNvSpPr/>
            <p:nvPr>
              <p:custDataLst>
                <p:tags r:id="rId275"/>
              </p:custDataLst>
            </p:nvPr>
          </p:nvSpPr>
          <p:spPr>
            <a:xfrm>
              <a:off x="6849798" y="539750"/>
              <a:ext cx="79099" cy="102540"/>
            </a:xfrm>
            <a:custGeom>
              <a:avLst/>
              <a:gdLst/>
              <a:ahLst/>
              <a:cxnLst/>
              <a:rect l="0" t="0" r="0" b="0"/>
              <a:pathLst>
                <a:path w="79099" h="102540">
                  <a:moveTo>
                    <a:pt x="46302" y="6350"/>
                  </a:moveTo>
                  <a:lnTo>
                    <a:pt x="46302" y="6350"/>
                  </a:lnTo>
                  <a:lnTo>
                    <a:pt x="25287" y="6350"/>
                  </a:lnTo>
                  <a:lnTo>
                    <a:pt x="15459" y="9721"/>
                  </a:lnTo>
                  <a:lnTo>
                    <a:pt x="9545" y="17020"/>
                  </a:lnTo>
                  <a:lnTo>
                    <a:pt x="0" y="42324"/>
                  </a:lnTo>
                  <a:lnTo>
                    <a:pt x="205" y="66241"/>
                  </a:lnTo>
                  <a:lnTo>
                    <a:pt x="4735" y="87831"/>
                  </a:lnTo>
                  <a:lnTo>
                    <a:pt x="8007" y="93126"/>
                  </a:lnTo>
                  <a:lnTo>
                    <a:pt x="17287" y="100891"/>
                  </a:lnTo>
                  <a:lnTo>
                    <a:pt x="22725" y="102539"/>
                  </a:lnTo>
                  <a:lnTo>
                    <a:pt x="34412" y="102487"/>
                  </a:lnTo>
                  <a:lnTo>
                    <a:pt x="46662" y="96350"/>
                  </a:lnTo>
                  <a:lnTo>
                    <a:pt x="68401" y="78534"/>
                  </a:lnTo>
                  <a:lnTo>
                    <a:pt x="78563" y="62310"/>
                  </a:lnTo>
                  <a:lnTo>
                    <a:pt x="79098" y="57062"/>
                  </a:lnTo>
                  <a:lnTo>
                    <a:pt x="69584" y="30763"/>
                  </a:lnTo>
                  <a:lnTo>
                    <a:pt x="52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382"/>
            <p:cNvSpPr/>
            <p:nvPr>
              <p:custDataLst>
                <p:tags r:id="rId276"/>
              </p:custDataLst>
            </p:nvPr>
          </p:nvSpPr>
          <p:spPr>
            <a:xfrm>
              <a:off x="6711950" y="5270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3257" y="1407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383"/>
            <p:cNvSpPr/>
            <p:nvPr>
              <p:custDataLst>
                <p:tags r:id="rId277"/>
              </p:custDataLst>
            </p:nvPr>
          </p:nvSpPr>
          <p:spPr>
            <a:xfrm>
              <a:off x="6727834" y="400050"/>
              <a:ext cx="73017" cy="267283"/>
            </a:xfrm>
            <a:custGeom>
              <a:avLst/>
              <a:gdLst/>
              <a:ahLst/>
              <a:cxnLst/>
              <a:rect l="0" t="0" r="0" b="0"/>
              <a:pathLst>
                <a:path w="73017" h="267283">
                  <a:moveTo>
                    <a:pt x="41266" y="0"/>
                  </a:moveTo>
                  <a:lnTo>
                    <a:pt x="41266" y="0"/>
                  </a:lnTo>
                  <a:lnTo>
                    <a:pt x="34524" y="10113"/>
                  </a:lnTo>
                  <a:lnTo>
                    <a:pt x="28332" y="44749"/>
                  </a:lnTo>
                  <a:lnTo>
                    <a:pt x="18775" y="88597"/>
                  </a:lnTo>
                  <a:lnTo>
                    <a:pt x="11044" y="123337"/>
                  </a:lnTo>
                  <a:lnTo>
                    <a:pt x="6667" y="158063"/>
                  </a:lnTo>
                  <a:lnTo>
                    <a:pt x="4204" y="205583"/>
                  </a:lnTo>
                  <a:lnTo>
                    <a:pt x="0" y="249454"/>
                  </a:lnTo>
                  <a:lnTo>
                    <a:pt x="349" y="255908"/>
                  </a:lnTo>
                  <a:lnTo>
                    <a:pt x="1994" y="260916"/>
                  </a:lnTo>
                  <a:lnTo>
                    <a:pt x="4502" y="264961"/>
                  </a:lnTo>
                  <a:lnTo>
                    <a:pt x="8994" y="266952"/>
                  </a:lnTo>
                  <a:lnTo>
                    <a:pt x="21514" y="267282"/>
                  </a:lnTo>
                  <a:lnTo>
                    <a:pt x="41057" y="260131"/>
                  </a:lnTo>
                  <a:lnTo>
                    <a:pt x="7301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1189"/>
          <p:cNvGrpSpPr/>
          <p:nvPr/>
        </p:nvGrpSpPr>
        <p:grpSpPr>
          <a:xfrm>
            <a:off x="8037337" y="293767"/>
            <a:ext cx="300214" cy="337009"/>
            <a:chOff x="8037337" y="293767"/>
            <a:chExt cx="300214" cy="337009"/>
          </a:xfrm>
        </p:grpSpPr>
        <p:sp>
          <p:nvSpPr>
            <p:cNvPr id="777" name="SMARTInkShape-6384"/>
            <p:cNvSpPr/>
            <p:nvPr>
              <p:custDataLst>
                <p:tags r:id="rId268"/>
              </p:custDataLst>
            </p:nvPr>
          </p:nvSpPr>
          <p:spPr>
            <a:xfrm>
              <a:off x="8197850" y="50165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16855" y="45202"/>
                  </a:lnTo>
                  <a:lnTo>
                    <a:pt x="62883" y="25705"/>
                  </a:lnTo>
                  <a:lnTo>
                    <a:pt x="107410" y="1171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385"/>
            <p:cNvSpPr/>
            <p:nvPr>
              <p:custDataLst>
                <p:tags r:id="rId269"/>
              </p:custDataLst>
            </p:nvPr>
          </p:nvSpPr>
          <p:spPr>
            <a:xfrm>
              <a:off x="8255000" y="293767"/>
              <a:ext cx="82551" cy="322184"/>
            </a:xfrm>
            <a:custGeom>
              <a:avLst/>
              <a:gdLst/>
              <a:ahLst/>
              <a:cxnLst/>
              <a:rect l="0" t="0" r="0" b="0"/>
              <a:pathLst>
                <a:path w="82551" h="322184">
                  <a:moveTo>
                    <a:pt x="82550" y="23733"/>
                  </a:moveTo>
                  <a:lnTo>
                    <a:pt x="82550" y="23733"/>
                  </a:lnTo>
                  <a:lnTo>
                    <a:pt x="81845" y="9935"/>
                  </a:lnTo>
                  <a:lnTo>
                    <a:pt x="79179" y="3960"/>
                  </a:lnTo>
                  <a:lnTo>
                    <a:pt x="76775" y="2084"/>
                  </a:lnTo>
                  <a:lnTo>
                    <a:pt x="70341" y="0"/>
                  </a:lnTo>
                  <a:lnTo>
                    <a:pt x="60897" y="2837"/>
                  </a:lnTo>
                  <a:lnTo>
                    <a:pt x="55414" y="5569"/>
                  </a:lnTo>
                  <a:lnTo>
                    <a:pt x="45560" y="19893"/>
                  </a:lnTo>
                  <a:lnTo>
                    <a:pt x="30197" y="55521"/>
                  </a:lnTo>
                  <a:lnTo>
                    <a:pt x="19771" y="87250"/>
                  </a:lnTo>
                  <a:lnTo>
                    <a:pt x="12785" y="124870"/>
                  </a:lnTo>
                  <a:lnTo>
                    <a:pt x="9210" y="163227"/>
                  </a:lnTo>
                  <a:lnTo>
                    <a:pt x="7621" y="200030"/>
                  </a:lnTo>
                  <a:lnTo>
                    <a:pt x="6726" y="246400"/>
                  </a:lnTo>
                  <a:lnTo>
                    <a:pt x="6423" y="286543"/>
                  </a:lnTo>
                  <a:lnTo>
                    <a:pt x="5654" y="315190"/>
                  </a:lnTo>
                  <a:lnTo>
                    <a:pt x="4475" y="317521"/>
                  </a:lnTo>
                  <a:lnTo>
                    <a:pt x="0" y="32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386"/>
            <p:cNvSpPr/>
            <p:nvPr>
              <p:custDataLst>
                <p:tags r:id="rId270"/>
              </p:custDataLst>
            </p:nvPr>
          </p:nvSpPr>
          <p:spPr>
            <a:xfrm>
              <a:off x="8037337" y="496599"/>
              <a:ext cx="90063" cy="134177"/>
            </a:xfrm>
            <a:custGeom>
              <a:avLst/>
              <a:gdLst/>
              <a:ahLst/>
              <a:cxnLst/>
              <a:rect l="0" t="0" r="0" b="0"/>
              <a:pathLst>
                <a:path w="90063" h="134177">
                  <a:moveTo>
                    <a:pt x="84313" y="24101"/>
                  </a:moveTo>
                  <a:lnTo>
                    <a:pt x="84313" y="24101"/>
                  </a:lnTo>
                  <a:lnTo>
                    <a:pt x="84313" y="17359"/>
                  </a:lnTo>
                  <a:lnTo>
                    <a:pt x="82431" y="12167"/>
                  </a:lnTo>
                  <a:lnTo>
                    <a:pt x="80942" y="9795"/>
                  </a:lnTo>
                  <a:lnTo>
                    <a:pt x="72103" y="3086"/>
                  </a:lnTo>
                  <a:lnTo>
                    <a:pt x="60547" y="0"/>
                  </a:lnTo>
                  <a:lnTo>
                    <a:pt x="44815" y="2457"/>
                  </a:lnTo>
                  <a:lnTo>
                    <a:pt x="32891" y="11424"/>
                  </a:lnTo>
                  <a:lnTo>
                    <a:pt x="21243" y="25522"/>
                  </a:lnTo>
                  <a:lnTo>
                    <a:pt x="4147" y="63318"/>
                  </a:lnTo>
                  <a:lnTo>
                    <a:pt x="0" y="83159"/>
                  </a:lnTo>
                  <a:lnTo>
                    <a:pt x="509" y="101384"/>
                  </a:lnTo>
                  <a:lnTo>
                    <a:pt x="8133" y="124140"/>
                  </a:lnTo>
                  <a:lnTo>
                    <a:pt x="13771" y="128894"/>
                  </a:lnTo>
                  <a:lnTo>
                    <a:pt x="29442" y="134176"/>
                  </a:lnTo>
                  <a:lnTo>
                    <a:pt x="44404" y="132760"/>
                  </a:lnTo>
                  <a:lnTo>
                    <a:pt x="51357" y="130407"/>
                  </a:lnTo>
                  <a:lnTo>
                    <a:pt x="64727" y="118385"/>
                  </a:lnTo>
                  <a:lnTo>
                    <a:pt x="76312" y="101283"/>
                  </a:lnTo>
                  <a:lnTo>
                    <a:pt x="86097" y="71821"/>
                  </a:lnTo>
                  <a:lnTo>
                    <a:pt x="90062" y="26483"/>
                  </a:lnTo>
                  <a:lnTo>
                    <a:pt x="88851" y="20750"/>
                  </a:lnTo>
                  <a:lnTo>
                    <a:pt x="77963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SMARTInkShape-Group1190"/>
          <p:cNvGrpSpPr/>
          <p:nvPr/>
        </p:nvGrpSpPr>
        <p:grpSpPr>
          <a:xfrm>
            <a:off x="8580030" y="488816"/>
            <a:ext cx="276847" cy="135920"/>
            <a:chOff x="8580030" y="488816"/>
            <a:chExt cx="276847" cy="135920"/>
          </a:xfrm>
        </p:grpSpPr>
        <p:sp>
          <p:nvSpPr>
            <p:cNvPr id="781" name="SMARTInkShape-6387"/>
            <p:cNvSpPr/>
            <p:nvPr>
              <p:custDataLst>
                <p:tags r:id="rId266"/>
              </p:custDataLst>
            </p:nvPr>
          </p:nvSpPr>
          <p:spPr>
            <a:xfrm>
              <a:off x="8750333" y="488816"/>
              <a:ext cx="106544" cy="111783"/>
            </a:xfrm>
            <a:custGeom>
              <a:avLst/>
              <a:gdLst/>
              <a:ahLst/>
              <a:cxnLst/>
              <a:rect l="0" t="0" r="0" b="0"/>
              <a:pathLst>
                <a:path w="106544" h="111783">
                  <a:moveTo>
                    <a:pt x="25367" y="6484"/>
                  </a:moveTo>
                  <a:lnTo>
                    <a:pt x="25367" y="6484"/>
                  </a:lnTo>
                  <a:lnTo>
                    <a:pt x="25365" y="9855"/>
                  </a:lnTo>
                  <a:lnTo>
                    <a:pt x="8775" y="53881"/>
                  </a:lnTo>
                  <a:lnTo>
                    <a:pt x="833" y="94380"/>
                  </a:lnTo>
                  <a:lnTo>
                    <a:pt x="44" y="111782"/>
                  </a:lnTo>
                  <a:lnTo>
                    <a:pt x="0" y="110198"/>
                  </a:lnTo>
                  <a:lnTo>
                    <a:pt x="6456" y="91882"/>
                  </a:lnTo>
                  <a:lnTo>
                    <a:pt x="28527" y="53875"/>
                  </a:lnTo>
                  <a:lnTo>
                    <a:pt x="49822" y="25700"/>
                  </a:lnTo>
                  <a:lnTo>
                    <a:pt x="72610" y="3538"/>
                  </a:lnTo>
                  <a:lnTo>
                    <a:pt x="77323" y="992"/>
                  </a:lnTo>
                  <a:lnTo>
                    <a:pt x="81876" y="0"/>
                  </a:lnTo>
                  <a:lnTo>
                    <a:pt x="86322" y="45"/>
                  </a:lnTo>
                  <a:lnTo>
                    <a:pt x="89993" y="1486"/>
                  </a:lnTo>
                  <a:lnTo>
                    <a:pt x="95953" y="6850"/>
                  </a:lnTo>
                  <a:lnTo>
                    <a:pt x="103275" y="24545"/>
                  </a:lnTo>
                  <a:lnTo>
                    <a:pt x="106543" y="47662"/>
                  </a:lnTo>
                  <a:lnTo>
                    <a:pt x="102575" y="74982"/>
                  </a:lnTo>
                  <a:lnTo>
                    <a:pt x="95217" y="95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388"/>
            <p:cNvSpPr/>
            <p:nvPr>
              <p:custDataLst>
                <p:tags r:id="rId267"/>
              </p:custDataLst>
            </p:nvPr>
          </p:nvSpPr>
          <p:spPr>
            <a:xfrm>
              <a:off x="8580030" y="492750"/>
              <a:ext cx="106771" cy="131986"/>
            </a:xfrm>
            <a:custGeom>
              <a:avLst/>
              <a:gdLst/>
              <a:ahLst/>
              <a:cxnLst/>
              <a:rect l="0" t="0" r="0" b="0"/>
              <a:pathLst>
                <a:path w="106771" h="131986">
                  <a:moveTo>
                    <a:pt x="94070" y="53350"/>
                  </a:moveTo>
                  <a:lnTo>
                    <a:pt x="94070" y="53350"/>
                  </a:lnTo>
                  <a:lnTo>
                    <a:pt x="90699" y="49979"/>
                  </a:lnTo>
                  <a:lnTo>
                    <a:pt x="90411" y="47575"/>
                  </a:lnTo>
                  <a:lnTo>
                    <a:pt x="91965" y="38155"/>
                  </a:lnTo>
                  <a:lnTo>
                    <a:pt x="86149" y="16676"/>
                  </a:lnTo>
                  <a:lnTo>
                    <a:pt x="78943" y="7065"/>
                  </a:lnTo>
                  <a:lnTo>
                    <a:pt x="69440" y="517"/>
                  </a:lnTo>
                  <a:lnTo>
                    <a:pt x="59841" y="0"/>
                  </a:lnTo>
                  <a:lnTo>
                    <a:pt x="54316" y="850"/>
                  </a:lnTo>
                  <a:lnTo>
                    <a:pt x="40653" y="11202"/>
                  </a:lnTo>
                  <a:lnTo>
                    <a:pt x="18975" y="38745"/>
                  </a:lnTo>
                  <a:lnTo>
                    <a:pt x="7778" y="60264"/>
                  </a:lnTo>
                  <a:lnTo>
                    <a:pt x="0" y="102413"/>
                  </a:lnTo>
                  <a:lnTo>
                    <a:pt x="2541" y="122685"/>
                  </a:lnTo>
                  <a:lnTo>
                    <a:pt x="4827" y="127090"/>
                  </a:lnTo>
                  <a:lnTo>
                    <a:pt x="7764" y="130027"/>
                  </a:lnTo>
                  <a:lnTo>
                    <a:pt x="11132" y="131985"/>
                  </a:lnTo>
                  <a:lnTo>
                    <a:pt x="15495" y="131878"/>
                  </a:lnTo>
                  <a:lnTo>
                    <a:pt x="25987" y="127998"/>
                  </a:lnTo>
                  <a:lnTo>
                    <a:pt x="43793" y="111138"/>
                  </a:lnTo>
                  <a:lnTo>
                    <a:pt x="55733" y="84897"/>
                  </a:lnTo>
                  <a:lnTo>
                    <a:pt x="68021" y="39810"/>
                  </a:lnTo>
                  <a:lnTo>
                    <a:pt x="77469" y="52810"/>
                  </a:lnTo>
                  <a:lnTo>
                    <a:pt x="87081" y="72842"/>
                  </a:lnTo>
                  <a:lnTo>
                    <a:pt x="106770" y="9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1191"/>
          <p:cNvGrpSpPr/>
          <p:nvPr/>
        </p:nvGrpSpPr>
        <p:grpSpPr>
          <a:xfrm>
            <a:off x="9213850" y="323850"/>
            <a:ext cx="1358198" cy="308163"/>
            <a:chOff x="9213850" y="323850"/>
            <a:chExt cx="1358198" cy="308163"/>
          </a:xfrm>
        </p:grpSpPr>
        <p:sp>
          <p:nvSpPr>
            <p:cNvPr id="784" name="SMARTInkShape-6389"/>
            <p:cNvSpPr/>
            <p:nvPr>
              <p:custDataLst>
                <p:tags r:id="rId256"/>
              </p:custDataLst>
            </p:nvPr>
          </p:nvSpPr>
          <p:spPr>
            <a:xfrm>
              <a:off x="9213850" y="609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390"/>
            <p:cNvSpPr/>
            <p:nvPr>
              <p:custDataLst>
                <p:tags r:id="rId257"/>
              </p:custDataLst>
            </p:nvPr>
          </p:nvSpPr>
          <p:spPr>
            <a:xfrm>
              <a:off x="9234167" y="488950"/>
              <a:ext cx="157484" cy="143063"/>
            </a:xfrm>
            <a:custGeom>
              <a:avLst/>
              <a:gdLst/>
              <a:ahLst/>
              <a:cxnLst/>
              <a:rect l="0" t="0" r="0" b="0"/>
              <a:pathLst>
                <a:path w="157484" h="143063">
                  <a:moveTo>
                    <a:pt x="30483" y="0"/>
                  </a:moveTo>
                  <a:lnTo>
                    <a:pt x="30483" y="0"/>
                  </a:lnTo>
                  <a:lnTo>
                    <a:pt x="30483" y="6742"/>
                  </a:lnTo>
                  <a:lnTo>
                    <a:pt x="16178" y="47530"/>
                  </a:lnTo>
                  <a:lnTo>
                    <a:pt x="5149" y="89027"/>
                  </a:lnTo>
                  <a:lnTo>
                    <a:pt x="0" y="119421"/>
                  </a:lnTo>
                  <a:lnTo>
                    <a:pt x="3059" y="130922"/>
                  </a:lnTo>
                  <a:lnTo>
                    <a:pt x="5850" y="135965"/>
                  </a:lnTo>
                  <a:lnTo>
                    <a:pt x="9122" y="139327"/>
                  </a:lnTo>
                  <a:lnTo>
                    <a:pt x="16520" y="143062"/>
                  </a:lnTo>
                  <a:lnTo>
                    <a:pt x="28275" y="139078"/>
                  </a:lnTo>
                  <a:lnTo>
                    <a:pt x="42201" y="129546"/>
                  </a:lnTo>
                  <a:lnTo>
                    <a:pt x="74805" y="88983"/>
                  </a:lnTo>
                  <a:lnTo>
                    <a:pt x="90967" y="50384"/>
                  </a:lnTo>
                  <a:lnTo>
                    <a:pt x="93586" y="36059"/>
                  </a:lnTo>
                  <a:lnTo>
                    <a:pt x="93719" y="36034"/>
                  </a:lnTo>
                  <a:lnTo>
                    <a:pt x="93979" y="82223"/>
                  </a:lnTo>
                  <a:lnTo>
                    <a:pt x="100724" y="101503"/>
                  </a:lnTo>
                  <a:lnTo>
                    <a:pt x="104121" y="105769"/>
                  </a:lnTo>
                  <a:lnTo>
                    <a:pt x="111659" y="110508"/>
                  </a:lnTo>
                  <a:lnTo>
                    <a:pt x="121594" y="110733"/>
                  </a:lnTo>
                  <a:lnTo>
                    <a:pt x="127207" y="109806"/>
                  </a:lnTo>
                  <a:lnTo>
                    <a:pt x="15748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391"/>
            <p:cNvSpPr/>
            <p:nvPr>
              <p:custDataLst>
                <p:tags r:id="rId258"/>
              </p:custDataLst>
            </p:nvPr>
          </p:nvSpPr>
          <p:spPr>
            <a:xfrm>
              <a:off x="9398368" y="509769"/>
              <a:ext cx="110827" cy="90852"/>
            </a:xfrm>
            <a:custGeom>
              <a:avLst/>
              <a:gdLst/>
              <a:ahLst/>
              <a:cxnLst/>
              <a:rect l="0" t="0" r="0" b="0"/>
              <a:pathLst>
                <a:path w="110827" h="90852">
                  <a:moveTo>
                    <a:pt x="25032" y="10931"/>
                  </a:moveTo>
                  <a:lnTo>
                    <a:pt x="25032" y="10931"/>
                  </a:lnTo>
                  <a:lnTo>
                    <a:pt x="25030" y="5464"/>
                  </a:lnTo>
                  <a:lnTo>
                    <a:pt x="19963" y="16306"/>
                  </a:lnTo>
                  <a:lnTo>
                    <a:pt x="5935" y="61612"/>
                  </a:lnTo>
                  <a:lnTo>
                    <a:pt x="0" y="90594"/>
                  </a:lnTo>
                  <a:lnTo>
                    <a:pt x="584" y="90851"/>
                  </a:lnTo>
                  <a:lnTo>
                    <a:pt x="3112" y="89254"/>
                  </a:lnTo>
                  <a:lnTo>
                    <a:pt x="20624" y="44747"/>
                  </a:lnTo>
                  <a:lnTo>
                    <a:pt x="32245" y="21257"/>
                  </a:lnTo>
                  <a:lnTo>
                    <a:pt x="50107" y="6583"/>
                  </a:lnTo>
                  <a:lnTo>
                    <a:pt x="60800" y="1682"/>
                  </a:lnTo>
                  <a:lnTo>
                    <a:pt x="78323" y="0"/>
                  </a:lnTo>
                  <a:lnTo>
                    <a:pt x="85961" y="1527"/>
                  </a:lnTo>
                  <a:lnTo>
                    <a:pt x="98208" y="8868"/>
                  </a:lnTo>
                  <a:lnTo>
                    <a:pt x="103449" y="13789"/>
                  </a:lnTo>
                  <a:lnTo>
                    <a:pt x="109273" y="24901"/>
                  </a:lnTo>
                  <a:lnTo>
                    <a:pt x="110826" y="30828"/>
                  </a:lnTo>
                  <a:lnTo>
                    <a:pt x="105026" y="46820"/>
                  </a:lnTo>
                  <a:lnTo>
                    <a:pt x="88532" y="7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392"/>
            <p:cNvSpPr/>
            <p:nvPr>
              <p:custDataLst>
                <p:tags r:id="rId259"/>
              </p:custDataLst>
            </p:nvPr>
          </p:nvSpPr>
          <p:spPr>
            <a:xfrm>
              <a:off x="9652350" y="323850"/>
              <a:ext cx="76487" cy="272167"/>
            </a:xfrm>
            <a:custGeom>
              <a:avLst/>
              <a:gdLst/>
              <a:ahLst/>
              <a:cxnLst/>
              <a:rect l="0" t="0" r="0" b="0"/>
              <a:pathLst>
                <a:path w="76487" h="272167">
                  <a:moveTo>
                    <a:pt x="37750" y="0"/>
                  </a:moveTo>
                  <a:lnTo>
                    <a:pt x="37750" y="0"/>
                  </a:lnTo>
                  <a:lnTo>
                    <a:pt x="34379" y="0"/>
                  </a:lnTo>
                  <a:lnTo>
                    <a:pt x="34091" y="706"/>
                  </a:lnTo>
                  <a:lnTo>
                    <a:pt x="35654" y="3371"/>
                  </a:lnTo>
                  <a:lnTo>
                    <a:pt x="27905" y="37590"/>
                  </a:lnTo>
                  <a:lnTo>
                    <a:pt x="21035" y="82712"/>
                  </a:lnTo>
                  <a:lnTo>
                    <a:pt x="16681" y="120252"/>
                  </a:lnTo>
                  <a:lnTo>
                    <a:pt x="14275" y="156692"/>
                  </a:lnTo>
                  <a:lnTo>
                    <a:pt x="11038" y="203296"/>
                  </a:lnTo>
                  <a:lnTo>
                    <a:pt x="3623" y="247277"/>
                  </a:lnTo>
                  <a:lnTo>
                    <a:pt x="434" y="262158"/>
                  </a:lnTo>
                  <a:lnTo>
                    <a:pt x="172" y="262261"/>
                  </a:lnTo>
                  <a:lnTo>
                    <a:pt x="0" y="261624"/>
                  </a:lnTo>
                  <a:lnTo>
                    <a:pt x="8518" y="214996"/>
                  </a:lnTo>
                  <a:lnTo>
                    <a:pt x="21026" y="172813"/>
                  </a:lnTo>
                  <a:lnTo>
                    <a:pt x="28718" y="158762"/>
                  </a:lnTo>
                  <a:lnTo>
                    <a:pt x="33266" y="155228"/>
                  </a:lnTo>
                  <a:lnTo>
                    <a:pt x="36878" y="155696"/>
                  </a:lnTo>
                  <a:lnTo>
                    <a:pt x="46534" y="159980"/>
                  </a:lnTo>
                  <a:lnTo>
                    <a:pt x="55999" y="170350"/>
                  </a:lnTo>
                  <a:lnTo>
                    <a:pt x="73575" y="200004"/>
                  </a:lnTo>
                  <a:lnTo>
                    <a:pt x="76486" y="216361"/>
                  </a:lnTo>
                  <a:lnTo>
                    <a:pt x="74721" y="232333"/>
                  </a:lnTo>
                  <a:lnTo>
                    <a:pt x="69233" y="246487"/>
                  </a:lnTo>
                  <a:lnTo>
                    <a:pt x="54838" y="262984"/>
                  </a:lnTo>
                  <a:lnTo>
                    <a:pt x="45111" y="268576"/>
                  </a:lnTo>
                  <a:lnTo>
                    <a:pt x="27366" y="272166"/>
                  </a:lnTo>
                  <a:lnTo>
                    <a:pt x="20670" y="270776"/>
                  </a:lnTo>
                  <a:lnTo>
                    <a:pt x="17896" y="269417"/>
                  </a:lnTo>
                  <a:lnTo>
                    <a:pt x="16047" y="267806"/>
                  </a:lnTo>
                  <a:lnTo>
                    <a:pt x="12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393"/>
            <p:cNvSpPr/>
            <p:nvPr>
              <p:custDataLst>
                <p:tags r:id="rId260"/>
              </p:custDataLst>
            </p:nvPr>
          </p:nvSpPr>
          <p:spPr>
            <a:xfrm>
              <a:off x="9823450" y="4953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8657" y="6742"/>
                  </a:lnTo>
                  <a:lnTo>
                    <a:pt x="11095" y="24419"/>
                  </a:lnTo>
                  <a:lnTo>
                    <a:pt x="1949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394"/>
            <p:cNvSpPr/>
            <p:nvPr>
              <p:custDataLst>
                <p:tags r:id="rId261"/>
              </p:custDataLst>
            </p:nvPr>
          </p:nvSpPr>
          <p:spPr>
            <a:xfrm>
              <a:off x="9848850" y="419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395"/>
            <p:cNvSpPr/>
            <p:nvPr>
              <p:custDataLst>
                <p:tags r:id="rId262"/>
              </p:custDataLst>
            </p:nvPr>
          </p:nvSpPr>
          <p:spPr>
            <a:xfrm>
              <a:off x="9923918" y="479704"/>
              <a:ext cx="109083" cy="99745"/>
            </a:xfrm>
            <a:custGeom>
              <a:avLst/>
              <a:gdLst/>
              <a:ahLst/>
              <a:cxnLst/>
              <a:rect l="0" t="0" r="0" b="0"/>
              <a:pathLst>
                <a:path w="109083" h="99745">
                  <a:moveTo>
                    <a:pt x="77332" y="15596"/>
                  </a:moveTo>
                  <a:lnTo>
                    <a:pt x="77332" y="15596"/>
                  </a:lnTo>
                  <a:lnTo>
                    <a:pt x="80702" y="12225"/>
                  </a:lnTo>
                  <a:lnTo>
                    <a:pt x="80988" y="10526"/>
                  </a:lnTo>
                  <a:lnTo>
                    <a:pt x="80476" y="8688"/>
                  </a:lnTo>
                  <a:lnTo>
                    <a:pt x="74582" y="669"/>
                  </a:lnTo>
                  <a:lnTo>
                    <a:pt x="71970" y="0"/>
                  </a:lnTo>
                  <a:lnTo>
                    <a:pt x="65306" y="1139"/>
                  </a:lnTo>
                  <a:lnTo>
                    <a:pt x="43508" y="15859"/>
                  </a:lnTo>
                  <a:lnTo>
                    <a:pt x="24818" y="38095"/>
                  </a:lnTo>
                  <a:lnTo>
                    <a:pt x="3346" y="80534"/>
                  </a:lnTo>
                  <a:lnTo>
                    <a:pt x="491" y="86405"/>
                  </a:lnTo>
                  <a:lnTo>
                    <a:pt x="0" y="91024"/>
                  </a:lnTo>
                  <a:lnTo>
                    <a:pt x="1080" y="94809"/>
                  </a:lnTo>
                  <a:lnTo>
                    <a:pt x="3218" y="98038"/>
                  </a:lnTo>
                  <a:lnTo>
                    <a:pt x="6049" y="99485"/>
                  </a:lnTo>
                  <a:lnTo>
                    <a:pt x="9349" y="99744"/>
                  </a:lnTo>
                  <a:lnTo>
                    <a:pt x="12960" y="99212"/>
                  </a:lnTo>
                  <a:lnTo>
                    <a:pt x="31525" y="88349"/>
                  </a:lnTo>
                  <a:lnTo>
                    <a:pt x="41216" y="77564"/>
                  </a:lnTo>
                  <a:lnTo>
                    <a:pt x="56773" y="55604"/>
                  </a:lnTo>
                  <a:lnTo>
                    <a:pt x="58687" y="55673"/>
                  </a:lnTo>
                  <a:lnTo>
                    <a:pt x="67417" y="59142"/>
                  </a:lnTo>
                  <a:lnTo>
                    <a:pt x="109082" y="79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396"/>
            <p:cNvSpPr/>
            <p:nvPr>
              <p:custDataLst>
                <p:tags r:id="rId263"/>
              </p:custDataLst>
            </p:nvPr>
          </p:nvSpPr>
          <p:spPr>
            <a:xfrm>
              <a:off x="10109200" y="450850"/>
              <a:ext cx="53848" cy="115317"/>
            </a:xfrm>
            <a:custGeom>
              <a:avLst/>
              <a:gdLst/>
              <a:ahLst/>
              <a:cxnLst/>
              <a:rect l="0" t="0" r="0" b="0"/>
              <a:pathLst>
                <a:path w="53848" h="115317">
                  <a:moveTo>
                    <a:pt x="50800" y="0"/>
                  </a:moveTo>
                  <a:lnTo>
                    <a:pt x="50800" y="0"/>
                  </a:lnTo>
                  <a:lnTo>
                    <a:pt x="33155" y="0"/>
                  </a:lnTo>
                  <a:lnTo>
                    <a:pt x="22054" y="10113"/>
                  </a:lnTo>
                  <a:lnTo>
                    <a:pt x="19642" y="13798"/>
                  </a:lnTo>
                  <a:lnTo>
                    <a:pt x="18738" y="16959"/>
                  </a:lnTo>
                  <a:lnTo>
                    <a:pt x="18842" y="19773"/>
                  </a:lnTo>
                  <a:lnTo>
                    <a:pt x="15618" y="30475"/>
                  </a:lnTo>
                  <a:lnTo>
                    <a:pt x="16057" y="34428"/>
                  </a:lnTo>
                  <a:lnTo>
                    <a:pt x="20307" y="42583"/>
                  </a:lnTo>
                  <a:lnTo>
                    <a:pt x="35239" y="59316"/>
                  </a:lnTo>
                  <a:lnTo>
                    <a:pt x="52193" y="74328"/>
                  </a:lnTo>
                  <a:lnTo>
                    <a:pt x="53847" y="77069"/>
                  </a:lnTo>
                  <a:lnTo>
                    <a:pt x="53537" y="81013"/>
                  </a:lnTo>
                  <a:lnTo>
                    <a:pt x="49430" y="91039"/>
                  </a:lnTo>
                  <a:lnTo>
                    <a:pt x="42902" y="98788"/>
                  </a:lnTo>
                  <a:lnTo>
                    <a:pt x="20469" y="112882"/>
                  </a:lnTo>
                  <a:lnTo>
                    <a:pt x="10744" y="1153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397"/>
            <p:cNvSpPr/>
            <p:nvPr>
              <p:custDataLst>
                <p:tags r:id="rId264"/>
              </p:custDataLst>
            </p:nvPr>
          </p:nvSpPr>
          <p:spPr>
            <a:xfrm>
              <a:off x="10255250" y="449220"/>
              <a:ext cx="133351" cy="99382"/>
            </a:xfrm>
            <a:custGeom>
              <a:avLst/>
              <a:gdLst/>
              <a:ahLst/>
              <a:cxnLst/>
              <a:rect l="0" t="0" r="0" b="0"/>
              <a:pathLst>
                <a:path w="133351" h="99382">
                  <a:moveTo>
                    <a:pt x="0" y="46080"/>
                  </a:moveTo>
                  <a:lnTo>
                    <a:pt x="0" y="46080"/>
                  </a:lnTo>
                  <a:lnTo>
                    <a:pt x="3370" y="46080"/>
                  </a:lnTo>
                  <a:lnTo>
                    <a:pt x="4363" y="46786"/>
                  </a:lnTo>
                  <a:lnTo>
                    <a:pt x="5026" y="47961"/>
                  </a:lnTo>
                  <a:lnTo>
                    <a:pt x="5467" y="49451"/>
                  </a:lnTo>
                  <a:lnTo>
                    <a:pt x="16201" y="54918"/>
                  </a:lnTo>
                  <a:lnTo>
                    <a:pt x="26954" y="55182"/>
                  </a:lnTo>
                  <a:lnTo>
                    <a:pt x="60307" y="50676"/>
                  </a:lnTo>
                  <a:lnTo>
                    <a:pt x="80711" y="29334"/>
                  </a:lnTo>
                  <a:lnTo>
                    <a:pt x="85259" y="18882"/>
                  </a:lnTo>
                  <a:lnTo>
                    <a:pt x="86577" y="8592"/>
                  </a:lnTo>
                  <a:lnTo>
                    <a:pt x="84810" y="1667"/>
                  </a:lnTo>
                  <a:lnTo>
                    <a:pt x="82645" y="243"/>
                  </a:lnTo>
                  <a:lnTo>
                    <a:pt x="79791" y="0"/>
                  </a:lnTo>
                  <a:lnTo>
                    <a:pt x="76478" y="543"/>
                  </a:lnTo>
                  <a:lnTo>
                    <a:pt x="61699" y="8050"/>
                  </a:lnTo>
                  <a:lnTo>
                    <a:pt x="43917" y="25953"/>
                  </a:lnTo>
                  <a:lnTo>
                    <a:pt x="31983" y="49132"/>
                  </a:lnTo>
                  <a:lnTo>
                    <a:pt x="30208" y="63664"/>
                  </a:lnTo>
                  <a:lnTo>
                    <a:pt x="32476" y="77179"/>
                  </a:lnTo>
                  <a:lnTo>
                    <a:pt x="38189" y="90240"/>
                  </a:lnTo>
                  <a:lnTo>
                    <a:pt x="43803" y="94570"/>
                  </a:lnTo>
                  <a:lnTo>
                    <a:pt x="59448" y="99381"/>
                  </a:lnTo>
                  <a:lnTo>
                    <a:pt x="101573" y="91977"/>
                  </a:lnTo>
                  <a:lnTo>
                    <a:pt x="133350" y="8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398"/>
            <p:cNvSpPr/>
            <p:nvPr>
              <p:custDataLst>
                <p:tags r:id="rId265"/>
              </p:custDataLst>
            </p:nvPr>
          </p:nvSpPr>
          <p:spPr>
            <a:xfrm>
              <a:off x="10403651" y="331457"/>
              <a:ext cx="168397" cy="223549"/>
            </a:xfrm>
            <a:custGeom>
              <a:avLst/>
              <a:gdLst/>
              <a:ahLst/>
              <a:cxnLst/>
              <a:rect l="0" t="0" r="0" b="0"/>
              <a:pathLst>
                <a:path w="168397" h="223549">
                  <a:moveTo>
                    <a:pt x="99249" y="125743"/>
                  </a:moveTo>
                  <a:lnTo>
                    <a:pt x="99249" y="125743"/>
                  </a:lnTo>
                  <a:lnTo>
                    <a:pt x="89136" y="122372"/>
                  </a:lnTo>
                  <a:lnTo>
                    <a:pt x="69363" y="123647"/>
                  </a:lnTo>
                  <a:lnTo>
                    <a:pt x="45630" y="131864"/>
                  </a:lnTo>
                  <a:lnTo>
                    <a:pt x="20724" y="153349"/>
                  </a:lnTo>
                  <a:lnTo>
                    <a:pt x="5583" y="175315"/>
                  </a:lnTo>
                  <a:lnTo>
                    <a:pt x="0" y="195229"/>
                  </a:lnTo>
                  <a:lnTo>
                    <a:pt x="2456" y="208131"/>
                  </a:lnTo>
                  <a:lnTo>
                    <a:pt x="5088" y="214535"/>
                  </a:lnTo>
                  <a:lnTo>
                    <a:pt x="8958" y="218804"/>
                  </a:lnTo>
                  <a:lnTo>
                    <a:pt x="18904" y="223548"/>
                  </a:lnTo>
                  <a:lnTo>
                    <a:pt x="34142" y="220012"/>
                  </a:lnTo>
                  <a:lnTo>
                    <a:pt x="69300" y="200495"/>
                  </a:lnTo>
                  <a:lnTo>
                    <a:pt x="103419" y="160343"/>
                  </a:lnTo>
                  <a:lnTo>
                    <a:pt x="128863" y="118434"/>
                  </a:lnTo>
                  <a:lnTo>
                    <a:pt x="145805" y="84395"/>
                  </a:lnTo>
                  <a:lnTo>
                    <a:pt x="161102" y="39644"/>
                  </a:lnTo>
                  <a:lnTo>
                    <a:pt x="168396" y="2984"/>
                  </a:lnTo>
                  <a:lnTo>
                    <a:pt x="167925" y="1570"/>
                  </a:lnTo>
                  <a:lnTo>
                    <a:pt x="166906" y="628"/>
                  </a:lnTo>
                  <a:lnTo>
                    <a:pt x="165519" y="0"/>
                  </a:lnTo>
                  <a:lnTo>
                    <a:pt x="150084" y="12599"/>
                  </a:lnTo>
                  <a:lnTo>
                    <a:pt x="129020" y="52280"/>
                  </a:lnTo>
                  <a:lnTo>
                    <a:pt x="112776" y="88454"/>
                  </a:lnTo>
                  <a:lnTo>
                    <a:pt x="103569" y="125983"/>
                  </a:lnTo>
                  <a:lnTo>
                    <a:pt x="100102" y="170946"/>
                  </a:lnTo>
                  <a:lnTo>
                    <a:pt x="99249" y="19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1192"/>
          <p:cNvGrpSpPr/>
          <p:nvPr/>
        </p:nvGrpSpPr>
        <p:grpSpPr>
          <a:xfrm>
            <a:off x="11033456" y="431800"/>
            <a:ext cx="498145" cy="171451"/>
            <a:chOff x="11033456" y="431800"/>
            <a:chExt cx="498145" cy="171451"/>
          </a:xfrm>
        </p:grpSpPr>
        <p:sp>
          <p:nvSpPr>
            <p:cNvPr id="795" name="SMARTInkShape-6399"/>
            <p:cNvSpPr/>
            <p:nvPr>
              <p:custDataLst>
                <p:tags r:id="rId250"/>
              </p:custDataLst>
            </p:nvPr>
          </p:nvSpPr>
          <p:spPr>
            <a:xfrm>
              <a:off x="11033456" y="457539"/>
              <a:ext cx="66345" cy="145712"/>
            </a:xfrm>
            <a:custGeom>
              <a:avLst/>
              <a:gdLst/>
              <a:ahLst/>
              <a:cxnLst/>
              <a:rect l="0" t="0" r="0" b="0"/>
              <a:pathLst>
                <a:path w="66345" h="145712">
                  <a:moveTo>
                    <a:pt x="66344" y="12361"/>
                  </a:moveTo>
                  <a:lnTo>
                    <a:pt x="66344" y="12361"/>
                  </a:lnTo>
                  <a:lnTo>
                    <a:pt x="66344" y="8990"/>
                  </a:lnTo>
                  <a:lnTo>
                    <a:pt x="64463" y="5454"/>
                  </a:lnTo>
                  <a:lnTo>
                    <a:pt x="60257" y="0"/>
                  </a:lnTo>
                  <a:lnTo>
                    <a:pt x="41066" y="18642"/>
                  </a:lnTo>
                  <a:lnTo>
                    <a:pt x="14236" y="66148"/>
                  </a:lnTo>
                  <a:lnTo>
                    <a:pt x="4380" y="89183"/>
                  </a:lnTo>
                  <a:lnTo>
                    <a:pt x="0" y="111180"/>
                  </a:lnTo>
                  <a:lnTo>
                    <a:pt x="949" y="119868"/>
                  </a:lnTo>
                  <a:lnTo>
                    <a:pt x="7646" y="133285"/>
                  </a:lnTo>
                  <a:lnTo>
                    <a:pt x="13805" y="137427"/>
                  </a:lnTo>
                  <a:lnTo>
                    <a:pt x="47294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400"/>
            <p:cNvSpPr/>
            <p:nvPr>
              <p:custDataLst>
                <p:tags r:id="rId251"/>
              </p:custDataLst>
            </p:nvPr>
          </p:nvSpPr>
          <p:spPr>
            <a:xfrm>
              <a:off x="11140626" y="484627"/>
              <a:ext cx="63328" cy="100207"/>
            </a:xfrm>
            <a:custGeom>
              <a:avLst/>
              <a:gdLst/>
              <a:ahLst/>
              <a:cxnLst/>
              <a:rect l="0" t="0" r="0" b="0"/>
              <a:pathLst>
                <a:path w="63328" h="100207">
                  <a:moveTo>
                    <a:pt x="48074" y="17023"/>
                  </a:moveTo>
                  <a:lnTo>
                    <a:pt x="48074" y="17023"/>
                  </a:lnTo>
                  <a:lnTo>
                    <a:pt x="48072" y="4814"/>
                  </a:lnTo>
                  <a:lnTo>
                    <a:pt x="47369" y="2533"/>
                  </a:lnTo>
                  <a:lnTo>
                    <a:pt x="46193" y="1013"/>
                  </a:lnTo>
                  <a:lnTo>
                    <a:pt x="44703" y="0"/>
                  </a:lnTo>
                  <a:lnTo>
                    <a:pt x="39285" y="755"/>
                  </a:lnTo>
                  <a:lnTo>
                    <a:pt x="35865" y="1944"/>
                  </a:lnTo>
                  <a:lnTo>
                    <a:pt x="20938" y="17102"/>
                  </a:lnTo>
                  <a:lnTo>
                    <a:pt x="6480" y="39467"/>
                  </a:lnTo>
                  <a:lnTo>
                    <a:pt x="0" y="67339"/>
                  </a:lnTo>
                  <a:lnTo>
                    <a:pt x="1451" y="87827"/>
                  </a:lnTo>
                  <a:lnTo>
                    <a:pt x="4998" y="92448"/>
                  </a:lnTo>
                  <a:lnTo>
                    <a:pt x="16464" y="99464"/>
                  </a:lnTo>
                  <a:lnTo>
                    <a:pt x="22062" y="100206"/>
                  </a:lnTo>
                  <a:lnTo>
                    <a:pt x="32044" y="97267"/>
                  </a:lnTo>
                  <a:lnTo>
                    <a:pt x="45597" y="84308"/>
                  </a:lnTo>
                  <a:lnTo>
                    <a:pt x="55178" y="63692"/>
                  </a:lnTo>
                  <a:lnTo>
                    <a:pt x="63327" y="28489"/>
                  </a:lnTo>
                  <a:lnTo>
                    <a:pt x="62379" y="16004"/>
                  </a:lnTo>
                  <a:lnTo>
                    <a:pt x="59605" y="7633"/>
                  </a:lnTo>
                  <a:lnTo>
                    <a:pt x="57877" y="4413"/>
                  </a:lnTo>
                  <a:lnTo>
                    <a:pt x="56021" y="3677"/>
                  </a:lnTo>
                  <a:lnTo>
                    <a:pt x="54079" y="4598"/>
                  </a:lnTo>
                  <a:lnTo>
                    <a:pt x="48074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401"/>
            <p:cNvSpPr/>
            <p:nvPr>
              <p:custDataLst>
                <p:tags r:id="rId252"/>
              </p:custDataLst>
            </p:nvPr>
          </p:nvSpPr>
          <p:spPr>
            <a:xfrm>
              <a:off x="11309350" y="4762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5007" y="6742"/>
                  </a:lnTo>
                  <a:lnTo>
                    <a:pt x="14073" y="27790"/>
                  </a:lnTo>
                  <a:lnTo>
                    <a:pt x="3511" y="6946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402"/>
            <p:cNvSpPr/>
            <p:nvPr>
              <p:custDataLst>
                <p:tags r:id="rId253"/>
              </p:custDataLst>
            </p:nvPr>
          </p:nvSpPr>
          <p:spPr>
            <a:xfrm>
              <a:off x="11315700" y="43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403"/>
            <p:cNvSpPr/>
            <p:nvPr>
              <p:custDataLst>
                <p:tags r:id="rId254"/>
              </p:custDataLst>
            </p:nvPr>
          </p:nvSpPr>
          <p:spPr>
            <a:xfrm>
              <a:off x="11366962" y="457200"/>
              <a:ext cx="102298" cy="127001"/>
            </a:xfrm>
            <a:custGeom>
              <a:avLst/>
              <a:gdLst/>
              <a:ahLst/>
              <a:cxnLst/>
              <a:rect l="0" t="0" r="0" b="0"/>
              <a:pathLst>
                <a:path w="102298" h="127001">
                  <a:moveTo>
                    <a:pt x="50338" y="0"/>
                  </a:moveTo>
                  <a:lnTo>
                    <a:pt x="50338" y="0"/>
                  </a:lnTo>
                  <a:lnTo>
                    <a:pt x="27421" y="46453"/>
                  </a:lnTo>
                  <a:lnTo>
                    <a:pt x="13591" y="87179"/>
                  </a:lnTo>
                  <a:lnTo>
                    <a:pt x="1098" y="122528"/>
                  </a:lnTo>
                  <a:lnTo>
                    <a:pt x="577" y="123313"/>
                  </a:lnTo>
                  <a:lnTo>
                    <a:pt x="230" y="123131"/>
                  </a:lnTo>
                  <a:lnTo>
                    <a:pt x="0" y="122304"/>
                  </a:lnTo>
                  <a:lnTo>
                    <a:pt x="8388" y="98264"/>
                  </a:lnTo>
                  <a:lnTo>
                    <a:pt x="30057" y="56961"/>
                  </a:lnTo>
                  <a:lnTo>
                    <a:pt x="55739" y="22932"/>
                  </a:lnTo>
                  <a:lnTo>
                    <a:pt x="69891" y="11577"/>
                  </a:lnTo>
                  <a:lnTo>
                    <a:pt x="76195" y="8673"/>
                  </a:lnTo>
                  <a:lnTo>
                    <a:pt x="80277" y="10015"/>
                  </a:lnTo>
                  <a:lnTo>
                    <a:pt x="90456" y="17151"/>
                  </a:lnTo>
                  <a:lnTo>
                    <a:pt x="98272" y="29260"/>
                  </a:lnTo>
                  <a:lnTo>
                    <a:pt x="101343" y="36440"/>
                  </a:lnTo>
                  <a:lnTo>
                    <a:pt x="102297" y="63400"/>
                  </a:lnTo>
                  <a:lnTo>
                    <a:pt x="91226" y="98340"/>
                  </a:lnTo>
                  <a:lnTo>
                    <a:pt x="7573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404"/>
            <p:cNvSpPr/>
            <p:nvPr>
              <p:custDataLst>
                <p:tags r:id="rId255"/>
              </p:custDataLst>
            </p:nvPr>
          </p:nvSpPr>
          <p:spPr>
            <a:xfrm>
              <a:off x="11525250" y="58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SMARTInkShape-Group1193"/>
          <p:cNvGrpSpPr/>
          <p:nvPr/>
        </p:nvGrpSpPr>
        <p:grpSpPr>
          <a:xfrm>
            <a:off x="2762250" y="1258706"/>
            <a:ext cx="355601" cy="335067"/>
            <a:chOff x="2762250" y="1258706"/>
            <a:chExt cx="355601" cy="335067"/>
          </a:xfrm>
        </p:grpSpPr>
        <p:sp>
          <p:nvSpPr>
            <p:cNvPr id="802" name="SMARTInkShape-6405"/>
            <p:cNvSpPr/>
            <p:nvPr>
              <p:custDataLst>
                <p:tags r:id="rId245"/>
              </p:custDataLst>
            </p:nvPr>
          </p:nvSpPr>
          <p:spPr>
            <a:xfrm>
              <a:off x="2870200" y="1302633"/>
              <a:ext cx="12701" cy="241661"/>
            </a:xfrm>
            <a:custGeom>
              <a:avLst/>
              <a:gdLst/>
              <a:ahLst/>
              <a:cxnLst/>
              <a:rect l="0" t="0" r="0" b="0"/>
              <a:pathLst>
                <a:path w="12701" h="24166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8838" y="18146"/>
                  </a:lnTo>
                  <a:lnTo>
                    <a:pt x="11556" y="54066"/>
                  </a:lnTo>
                  <a:lnTo>
                    <a:pt x="12361" y="100457"/>
                  </a:lnTo>
                  <a:lnTo>
                    <a:pt x="12549" y="135173"/>
                  </a:lnTo>
                  <a:lnTo>
                    <a:pt x="12633" y="169653"/>
                  </a:lnTo>
                  <a:lnTo>
                    <a:pt x="12680" y="210042"/>
                  </a:lnTo>
                  <a:lnTo>
                    <a:pt x="12699" y="241660"/>
                  </a:lnTo>
                  <a:lnTo>
                    <a:pt x="127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406"/>
            <p:cNvSpPr/>
            <p:nvPr>
              <p:custDataLst>
                <p:tags r:id="rId246"/>
              </p:custDataLst>
            </p:nvPr>
          </p:nvSpPr>
          <p:spPr>
            <a:xfrm>
              <a:off x="2762250" y="12890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2716" y="25269"/>
                  </a:lnTo>
                  <a:lnTo>
                    <a:pt x="84310" y="14151"/>
                  </a:lnTo>
                  <a:lnTo>
                    <a:pt x="129011" y="5290"/>
                  </a:lnTo>
                  <a:lnTo>
                    <a:pt x="175401" y="104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407"/>
            <p:cNvSpPr/>
            <p:nvPr>
              <p:custDataLst>
                <p:tags r:id="rId247"/>
              </p:custDataLst>
            </p:nvPr>
          </p:nvSpPr>
          <p:spPr>
            <a:xfrm>
              <a:off x="2813050" y="1555750"/>
              <a:ext cx="107951" cy="38023"/>
            </a:xfrm>
            <a:custGeom>
              <a:avLst/>
              <a:gdLst/>
              <a:ahLst/>
              <a:cxnLst/>
              <a:rect l="0" t="0" r="0" b="0"/>
              <a:pathLst>
                <a:path w="107951" h="38023">
                  <a:moveTo>
                    <a:pt x="0" y="31750"/>
                  </a:moveTo>
                  <a:lnTo>
                    <a:pt x="0" y="31750"/>
                  </a:lnTo>
                  <a:lnTo>
                    <a:pt x="0" y="37838"/>
                  </a:lnTo>
                  <a:lnTo>
                    <a:pt x="10113" y="38022"/>
                  </a:lnTo>
                  <a:lnTo>
                    <a:pt x="56989" y="204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408"/>
            <p:cNvSpPr/>
            <p:nvPr>
              <p:custDataLst>
                <p:tags r:id="rId248"/>
              </p:custDataLst>
            </p:nvPr>
          </p:nvSpPr>
          <p:spPr>
            <a:xfrm>
              <a:off x="3026575" y="1258706"/>
              <a:ext cx="91276" cy="303395"/>
            </a:xfrm>
            <a:custGeom>
              <a:avLst/>
              <a:gdLst/>
              <a:ahLst/>
              <a:cxnLst/>
              <a:rect l="0" t="0" r="0" b="0"/>
              <a:pathLst>
                <a:path w="91276" h="303395">
                  <a:moveTo>
                    <a:pt x="91275" y="17644"/>
                  </a:moveTo>
                  <a:lnTo>
                    <a:pt x="91275" y="17644"/>
                  </a:lnTo>
                  <a:lnTo>
                    <a:pt x="82437" y="3338"/>
                  </a:lnTo>
                  <a:lnTo>
                    <a:pt x="74647" y="703"/>
                  </a:lnTo>
                  <a:lnTo>
                    <a:pt x="69606" y="0"/>
                  </a:lnTo>
                  <a:lnTo>
                    <a:pt x="58361" y="4863"/>
                  </a:lnTo>
                  <a:lnTo>
                    <a:pt x="40130" y="21383"/>
                  </a:lnTo>
                  <a:lnTo>
                    <a:pt x="28327" y="37650"/>
                  </a:lnTo>
                  <a:lnTo>
                    <a:pt x="11134" y="82587"/>
                  </a:lnTo>
                  <a:lnTo>
                    <a:pt x="3089" y="123435"/>
                  </a:lnTo>
                  <a:lnTo>
                    <a:pt x="0" y="167523"/>
                  </a:lnTo>
                  <a:lnTo>
                    <a:pt x="3553" y="205515"/>
                  </a:lnTo>
                  <a:lnTo>
                    <a:pt x="11074" y="246587"/>
                  </a:lnTo>
                  <a:lnTo>
                    <a:pt x="14724" y="290167"/>
                  </a:lnTo>
                  <a:lnTo>
                    <a:pt x="14135" y="294576"/>
                  </a:lnTo>
                  <a:lnTo>
                    <a:pt x="13037" y="297515"/>
                  </a:lnTo>
                  <a:lnTo>
                    <a:pt x="8725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409"/>
            <p:cNvSpPr/>
            <p:nvPr>
              <p:custDataLst>
                <p:tags r:id="rId249"/>
              </p:custDataLst>
            </p:nvPr>
          </p:nvSpPr>
          <p:spPr>
            <a:xfrm>
              <a:off x="2971800" y="14605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17677" y="33123"/>
                  </a:lnTo>
                  <a:lnTo>
                    <a:pt x="58920" y="176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SMARTInkShape-Group1194"/>
          <p:cNvGrpSpPr/>
          <p:nvPr/>
        </p:nvGrpSpPr>
        <p:grpSpPr>
          <a:xfrm>
            <a:off x="3526015" y="1265056"/>
            <a:ext cx="423686" cy="256624"/>
            <a:chOff x="3526015" y="1265056"/>
            <a:chExt cx="423686" cy="256624"/>
          </a:xfrm>
        </p:grpSpPr>
        <p:sp>
          <p:nvSpPr>
            <p:cNvPr id="808" name="SMARTInkShape-6410"/>
            <p:cNvSpPr/>
            <p:nvPr>
              <p:custDataLst>
                <p:tags r:id="rId241"/>
              </p:custDataLst>
            </p:nvPr>
          </p:nvSpPr>
          <p:spPr>
            <a:xfrm>
              <a:off x="3665901" y="1271765"/>
              <a:ext cx="114197" cy="241655"/>
            </a:xfrm>
            <a:custGeom>
              <a:avLst/>
              <a:gdLst/>
              <a:ahLst/>
              <a:cxnLst/>
              <a:rect l="0" t="0" r="0" b="0"/>
              <a:pathLst>
                <a:path w="114197" h="241655">
                  <a:moveTo>
                    <a:pt x="48849" y="10935"/>
                  </a:moveTo>
                  <a:lnTo>
                    <a:pt x="48849" y="10935"/>
                  </a:lnTo>
                  <a:lnTo>
                    <a:pt x="54316" y="0"/>
                  </a:lnTo>
                  <a:lnTo>
                    <a:pt x="54610" y="117"/>
                  </a:lnTo>
                  <a:lnTo>
                    <a:pt x="58805" y="27906"/>
                  </a:lnTo>
                  <a:lnTo>
                    <a:pt x="55170" y="73113"/>
                  </a:lnTo>
                  <a:lnTo>
                    <a:pt x="49071" y="108420"/>
                  </a:lnTo>
                  <a:lnTo>
                    <a:pt x="39776" y="143397"/>
                  </a:lnTo>
                  <a:lnTo>
                    <a:pt x="28589" y="176346"/>
                  </a:lnTo>
                  <a:lnTo>
                    <a:pt x="11801" y="215873"/>
                  </a:lnTo>
                  <a:lnTo>
                    <a:pt x="0" y="241654"/>
                  </a:lnTo>
                  <a:lnTo>
                    <a:pt x="55" y="241653"/>
                  </a:lnTo>
                  <a:lnTo>
                    <a:pt x="24805" y="199267"/>
                  </a:lnTo>
                  <a:lnTo>
                    <a:pt x="55378" y="154713"/>
                  </a:lnTo>
                  <a:lnTo>
                    <a:pt x="73596" y="139065"/>
                  </a:lnTo>
                  <a:lnTo>
                    <a:pt x="83602" y="134909"/>
                  </a:lnTo>
                  <a:lnTo>
                    <a:pt x="88245" y="135212"/>
                  </a:lnTo>
                  <a:lnTo>
                    <a:pt x="97168" y="139312"/>
                  </a:lnTo>
                  <a:lnTo>
                    <a:pt x="103955" y="149601"/>
                  </a:lnTo>
                  <a:lnTo>
                    <a:pt x="114062" y="175831"/>
                  </a:lnTo>
                  <a:lnTo>
                    <a:pt x="114196" y="182249"/>
                  </a:lnTo>
                  <a:lnTo>
                    <a:pt x="110583" y="195024"/>
                  </a:lnTo>
                  <a:lnTo>
                    <a:pt x="93299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411"/>
            <p:cNvSpPr/>
            <p:nvPr>
              <p:custDataLst>
                <p:tags r:id="rId242"/>
              </p:custDataLst>
            </p:nvPr>
          </p:nvSpPr>
          <p:spPr>
            <a:xfrm>
              <a:off x="3526015" y="1384300"/>
              <a:ext cx="118886" cy="57151"/>
            </a:xfrm>
            <a:custGeom>
              <a:avLst/>
              <a:gdLst/>
              <a:ahLst/>
              <a:cxnLst/>
              <a:rect l="0" t="0" r="0" b="0"/>
              <a:pathLst>
                <a:path w="1188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7150"/>
                  </a:lnTo>
                  <a:lnTo>
                    <a:pt x="5500" y="50408"/>
                  </a:lnTo>
                  <a:lnTo>
                    <a:pt x="36619" y="35488"/>
                  </a:lnTo>
                  <a:lnTo>
                    <a:pt x="73500" y="22431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412"/>
            <p:cNvSpPr/>
            <p:nvPr>
              <p:custDataLst>
                <p:tags r:id="rId243"/>
              </p:custDataLst>
            </p:nvPr>
          </p:nvSpPr>
          <p:spPr>
            <a:xfrm>
              <a:off x="3579349" y="1265056"/>
              <a:ext cx="65552" cy="256624"/>
            </a:xfrm>
            <a:custGeom>
              <a:avLst/>
              <a:gdLst/>
              <a:ahLst/>
              <a:cxnLst/>
              <a:rect l="0" t="0" r="0" b="0"/>
              <a:pathLst>
                <a:path w="65552" h="256624">
                  <a:moveTo>
                    <a:pt x="40151" y="17644"/>
                  </a:moveTo>
                  <a:lnTo>
                    <a:pt x="40151" y="17644"/>
                  </a:lnTo>
                  <a:lnTo>
                    <a:pt x="45177" y="5710"/>
                  </a:lnTo>
                  <a:lnTo>
                    <a:pt x="46239" y="0"/>
                  </a:lnTo>
                  <a:lnTo>
                    <a:pt x="46327" y="237"/>
                  </a:lnTo>
                  <a:lnTo>
                    <a:pt x="45744" y="6763"/>
                  </a:lnTo>
                  <a:lnTo>
                    <a:pt x="37702" y="46670"/>
                  </a:lnTo>
                  <a:lnTo>
                    <a:pt x="30596" y="79228"/>
                  </a:lnTo>
                  <a:lnTo>
                    <a:pt x="22734" y="114865"/>
                  </a:lnTo>
                  <a:lnTo>
                    <a:pt x="16418" y="149988"/>
                  </a:lnTo>
                  <a:lnTo>
                    <a:pt x="8895" y="195852"/>
                  </a:lnTo>
                  <a:lnTo>
                    <a:pt x="0" y="242378"/>
                  </a:lnTo>
                  <a:lnTo>
                    <a:pt x="1389" y="247194"/>
                  </a:lnTo>
                  <a:lnTo>
                    <a:pt x="3726" y="251111"/>
                  </a:lnTo>
                  <a:lnTo>
                    <a:pt x="6696" y="253722"/>
                  </a:lnTo>
                  <a:lnTo>
                    <a:pt x="13758" y="256623"/>
                  </a:lnTo>
                  <a:lnTo>
                    <a:pt x="25364" y="252268"/>
                  </a:lnTo>
                  <a:lnTo>
                    <a:pt x="65551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413"/>
            <p:cNvSpPr/>
            <p:nvPr>
              <p:custDataLst>
                <p:tags r:id="rId244"/>
              </p:custDataLst>
            </p:nvPr>
          </p:nvSpPr>
          <p:spPr>
            <a:xfrm>
              <a:off x="3842592" y="1388604"/>
              <a:ext cx="107109" cy="118502"/>
            </a:xfrm>
            <a:custGeom>
              <a:avLst/>
              <a:gdLst/>
              <a:ahLst/>
              <a:cxnLst/>
              <a:rect l="0" t="0" r="0" b="0"/>
              <a:pathLst>
                <a:path w="107109" h="118502">
                  <a:moveTo>
                    <a:pt x="11858" y="52846"/>
                  </a:moveTo>
                  <a:lnTo>
                    <a:pt x="11858" y="52846"/>
                  </a:lnTo>
                  <a:lnTo>
                    <a:pt x="36038" y="52140"/>
                  </a:lnTo>
                  <a:lnTo>
                    <a:pt x="50772" y="47071"/>
                  </a:lnTo>
                  <a:lnTo>
                    <a:pt x="69699" y="32452"/>
                  </a:lnTo>
                  <a:lnTo>
                    <a:pt x="72843" y="25908"/>
                  </a:lnTo>
                  <a:lnTo>
                    <a:pt x="74861" y="10209"/>
                  </a:lnTo>
                  <a:lnTo>
                    <a:pt x="73615" y="6782"/>
                  </a:lnTo>
                  <a:lnTo>
                    <a:pt x="68469" y="1094"/>
                  </a:lnTo>
                  <a:lnTo>
                    <a:pt x="65121" y="0"/>
                  </a:lnTo>
                  <a:lnTo>
                    <a:pt x="57637" y="666"/>
                  </a:lnTo>
                  <a:lnTo>
                    <a:pt x="42120" y="11750"/>
                  </a:lnTo>
                  <a:lnTo>
                    <a:pt x="18620" y="40234"/>
                  </a:lnTo>
                  <a:lnTo>
                    <a:pt x="5551" y="68238"/>
                  </a:lnTo>
                  <a:lnTo>
                    <a:pt x="0" y="108539"/>
                  </a:lnTo>
                  <a:lnTo>
                    <a:pt x="1836" y="113258"/>
                  </a:lnTo>
                  <a:lnTo>
                    <a:pt x="5177" y="116404"/>
                  </a:lnTo>
                  <a:lnTo>
                    <a:pt x="9521" y="118501"/>
                  </a:lnTo>
                  <a:lnTo>
                    <a:pt x="32489" y="118082"/>
                  </a:lnTo>
                  <a:lnTo>
                    <a:pt x="71149" y="106550"/>
                  </a:lnTo>
                  <a:lnTo>
                    <a:pt x="107108" y="9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1195"/>
          <p:cNvGrpSpPr/>
          <p:nvPr/>
        </p:nvGrpSpPr>
        <p:grpSpPr>
          <a:xfrm>
            <a:off x="4356100" y="1207383"/>
            <a:ext cx="635001" cy="310268"/>
            <a:chOff x="4356100" y="1207383"/>
            <a:chExt cx="635001" cy="310268"/>
          </a:xfrm>
        </p:grpSpPr>
        <p:sp>
          <p:nvSpPr>
            <p:cNvPr id="813" name="SMARTInkShape-6414"/>
            <p:cNvSpPr/>
            <p:nvPr>
              <p:custDataLst>
                <p:tags r:id="rId233"/>
              </p:custDataLst>
            </p:nvPr>
          </p:nvSpPr>
          <p:spPr>
            <a:xfrm>
              <a:off x="4521200" y="13970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3658" y="27437"/>
                  </a:lnTo>
                  <a:lnTo>
                    <a:pt x="4778" y="7162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415"/>
            <p:cNvSpPr/>
            <p:nvPr>
              <p:custDataLst>
                <p:tags r:id="rId234"/>
              </p:custDataLst>
            </p:nvPr>
          </p:nvSpPr>
          <p:spPr>
            <a:xfrm>
              <a:off x="4396079" y="1216582"/>
              <a:ext cx="74322" cy="301069"/>
            </a:xfrm>
            <a:custGeom>
              <a:avLst/>
              <a:gdLst/>
              <a:ahLst/>
              <a:cxnLst/>
              <a:rect l="0" t="0" r="0" b="0"/>
              <a:pathLst>
                <a:path w="74322" h="301069">
                  <a:moveTo>
                    <a:pt x="74321" y="34368"/>
                  </a:moveTo>
                  <a:lnTo>
                    <a:pt x="74321" y="34368"/>
                  </a:lnTo>
                  <a:lnTo>
                    <a:pt x="73615" y="24229"/>
                  </a:lnTo>
                  <a:lnTo>
                    <a:pt x="70950" y="16691"/>
                  </a:lnTo>
                  <a:lnTo>
                    <a:pt x="65532" y="10519"/>
                  </a:lnTo>
                  <a:lnTo>
                    <a:pt x="53927" y="808"/>
                  </a:lnTo>
                  <a:lnTo>
                    <a:pt x="50847" y="0"/>
                  </a:lnTo>
                  <a:lnTo>
                    <a:pt x="43662" y="984"/>
                  </a:lnTo>
                  <a:lnTo>
                    <a:pt x="35765" y="7536"/>
                  </a:lnTo>
                  <a:lnTo>
                    <a:pt x="15827" y="35731"/>
                  </a:lnTo>
                  <a:lnTo>
                    <a:pt x="4466" y="75145"/>
                  </a:lnTo>
                  <a:lnTo>
                    <a:pt x="0" y="122572"/>
                  </a:lnTo>
                  <a:lnTo>
                    <a:pt x="838" y="155649"/>
                  </a:lnTo>
                  <a:lnTo>
                    <a:pt x="3561" y="188460"/>
                  </a:lnTo>
                  <a:lnTo>
                    <a:pt x="9061" y="233287"/>
                  </a:lnTo>
                  <a:lnTo>
                    <a:pt x="17241" y="276991"/>
                  </a:lnTo>
                  <a:lnTo>
                    <a:pt x="22280" y="296312"/>
                  </a:lnTo>
                  <a:lnTo>
                    <a:pt x="21989" y="297897"/>
                  </a:lnTo>
                  <a:lnTo>
                    <a:pt x="21088" y="298954"/>
                  </a:lnTo>
                  <a:lnTo>
                    <a:pt x="17171" y="30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416"/>
            <p:cNvSpPr/>
            <p:nvPr>
              <p:custDataLst>
                <p:tags r:id="rId235"/>
              </p:custDataLst>
            </p:nvPr>
          </p:nvSpPr>
          <p:spPr>
            <a:xfrm>
              <a:off x="4356100" y="13970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2822" y="41366"/>
                  </a:lnTo>
                  <a:lnTo>
                    <a:pt x="45466" y="26414"/>
                  </a:lnTo>
                  <a:lnTo>
                    <a:pt x="86222" y="1449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417"/>
            <p:cNvSpPr/>
            <p:nvPr>
              <p:custDataLst>
                <p:tags r:id="rId236"/>
              </p:custDataLst>
            </p:nvPr>
          </p:nvSpPr>
          <p:spPr>
            <a:xfrm>
              <a:off x="4521200" y="1346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418"/>
            <p:cNvSpPr/>
            <p:nvPr>
              <p:custDataLst>
                <p:tags r:id="rId237"/>
              </p:custDataLst>
            </p:nvPr>
          </p:nvSpPr>
          <p:spPr>
            <a:xfrm>
              <a:off x="4559300" y="1346200"/>
              <a:ext cx="107951" cy="139682"/>
            </a:xfrm>
            <a:custGeom>
              <a:avLst/>
              <a:gdLst/>
              <a:ahLst/>
              <a:cxnLst/>
              <a:rect l="0" t="0" r="0" b="0"/>
              <a:pathLst>
                <a:path w="107951" h="139682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2692"/>
                  </a:lnTo>
                  <a:lnTo>
                    <a:pt x="17676" y="9100"/>
                  </a:lnTo>
                  <a:lnTo>
                    <a:pt x="33224" y="21746"/>
                  </a:lnTo>
                  <a:lnTo>
                    <a:pt x="47866" y="42270"/>
                  </a:lnTo>
                  <a:lnTo>
                    <a:pt x="54399" y="69596"/>
                  </a:lnTo>
                  <a:lnTo>
                    <a:pt x="49593" y="100035"/>
                  </a:lnTo>
                  <a:lnTo>
                    <a:pt x="36032" y="130375"/>
                  </a:lnTo>
                  <a:lnTo>
                    <a:pt x="30595" y="138613"/>
                  </a:lnTo>
                  <a:lnTo>
                    <a:pt x="28863" y="139681"/>
                  </a:lnTo>
                  <a:lnTo>
                    <a:pt x="27709" y="138982"/>
                  </a:lnTo>
                  <a:lnTo>
                    <a:pt x="26939" y="137104"/>
                  </a:lnTo>
                  <a:lnTo>
                    <a:pt x="25856" y="124349"/>
                  </a:lnTo>
                  <a:lnTo>
                    <a:pt x="41404" y="85868"/>
                  </a:lnTo>
                  <a:lnTo>
                    <a:pt x="70921" y="4126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419"/>
            <p:cNvSpPr/>
            <p:nvPr>
              <p:custDataLst>
                <p:tags r:id="rId238"/>
              </p:custDataLst>
            </p:nvPr>
          </p:nvSpPr>
          <p:spPr>
            <a:xfrm>
              <a:off x="4826523" y="1339850"/>
              <a:ext cx="164578" cy="50801"/>
            </a:xfrm>
            <a:custGeom>
              <a:avLst/>
              <a:gdLst/>
              <a:ahLst/>
              <a:cxnLst/>
              <a:rect l="0" t="0" r="0" b="0"/>
              <a:pathLst>
                <a:path w="16457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0" y="50800"/>
                  </a:lnTo>
                  <a:lnTo>
                    <a:pt x="44989" y="33123"/>
                  </a:lnTo>
                  <a:lnTo>
                    <a:pt x="92455" y="20946"/>
                  </a:lnTo>
                  <a:lnTo>
                    <a:pt x="136622" y="8401"/>
                  </a:lnTo>
                  <a:lnTo>
                    <a:pt x="164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420"/>
            <p:cNvSpPr/>
            <p:nvPr>
              <p:custDataLst>
                <p:tags r:id="rId239"/>
              </p:custDataLst>
            </p:nvPr>
          </p:nvSpPr>
          <p:spPr>
            <a:xfrm>
              <a:off x="4705350" y="1337606"/>
              <a:ext cx="76201" cy="146591"/>
            </a:xfrm>
            <a:custGeom>
              <a:avLst/>
              <a:gdLst/>
              <a:ahLst/>
              <a:cxnLst/>
              <a:rect l="0" t="0" r="0" b="0"/>
              <a:pathLst>
                <a:path w="76201" h="146591">
                  <a:moveTo>
                    <a:pt x="76200" y="21294"/>
                  </a:moveTo>
                  <a:lnTo>
                    <a:pt x="76200" y="21294"/>
                  </a:lnTo>
                  <a:lnTo>
                    <a:pt x="76200" y="9085"/>
                  </a:lnTo>
                  <a:lnTo>
                    <a:pt x="74083" y="6099"/>
                  </a:lnTo>
                  <a:lnTo>
                    <a:pt x="66087" y="900"/>
                  </a:lnTo>
                  <a:lnTo>
                    <a:pt x="55477" y="0"/>
                  </a:lnTo>
                  <a:lnTo>
                    <a:pt x="28048" y="5172"/>
                  </a:lnTo>
                  <a:lnTo>
                    <a:pt x="15758" y="12717"/>
                  </a:lnTo>
                  <a:lnTo>
                    <a:pt x="10506" y="17693"/>
                  </a:lnTo>
                  <a:lnTo>
                    <a:pt x="7710" y="22421"/>
                  </a:lnTo>
                  <a:lnTo>
                    <a:pt x="6551" y="26984"/>
                  </a:lnTo>
                  <a:lnTo>
                    <a:pt x="6390" y="44447"/>
                  </a:lnTo>
                  <a:lnTo>
                    <a:pt x="13104" y="60610"/>
                  </a:lnTo>
                  <a:lnTo>
                    <a:pt x="23933" y="70753"/>
                  </a:lnTo>
                  <a:lnTo>
                    <a:pt x="47139" y="88762"/>
                  </a:lnTo>
                  <a:lnTo>
                    <a:pt x="52699" y="97376"/>
                  </a:lnTo>
                  <a:lnTo>
                    <a:pt x="55831" y="112041"/>
                  </a:lnTo>
                  <a:lnTo>
                    <a:pt x="56271" y="117775"/>
                  </a:lnTo>
                  <a:lnTo>
                    <a:pt x="54447" y="123009"/>
                  </a:lnTo>
                  <a:lnTo>
                    <a:pt x="46776" y="132588"/>
                  </a:lnTo>
                  <a:lnTo>
                    <a:pt x="27187" y="142543"/>
                  </a:lnTo>
                  <a:lnTo>
                    <a:pt x="13621" y="146590"/>
                  </a:lnTo>
                  <a:lnTo>
                    <a:pt x="10492" y="145747"/>
                  </a:lnTo>
                  <a:lnTo>
                    <a:pt x="0" y="1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421"/>
            <p:cNvSpPr/>
            <p:nvPr>
              <p:custDataLst>
                <p:tags r:id="rId240"/>
              </p:custDataLst>
            </p:nvPr>
          </p:nvSpPr>
          <p:spPr>
            <a:xfrm>
              <a:off x="4860585" y="1207383"/>
              <a:ext cx="73366" cy="260066"/>
            </a:xfrm>
            <a:custGeom>
              <a:avLst/>
              <a:gdLst/>
              <a:ahLst/>
              <a:cxnLst/>
              <a:rect l="0" t="0" r="0" b="0"/>
              <a:pathLst>
                <a:path w="73366" h="260066">
                  <a:moveTo>
                    <a:pt x="67015" y="5467"/>
                  </a:moveTo>
                  <a:lnTo>
                    <a:pt x="67015" y="5467"/>
                  </a:lnTo>
                  <a:lnTo>
                    <a:pt x="67015" y="0"/>
                  </a:lnTo>
                  <a:lnTo>
                    <a:pt x="63644" y="21517"/>
                  </a:lnTo>
                  <a:lnTo>
                    <a:pt x="54806" y="56162"/>
                  </a:lnTo>
                  <a:lnTo>
                    <a:pt x="39879" y="101078"/>
                  </a:lnTo>
                  <a:lnTo>
                    <a:pt x="28143" y="133568"/>
                  </a:lnTo>
                  <a:lnTo>
                    <a:pt x="11518" y="179830"/>
                  </a:lnTo>
                  <a:lnTo>
                    <a:pt x="0" y="226646"/>
                  </a:lnTo>
                  <a:lnTo>
                    <a:pt x="1376" y="247547"/>
                  </a:lnTo>
                  <a:lnTo>
                    <a:pt x="6327" y="256051"/>
                  </a:lnTo>
                  <a:lnTo>
                    <a:pt x="9623" y="259306"/>
                  </a:lnTo>
                  <a:lnTo>
                    <a:pt x="14643" y="260065"/>
                  </a:lnTo>
                  <a:lnTo>
                    <a:pt x="27746" y="257146"/>
                  </a:lnTo>
                  <a:lnTo>
                    <a:pt x="53377" y="243774"/>
                  </a:lnTo>
                  <a:lnTo>
                    <a:pt x="73365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SMARTInkShape-Group1196"/>
          <p:cNvGrpSpPr/>
          <p:nvPr/>
        </p:nvGrpSpPr>
        <p:grpSpPr>
          <a:xfrm>
            <a:off x="5453265" y="1222051"/>
            <a:ext cx="318005" cy="238450"/>
            <a:chOff x="5453265" y="1222051"/>
            <a:chExt cx="318005" cy="238450"/>
          </a:xfrm>
        </p:grpSpPr>
        <p:sp>
          <p:nvSpPr>
            <p:cNvPr id="822" name="SMARTInkShape-6422"/>
            <p:cNvSpPr/>
            <p:nvPr>
              <p:custDataLst>
                <p:tags r:id="rId231"/>
              </p:custDataLst>
            </p:nvPr>
          </p:nvSpPr>
          <p:spPr>
            <a:xfrm>
              <a:off x="5663143" y="1222051"/>
              <a:ext cx="108127" cy="232100"/>
            </a:xfrm>
            <a:custGeom>
              <a:avLst/>
              <a:gdLst/>
              <a:ahLst/>
              <a:cxnLst/>
              <a:rect l="0" t="0" r="0" b="0"/>
              <a:pathLst>
                <a:path w="108127" h="232100">
                  <a:moveTo>
                    <a:pt x="83607" y="66999"/>
                  </a:moveTo>
                  <a:lnTo>
                    <a:pt x="83607" y="66999"/>
                  </a:lnTo>
                  <a:lnTo>
                    <a:pt x="78581" y="46277"/>
                  </a:lnTo>
                  <a:lnTo>
                    <a:pt x="74147" y="22218"/>
                  </a:lnTo>
                  <a:lnTo>
                    <a:pt x="65126" y="6772"/>
                  </a:lnTo>
                  <a:lnTo>
                    <a:pt x="57519" y="1426"/>
                  </a:lnTo>
                  <a:lnTo>
                    <a:pt x="53515" y="0"/>
                  </a:lnTo>
                  <a:lnTo>
                    <a:pt x="41540" y="2179"/>
                  </a:lnTo>
                  <a:lnTo>
                    <a:pt x="34396" y="4736"/>
                  </a:lnTo>
                  <a:lnTo>
                    <a:pt x="20814" y="16984"/>
                  </a:lnTo>
                  <a:lnTo>
                    <a:pt x="9132" y="34892"/>
                  </a:lnTo>
                  <a:lnTo>
                    <a:pt x="0" y="68069"/>
                  </a:lnTo>
                  <a:lnTo>
                    <a:pt x="2521" y="105598"/>
                  </a:lnTo>
                  <a:lnTo>
                    <a:pt x="4149" y="111782"/>
                  </a:lnTo>
                  <a:lnTo>
                    <a:pt x="7352" y="116610"/>
                  </a:lnTo>
                  <a:lnTo>
                    <a:pt x="16555" y="123856"/>
                  </a:lnTo>
                  <a:lnTo>
                    <a:pt x="22677" y="124659"/>
                  </a:lnTo>
                  <a:lnTo>
                    <a:pt x="37007" y="121789"/>
                  </a:lnTo>
                  <a:lnTo>
                    <a:pt x="60941" y="105497"/>
                  </a:lnTo>
                  <a:lnTo>
                    <a:pt x="88537" y="74708"/>
                  </a:lnTo>
                  <a:lnTo>
                    <a:pt x="108126" y="37589"/>
                  </a:lnTo>
                  <a:lnTo>
                    <a:pt x="105375" y="42684"/>
                  </a:lnTo>
                  <a:lnTo>
                    <a:pt x="98830" y="68598"/>
                  </a:lnTo>
                  <a:lnTo>
                    <a:pt x="94924" y="113019"/>
                  </a:lnTo>
                  <a:lnTo>
                    <a:pt x="90938" y="159188"/>
                  </a:lnTo>
                  <a:lnTo>
                    <a:pt x="85060" y="204136"/>
                  </a:lnTo>
                  <a:lnTo>
                    <a:pt x="83547" y="216849"/>
                  </a:lnTo>
                  <a:lnTo>
                    <a:pt x="77257" y="23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423"/>
            <p:cNvSpPr/>
            <p:nvPr>
              <p:custDataLst>
                <p:tags r:id="rId232"/>
              </p:custDataLst>
            </p:nvPr>
          </p:nvSpPr>
          <p:spPr>
            <a:xfrm>
              <a:off x="5453265" y="1252611"/>
              <a:ext cx="110767" cy="207890"/>
            </a:xfrm>
            <a:custGeom>
              <a:avLst/>
              <a:gdLst/>
              <a:ahLst/>
              <a:cxnLst/>
              <a:rect l="0" t="0" r="0" b="0"/>
              <a:pathLst>
                <a:path w="110767" h="207890">
                  <a:moveTo>
                    <a:pt x="96635" y="42789"/>
                  </a:moveTo>
                  <a:lnTo>
                    <a:pt x="96635" y="42789"/>
                  </a:lnTo>
                  <a:lnTo>
                    <a:pt x="89893" y="39418"/>
                  </a:lnTo>
                  <a:lnTo>
                    <a:pt x="84702" y="32119"/>
                  </a:lnTo>
                  <a:lnTo>
                    <a:pt x="69163" y="3945"/>
                  </a:lnTo>
                  <a:lnTo>
                    <a:pt x="61141" y="831"/>
                  </a:lnTo>
                  <a:lnTo>
                    <a:pt x="56039" y="0"/>
                  </a:lnTo>
                  <a:lnTo>
                    <a:pt x="42844" y="4722"/>
                  </a:lnTo>
                  <a:lnTo>
                    <a:pt x="35374" y="8944"/>
                  </a:lnTo>
                  <a:lnTo>
                    <a:pt x="14748" y="35113"/>
                  </a:lnTo>
                  <a:lnTo>
                    <a:pt x="1973" y="62935"/>
                  </a:lnTo>
                  <a:lnTo>
                    <a:pt x="0" y="78554"/>
                  </a:lnTo>
                  <a:lnTo>
                    <a:pt x="462" y="85682"/>
                  </a:lnTo>
                  <a:lnTo>
                    <a:pt x="2886" y="91140"/>
                  </a:lnTo>
                  <a:lnTo>
                    <a:pt x="11225" y="99086"/>
                  </a:lnTo>
                  <a:lnTo>
                    <a:pt x="23867" y="101206"/>
                  </a:lnTo>
                  <a:lnTo>
                    <a:pt x="31190" y="100784"/>
                  </a:lnTo>
                  <a:lnTo>
                    <a:pt x="54979" y="90076"/>
                  </a:lnTo>
                  <a:lnTo>
                    <a:pt x="76532" y="70127"/>
                  </a:lnTo>
                  <a:lnTo>
                    <a:pt x="108851" y="22695"/>
                  </a:lnTo>
                  <a:lnTo>
                    <a:pt x="110423" y="18810"/>
                  </a:lnTo>
                  <a:lnTo>
                    <a:pt x="110766" y="16220"/>
                  </a:lnTo>
                  <a:lnTo>
                    <a:pt x="110289" y="14493"/>
                  </a:lnTo>
                  <a:lnTo>
                    <a:pt x="109971" y="14047"/>
                  </a:lnTo>
                  <a:lnTo>
                    <a:pt x="109759" y="14455"/>
                  </a:lnTo>
                  <a:lnTo>
                    <a:pt x="100522" y="55941"/>
                  </a:lnTo>
                  <a:lnTo>
                    <a:pt x="97402" y="101283"/>
                  </a:lnTo>
                  <a:lnTo>
                    <a:pt x="96787" y="147241"/>
                  </a:lnTo>
                  <a:lnTo>
                    <a:pt x="91177" y="194221"/>
                  </a:lnTo>
                  <a:lnTo>
                    <a:pt x="90285" y="20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1197"/>
          <p:cNvGrpSpPr/>
          <p:nvPr/>
        </p:nvGrpSpPr>
        <p:grpSpPr>
          <a:xfrm>
            <a:off x="6330950" y="1155700"/>
            <a:ext cx="781051" cy="311765"/>
            <a:chOff x="6330950" y="1155700"/>
            <a:chExt cx="781051" cy="311765"/>
          </a:xfrm>
        </p:grpSpPr>
        <p:sp>
          <p:nvSpPr>
            <p:cNvPr id="825" name="SMARTInkShape-6424"/>
            <p:cNvSpPr/>
            <p:nvPr>
              <p:custDataLst>
                <p:tags r:id="rId224"/>
              </p:custDataLst>
            </p:nvPr>
          </p:nvSpPr>
          <p:spPr>
            <a:xfrm>
              <a:off x="7023100" y="1231900"/>
              <a:ext cx="88901" cy="162671"/>
            </a:xfrm>
            <a:custGeom>
              <a:avLst/>
              <a:gdLst/>
              <a:ahLst/>
              <a:cxnLst/>
              <a:rect l="0" t="0" r="0" b="0"/>
              <a:pathLst>
                <a:path w="88901" h="162671">
                  <a:moveTo>
                    <a:pt x="88900" y="0"/>
                  </a:moveTo>
                  <a:lnTo>
                    <a:pt x="88900" y="0"/>
                  </a:lnTo>
                  <a:lnTo>
                    <a:pt x="68176" y="1881"/>
                  </a:lnTo>
                  <a:lnTo>
                    <a:pt x="50304" y="8789"/>
                  </a:lnTo>
                  <a:lnTo>
                    <a:pt x="38585" y="16606"/>
                  </a:lnTo>
                  <a:lnTo>
                    <a:pt x="28673" y="27136"/>
                  </a:lnTo>
                  <a:lnTo>
                    <a:pt x="23326" y="38872"/>
                  </a:lnTo>
                  <a:lnTo>
                    <a:pt x="19895" y="60281"/>
                  </a:lnTo>
                  <a:lnTo>
                    <a:pt x="21730" y="64882"/>
                  </a:lnTo>
                  <a:lnTo>
                    <a:pt x="47228" y="90952"/>
                  </a:lnTo>
                  <a:lnTo>
                    <a:pt x="66635" y="107937"/>
                  </a:lnTo>
                  <a:lnTo>
                    <a:pt x="69824" y="112175"/>
                  </a:lnTo>
                  <a:lnTo>
                    <a:pt x="71244" y="117117"/>
                  </a:lnTo>
                  <a:lnTo>
                    <a:pt x="70940" y="128252"/>
                  </a:lnTo>
                  <a:lnTo>
                    <a:pt x="66572" y="138375"/>
                  </a:lnTo>
                  <a:lnTo>
                    <a:pt x="59220" y="147578"/>
                  </a:lnTo>
                  <a:lnTo>
                    <a:pt x="48899" y="156372"/>
                  </a:lnTo>
                  <a:lnTo>
                    <a:pt x="37254" y="161221"/>
                  </a:lnTo>
                  <a:lnTo>
                    <a:pt x="25024" y="16267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425"/>
            <p:cNvSpPr/>
            <p:nvPr>
              <p:custDataLst>
                <p:tags r:id="rId225"/>
              </p:custDataLst>
            </p:nvPr>
          </p:nvSpPr>
          <p:spPr>
            <a:xfrm>
              <a:off x="6896055" y="1284368"/>
              <a:ext cx="114346" cy="104787"/>
            </a:xfrm>
            <a:custGeom>
              <a:avLst/>
              <a:gdLst/>
              <a:ahLst/>
              <a:cxnLst/>
              <a:rect l="0" t="0" r="0" b="0"/>
              <a:pathLst>
                <a:path w="114346" h="104787">
                  <a:moveTo>
                    <a:pt x="19095" y="49132"/>
                  </a:moveTo>
                  <a:lnTo>
                    <a:pt x="19095" y="49132"/>
                  </a:lnTo>
                  <a:lnTo>
                    <a:pt x="25575" y="48426"/>
                  </a:lnTo>
                  <a:lnTo>
                    <a:pt x="51698" y="40294"/>
                  </a:lnTo>
                  <a:lnTo>
                    <a:pt x="80826" y="18100"/>
                  </a:lnTo>
                  <a:lnTo>
                    <a:pt x="85648" y="13627"/>
                  </a:lnTo>
                  <a:lnTo>
                    <a:pt x="88158" y="9940"/>
                  </a:lnTo>
                  <a:lnTo>
                    <a:pt x="89126" y="6776"/>
                  </a:lnTo>
                  <a:lnTo>
                    <a:pt x="89066" y="3961"/>
                  </a:lnTo>
                  <a:lnTo>
                    <a:pt x="86909" y="2085"/>
                  </a:lnTo>
                  <a:lnTo>
                    <a:pt x="78868" y="0"/>
                  </a:lnTo>
                  <a:lnTo>
                    <a:pt x="68239" y="2836"/>
                  </a:lnTo>
                  <a:lnTo>
                    <a:pt x="33563" y="25161"/>
                  </a:lnTo>
                  <a:lnTo>
                    <a:pt x="13974" y="43911"/>
                  </a:lnTo>
                  <a:lnTo>
                    <a:pt x="3649" y="59041"/>
                  </a:lnTo>
                  <a:lnTo>
                    <a:pt x="0" y="73292"/>
                  </a:lnTo>
                  <a:lnTo>
                    <a:pt x="730" y="85270"/>
                  </a:lnTo>
                  <a:lnTo>
                    <a:pt x="3408" y="92945"/>
                  </a:lnTo>
                  <a:lnTo>
                    <a:pt x="10713" y="98708"/>
                  </a:lnTo>
                  <a:lnTo>
                    <a:pt x="15622" y="101233"/>
                  </a:lnTo>
                  <a:lnTo>
                    <a:pt x="39389" y="104786"/>
                  </a:lnTo>
                  <a:lnTo>
                    <a:pt x="68774" y="99097"/>
                  </a:lnTo>
                  <a:lnTo>
                    <a:pt x="114345" y="80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426"/>
            <p:cNvSpPr/>
            <p:nvPr>
              <p:custDataLst>
                <p:tags r:id="rId226"/>
              </p:custDataLst>
            </p:nvPr>
          </p:nvSpPr>
          <p:spPr>
            <a:xfrm>
              <a:off x="6769100" y="1296544"/>
              <a:ext cx="57151" cy="121550"/>
            </a:xfrm>
            <a:custGeom>
              <a:avLst/>
              <a:gdLst/>
              <a:ahLst/>
              <a:cxnLst/>
              <a:rect l="0" t="0" r="0" b="0"/>
              <a:pathLst>
                <a:path w="57151" h="121550">
                  <a:moveTo>
                    <a:pt x="57150" y="11556"/>
                  </a:moveTo>
                  <a:lnTo>
                    <a:pt x="57150" y="11556"/>
                  </a:lnTo>
                  <a:lnTo>
                    <a:pt x="51374" y="6486"/>
                  </a:lnTo>
                  <a:lnTo>
                    <a:pt x="41954" y="1430"/>
                  </a:lnTo>
                  <a:lnTo>
                    <a:pt x="36755" y="0"/>
                  </a:lnTo>
                  <a:lnTo>
                    <a:pt x="30211" y="1246"/>
                  </a:lnTo>
                  <a:lnTo>
                    <a:pt x="22599" y="4857"/>
                  </a:lnTo>
                  <a:lnTo>
                    <a:pt x="11086" y="14824"/>
                  </a:lnTo>
                  <a:lnTo>
                    <a:pt x="5397" y="22651"/>
                  </a:lnTo>
                  <a:lnTo>
                    <a:pt x="4304" y="26008"/>
                  </a:lnTo>
                  <a:lnTo>
                    <a:pt x="4280" y="28952"/>
                  </a:lnTo>
                  <a:lnTo>
                    <a:pt x="9313" y="45488"/>
                  </a:lnTo>
                  <a:lnTo>
                    <a:pt x="16839" y="55094"/>
                  </a:lnTo>
                  <a:lnTo>
                    <a:pt x="29213" y="68436"/>
                  </a:lnTo>
                  <a:lnTo>
                    <a:pt x="39715" y="85586"/>
                  </a:lnTo>
                  <a:lnTo>
                    <a:pt x="40588" y="89837"/>
                  </a:lnTo>
                  <a:lnTo>
                    <a:pt x="39677" y="98323"/>
                  </a:lnTo>
                  <a:lnTo>
                    <a:pt x="35037" y="104918"/>
                  </a:lnTo>
                  <a:lnTo>
                    <a:pt x="12431" y="119340"/>
                  </a:lnTo>
                  <a:lnTo>
                    <a:pt x="8287" y="121512"/>
                  </a:lnTo>
                  <a:lnTo>
                    <a:pt x="5524" y="121549"/>
                  </a:lnTo>
                  <a:lnTo>
                    <a:pt x="3682" y="120162"/>
                  </a:lnTo>
                  <a:lnTo>
                    <a:pt x="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427"/>
            <p:cNvSpPr/>
            <p:nvPr>
              <p:custDataLst>
                <p:tags r:id="rId227"/>
              </p:custDataLst>
            </p:nvPr>
          </p:nvSpPr>
          <p:spPr>
            <a:xfrm>
              <a:off x="6640039" y="1296544"/>
              <a:ext cx="71912" cy="130586"/>
            </a:xfrm>
            <a:custGeom>
              <a:avLst/>
              <a:gdLst/>
              <a:ahLst/>
              <a:cxnLst/>
              <a:rect l="0" t="0" r="0" b="0"/>
              <a:pathLst>
                <a:path w="71912" h="130586">
                  <a:moveTo>
                    <a:pt x="71911" y="11556"/>
                  </a:moveTo>
                  <a:lnTo>
                    <a:pt x="71911" y="11556"/>
                  </a:lnTo>
                  <a:lnTo>
                    <a:pt x="33251" y="0"/>
                  </a:lnTo>
                  <a:lnTo>
                    <a:pt x="26272" y="1246"/>
                  </a:lnTo>
                  <a:lnTo>
                    <a:pt x="10292" y="7795"/>
                  </a:lnTo>
                  <a:lnTo>
                    <a:pt x="3837" y="15529"/>
                  </a:lnTo>
                  <a:lnTo>
                    <a:pt x="1128" y="20554"/>
                  </a:lnTo>
                  <a:lnTo>
                    <a:pt x="0" y="29902"/>
                  </a:lnTo>
                  <a:lnTo>
                    <a:pt x="5025" y="47400"/>
                  </a:lnTo>
                  <a:lnTo>
                    <a:pt x="23657" y="69515"/>
                  </a:lnTo>
                  <a:lnTo>
                    <a:pt x="63017" y="101807"/>
                  </a:lnTo>
                  <a:lnTo>
                    <a:pt x="67959" y="110699"/>
                  </a:lnTo>
                  <a:lnTo>
                    <a:pt x="67159" y="114340"/>
                  </a:lnTo>
                  <a:lnTo>
                    <a:pt x="64510" y="117473"/>
                  </a:lnTo>
                  <a:lnTo>
                    <a:pt x="50668" y="125254"/>
                  </a:lnTo>
                  <a:lnTo>
                    <a:pt x="33161" y="130146"/>
                  </a:lnTo>
                  <a:lnTo>
                    <a:pt x="22233" y="130585"/>
                  </a:lnTo>
                  <a:lnTo>
                    <a:pt x="8411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428"/>
            <p:cNvSpPr/>
            <p:nvPr>
              <p:custDataLst>
                <p:tags r:id="rId228"/>
              </p:custDataLst>
            </p:nvPr>
          </p:nvSpPr>
          <p:spPr>
            <a:xfrm>
              <a:off x="6472549" y="1314450"/>
              <a:ext cx="69606" cy="108215"/>
            </a:xfrm>
            <a:custGeom>
              <a:avLst/>
              <a:gdLst/>
              <a:ahLst/>
              <a:cxnLst/>
              <a:rect l="0" t="0" r="0" b="0"/>
              <a:pathLst>
                <a:path w="69606" h="108215">
                  <a:moveTo>
                    <a:pt x="42551" y="0"/>
                  </a:moveTo>
                  <a:lnTo>
                    <a:pt x="42551" y="0"/>
                  </a:lnTo>
                  <a:lnTo>
                    <a:pt x="35809" y="0"/>
                  </a:lnTo>
                  <a:lnTo>
                    <a:pt x="30618" y="1882"/>
                  </a:lnTo>
                  <a:lnTo>
                    <a:pt x="14794" y="12209"/>
                  </a:lnTo>
                  <a:lnTo>
                    <a:pt x="7166" y="21654"/>
                  </a:lnTo>
                  <a:lnTo>
                    <a:pt x="2130" y="33613"/>
                  </a:lnTo>
                  <a:lnTo>
                    <a:pt x="0" y="56212"/>
                  </a:lnTo>
                  <a:lnTo>
                    <a:pt x="5243" y="85370"/>
                  </a:lnTo>
                  <a:lnTo>
                    <a:pt x="7097" y="90780"/>
                  </a:lnTo>
                  <a:lnTo>
                    <a:pt x="14799" y="100554"/>
                  </a:lnTo>
                  <a:lnTo>
                    <a:pt x="19816" y="105136"/>
                  </a:lnTo>
                  <a:lnTo>
                    <a:pt x="25276" y="107485"/>
                  </a:lnTo>
                  <a:lnTo>
                    <a:pt x="36991" y="108214"/>
                  </a:lnTo>
                  <a:lnTo>
                    <a:pt x="52113" y="104657"/>
                  </a:lnTo>
                  <a:lnTo>
                    <a:pt x="59266" y="99196"/>
                  </a:lnTo>
                  <a:lnTo>
                    <a:pt x="64796" y="91359"/>
                  </a:lnTo>
                  <a:lnTo>
                    <a:pt x="69605" y="80821"/>
                  </a:lnTo>
                  <a:lnTo>
                    <a:pt x="68451" y="67200"/>
                  </a:lnTo>
                  <a:lnTo>
                    <a:pt x="57434" y="38012"/>
                  </a:lnTo>
                  <a:lnTo>
                    <a:pt x="4890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6429"/>
            <p:cNvSpPr/>
            <p:nvPr>
              <p:custDataLst>
                <p:tags r:id="rId229"/>
              </p:custDataLst>
            </p:nvPr>
          </p:nvSpPr>
          <p:spPr>
            <a:xfrm>
              <a:off x="6330950" y="13271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44749" y="1037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6430"/>
            <p:cNvSpPr/>
            <p:nvPr>
              <p:custDataLst>
                <p:tags r:id="rId230"/>
              </p:custDataLst>
            </p:nvPr>
          </p:nvSpPr>
          <p:spPr>
            <a:xfrm>
              <a:off x="6370049" y="1155700"/>
              <a:ext cx="56152" cy="311765"/>
            </a:xfrm>
            <a:custGeom>
              <a:avLst/>
              <a:gdLst/>
              <a:ahLst/>
              <a:cxnLst/>
              <a:rect l="0" t="0" r="0" b="0"/>
              <a:pathLst>
                <a:path w="56152" h="311765">
                  <a:moveTo>
                    <a:pt x="37101" y="0"/>
                  </a:moveTo>
                  <a:lnTo>
                    <a:pt x="37101" y="0"/>
                  </a:lnTo>
                  <a:lnTo>
                    <a:pt x="31326" y="44057"/>
                  </a:lnTo>
                  <a:lnTo>
                    <a:pt x="24892" y="75320"/>
                  </a:lnTo>
                  <a:lnTo>
                    <a:pt x="19210" y="110381"/>
                  </a:lnTo>
                  <a:lnTo>
                    <a:pt x="14332" y="145719"/>
                  </a:lnTo>
                  <a:lnTo>
                    <a:pt x="9813" y="177888"/>
                  </a:lnTo>
                  <a:lnTo>
                    <a:pt x="6673" y="223766"/>
                  </a:lnTo>
                  <a:lnTo>
                    <a:pt x="2372" y="265268"/>
                  </a:lnTo>
                  <a:lnTo>
                    <a:pt x="0" y="294262"/>
                  </a:lnTo>
                  <a:lnTo>
                    <a:pt x="1783" y="300597"/>
                  </a:lnTo>
                  <a:lnTo>
                    <a:pt x="5090" y="305526"/>
                  </a:lnTo>
                  <a:lnTo>
                    <a:pt x="9409" y="309517"/>
                  </a:lnTo>
                  <a:lnTo>
                    <a:pt x="14407" y="311473"/>
                  </a:lnTo>
                  <a:lnTo>
                    <a:pt x="25604" y="311764"/>
                  </a:lnTo>
                  <a:lnTo>
                    <a:pt x="5615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1198"/>
          <p:cNvGrpSpPr/>
          <p:nvPr/>
        </p:nvGrpSpPr>
        <p:grpSpPr>
          <a:xfrm>
            <a:off x="7517826" y="1246561"/>
            <a:ext cx="578425" cy="169490"/>
            <a:chOff x="7517826" y="1246561"/>
            <a:chExt cx="578425" cy="169490"/>
          </a:xfrm>
        </p:grpSpPr>
        <p:sp>
          <p:nvSpPr>
            <p:cNvPr id="833" name="SMARTInkShape-6431"/>
            <p:cNvSpPr/>
            <p:nvPr>
              <p:custDataLst>
                <p:tags r:id="rId220"/>
              </p:custDataLst>
            </p:nvPr>
          </p:nvSpPr>
          <p:spPr>
            <a:xfrm>
              <a:off x="7981950" y="1246561"/>
              <a:ext cx="114301" cy="118593"/>
            </a:xfrm>
            <a:custGeom>
              <a:avLst/>
              <a:gdLst/>
              <a:ahLst/>
              <a:cxnLst/>
              <a:rect l="0" t="0" r="0" b="0"/>
              <a:pathLst>
                <a:path w="114301" h="118593">
                  <a:moveTo>
                    <a:pt x="0" y="55189"/>
                  </a:moveTo>
                  <a:lnTo>
                    <a:pt x="0" y="55189"/>
                  </a:lnTo>
                  <a:lnTo>
                    <a:pt x="0" y="58560"/>
                  </a:lnTo>
                  <a:lnTo>
                    <a:pt x="1881" y="62096"/>
                  </a:lnTo>
                  <a:lnTo>
                    <a:pt x="8839" y="70116"/>
                  </a:lnTo>
                  <a:lnTo>
                    <a:pt x="12243" y="70785"/>
                  </a:lnTo>
                  <a:lnTo>
                    <a:pt x="21668" y="69646"/>
                  </a:lnTo>
                  <a:lnTo>
                    <a:pt x="38876" y="61668"/>
                  </a:lnTo>
                  <a:lnTo>
                    <a:pt x="58582" y="45624"/>
                  </a:lnTo>
                  <a:lnTo>
                    <a:pt x="67429" y="34710"/>
                  </a:lnTo>
                  <a:lnTo>
                    <a:pt x="72302" y="22804"/>
                  </a:lnTo>
                  <a:lnTo>
                    <a:pt x="73761" y="11868"/>
                  </a:lnTo>
                  <a:lnTo>
                    <a:pt x="72058" y="4655"/>
                  </a:lnTo>
                  <a:lnTo>
                    <a:pt x="69910" y="2450"/>
                  </a:lnTo>
                  <a:lnTo>
                    <a:pt x="63762" y="0"/>
                  </a:lnTo>
                  <a:lnTo>
                    <a:pt x="60147" y="757"/>
                  </a:lnTo>
                  <a:lnTo>
                    <a:pt x="33311" y="19259"/>
                  </a:lnTo>
                  <a:lnTo>
                    <a:pt x="23507" y="34516"/>
                  </a:lnTo>
                  <a:lnTo>
                    <a:pt x="11464" y="73056"/>
                  </a:lnTo>
                  <a:lnTo>
                    <a:pt x="11238" y="97407"/>
                  </a:lnTo>
                  <a:lnTo>
                    <a:pt x="17694" y="109466"/>
                  </a:lnTo>
                  <a:lnTo>
                    <a:pt x="22379" y="114657"/>
                  </a:lnTo>
                  <a:lnTo>
                    <a:pt x="29031" y="117412"/>
                  </a:lnTo>
                  <a:lnTo>
                    <a:pt x="45827" y="118592"/>
                  </a:lnTo>
                  <a:lnTo>
                    <a:pt x="85231" y="111918"/>
                  </a:lnTo>
                  <a:lnTo>
                    <a:pt x="114300" y="105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6432"/>
            <p:cNvSpPr/>
            <p:nvPr>
              <p:custDataLst>
                <p:tags r:id="rId221"/>
              </p:custDataLst>
            </p:nvPr>
          </p:nvSpPr>
          <p:spPr>
            <a:xfrm>
              <a:off x="7754255" y="1260654"/>
              <a:ext cx="149423" cy="125057"/>
            </a:xfrm>
            <a:custGeom>
              <a:avLst/>
              <a:gdLst/>
              <a:ahLst/>
              <a:cxnLst/>
              <a:rect l="0" t="0" r="0" b="0"/>
              <a:pathLst>
                <a:path w="149423" h="125057">
                  <a:moveTo>
                    <a:pt x="11795" y="22046"/>
                  </a:moveTo>
                  <a:lnTo>
                    <a:pt x="11795" y="22046"/>
                  </a:lnTo>
                  <a:lnTo>
                    <a:pt x="8424" y="67480"/>
                  </a:lnTo>
                  <a:lnTo>
                    <a:pt x="5707" y="110475"/>
                  </a:lnTo>
                  <a:lnTo>
                    <a:pt x="3679" y="119674"/>
                  </a:lnTo>
                  <a:lnTo>
                    <a:pt x="1132" y="124703"/>
                  </a:lnTo>
                  <a:lnTo>
                    <a:pt x="453" y="125056"/>
                  </a:lnTo>
                  <a:lnTo>
                    <a:pt x="0" y="124586"/>
                  </a:lnTo>
                  <a:lnTo>
                    <a:pt x="17416" y="78236"/>
                  </a:lnTo>
                  <a:lnTo>
                    <a:pt x="40523" y="31754"/>
                  </a:lnTo>
                  <a:lnTo>
                    <a:pt x="46435" y="20011"/>
                  </a:lnTo>
                  <a:lnTo>
                    <a:pt x="48999" y="17867"/>
                  </a:lnTo>
                  <a:lnTo>
                    <a:pt x="51415" y="17143"/>
                  </a:lnTo>
                  <a:lnTo>
                    <a:pt x="52320" y="18777"/>
                  </a:lnTo>
                  <a:lnTo>
                    <a:pt x="50030" y="62610"/>
                  </a:lnTo>
                  <a:lnTo>
                    <a:pt x="48073" y="70178"/>
                  </a:lnTo>
                  <a:lnTo>
                    <a:pt x="46564" y="73184"/>
                  </a:lnTo>
                  <a:lnTo>
                    <a:pt x="46263" y="74483"/>
                  </a:lnTo>
                  <a:lnTo>
                    <a:pt x="46768" y="74643"/>
                  </a:lnTo>
                  <a:lnTo>
                    <a:pt x="49917" y="72233"/>
                  </a:lnTo>
                  <a:lnTo>
                    <a:pt x="82451" y="36492"/>
                  </a:lnTo>
                  <a:lnTo>
                    <a:pt x="95409" y="20000"/>
                  </a:lnTo>
                  <a:lnTo>
                    <a:pt x="110575" y="7966"/>
                  </a:lnTo>
                  <a:lnTo>
                    <a:pt x="124842" y="1677"/>
                  </a:lnTo>
                  <a:lnTo>
                    <a:pt x="131610" y="0"/>
                  </a:lnTo>
                  <a:lnTo>
                    <a:pt x="136827" y="293"/>
                  </a:lnTo>
                  <a:lnTo>
                    <a:pt x="141010" y="1900"/>
                  </a:lnTo>
                  <a:lnTo>
                    <a:pt x="144505" y="4382"/>
                  </a:lnTo>
                  <a:lnTo>
                    <a:pt x="148388" y="14666"/>
                  </a:lnTo>
                  <a:lnTo>
                    <a:pt x="149422" y="21359"/>
                  </a:lnTo>
                  <a:lnTo>
                    <a:pt x="146812" y="36322"/>
                  </a:lnTo>
                  <a:lnTo>
                    <a:pt x="130426" y="81896"/>
                  </a:lnTo>
                  <a:lnTo>
                    <a:pt x="126095" y="91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6433"/>
            <p:cNvSpPr/>
            <p:nvPr>
              <p:custDataLst>
                <p:tags r:id="rId222"/>
              </p:custDataLst>
            </p:nvPr>
          </p:nvSpPr>
          <p:spPr>
            <a:xfrm>
              <a:off x="7622649" y="1278998"/>
              <a:ext cx="73570" cy="99756"/>
            </a:xfrm>
            <a:custGeom>
              <a:avLst/>
              <a:gdLst/>
              <a:ahLst/>
              <a:cxnLst/>
              <a:rect l="0" t="0" r="0" b="0"/>
              <a:pathLst>
                <a:path w="73570" h="99756">
                  <a:moveTo>
                    <a:pt x="41801" y="16402"/>
                  </a:moveTo>
                  <a:lnTo>
                    <a:pt x="41801" y="16402"/>
                  </a:lnTo>
                  <a:lnTo>
                    <a:pt x="36732" y="3310"/>
                  </a:lnTo>
                  <a:lnTo>
                    <a:pt x="32962" y="0"/>
                  </a:lnTo>
                  <a:lnTo>
                    <a:pt x="29558" y="528"/>
                  </a:lnTo>
                  <a:lnTo>
                    <a:pt x="20132" y="4878"/>
                  </a:lnTo>
                  <a:lnTo>
                    <a:pt x="6295" y="22003"/>
                  </a:lnTo>
                  <a:lnTo>
                    <a:pt x="0" y="44951"/>
                  </a:lnTo>
                  <a:lnTo>
                    <a:pt x="2292" y="61311"/>
                  </a:lnTo>
                  <a:lnTo>
                    <a:pt x="11516" y="82625"/>
                  </a:lnTo>
                  <a:lnTo>
                    <a:pt x="15258" y="88067"/>
                  </a:lnTo>
                  <a:lnTo>
                    <a:pt x="26947" y="95996"/>
                  </a:lnTo>
                  <a:lnTo>
                    <a:pt x="34015" y="99098"/>
                  </a:lnTo>
                  <a:lnTo>
                    <a:pt x="40844" y="99755"/>
                  </a:lnTo>
                  <a:lnTo>
                    <a:pt x="54075" y="96722"/>
                  </a:lnTo>
                  <a:lnTo>
                    <a:pt x="65131" y="88789"/>
                  </a:lnTo>
                  <a:lnTo>
                    <a:pt x="70055" y="83710"/>
                  </a:lnTo>
                  <a:lnTo>
                    <a:pt x="72630" y="78207"/>
                  </a:lnTo>
                  <a:lnTo>
                    <a:pt x="73569" y="47929"/>
                  </a:lnTo>
                  <a:lnTo>
                    <a:pt x="72151" y="43064"/>
                  </a:lnTo>
                  <a:lnTo>
                    <a:pt x="61620" y="30188"/>
                  </a:lnTo>
                  <a:lnTo>
                    <a:pt x="59247" y="27709"/>
                  </a:lnTo>
                  <a:lnTo>
                    <a:pt x="57665" y="26762"/>
                  </a:lnTo>
                  <a:lnTo>
                    <a:pt x="56611" y="26837"/>
                  </a:lnTo>
                  <a:lnTo>
                    <a:pt x="54501" y="2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6434"/>
            <p:cNvSpPr/>
            <p:nvPr>
              <p:custDataLst>
                <p:tags r:id="rId223"/>
              </p:custDataLst>
            </p:nvPr>
          </p:nvSpPr>
          <p:spPr>
            <a:xfrm>
              <a:off x="7517826" y="1258338"/>
              <a:ext cx="83125" cy="157713"/>
            </a:xfrm>
            <a:custGeom>
              <a:avLst/>
              <a:gdLst/>
              <a:ahLst/>
              <a:cxnLst/>
              <a:rect l="0" t="0" r="0" b="0"/>
              <a:pathLst>
                <a:path w="83125" h="157713">
                  <a:moveTo>
                    <a:pt x="83124" y="18012"/>
                  </a:moveTo>
                  <a:lnTo>
                    <a:pt x="83124" y="18012"/>
                  </a:lnTo>
                  <a:lnTo>
                    <a:pt x="83124" y="11270"/>
                  </a:lnTo>
                  <a:lnTo>
                    <a:pt x="82419" y="9284"/>
                  </a:lnTo>
                  <a:lnTo>
                    <a:pt x="81243" y="7960"/>
                  </a:lnTo>
                  <a:lnTo>
                    <a:pt x="70881" y="1297"/>
                  </a:lnTo>
                  <a:lnTo>
                    <a:pt x="61455" y="0"/>
                  </a:lnTo>
                  <a:lnTo>
                    <a:pt x="52091" y="3186"/>
                  </a:lnTo>
                  <a:lnTo>
                    <a:pt x="41815" y="11423"/>
                  </a:lnTo>
                  <a:lnTo>
                    <a:pt x="22280" y="35893"/>
                  </a:lnTo>
                  <a:lnTo>
                    <a:pt x="6403" y="79530"/>
                  </a:lnTo>
                  <a:lnTo>
                    <a:pt x="342" y="105326"/>
                  </a:lnTo>
                  <a:lnTo>
                    <a:pt x="0" y="128550"/>
                  </a:lnTo>
                  <a:lnTo>
                    <a:pt x="4082" y="144986"/>
                  </a:lnTo>
                  <a:lnTo>
                    <a:pt x="7146" y="151345"/>
                  </a:lnTo>
                  <a:lnTo>
                    <a:pt x="13421" y="154878"/>
                  </a:lnTo>
                  <a:lnTo>
                    <a:pt x="51374" y="15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1199"/>
          <p:cNvGrpSpPr/>
          <p:nvPr/>
        </p:nvGrpSpPr>
        <p:grpSpPr>
          <a:xfrm>
            <a:off x="8410577" y="1211497"/>
            <a:ext cx="261127" cy="232919"/>
            <a:chOff x="8410577" y="1211497"/>
            <a:chExt cx="261127" cy="232919"/>
          </a:xfrm>
        </p:grpSpPr>
        <p:sp>
          <p:nvSpPr>
            <p:cNvPr id="838" name="SMARTInkShape-6435"/>
            <p:cNvSpPr/>
            <p:nvPr>
              <p:custDataLst>
                <p:tags r:id="rId218"/>
              </p:custDataLst>
            </p:nvPr>
          </p:nvSpPr>
          <p:spPr>
            <a:xfrm>
              <a:off x="8531978" y="1211497"/>
              <a:ext cx="139726" cy="232919"/>
            </a:xfrm>
            <a:custGeom>
              <a:avLst/>
              <a:gdLst/>
              <a:ahLst/>
              <a:cxnLst/>
              <a:rect l="0" t="0" r="0" b="0"/>
              <a:pathLst>
                <a:path w="139726" h="232919">
                  <a:moveTo>
                    <a:pt x="72272" y="26753"/>
                  </a:moveTo>
                  <a:lnTo>
                    <a:pt x="72272" y="26753"/>
                  </a:lnTo>
                  <a:lnTo>
                    <a:pt x="61440" y="55601"/>
                  </a:lnTo>
                  <a:lnTo>
                    <a:pt x="53171" y="96657"/>
                  </a:lnTo>
                  <a:lnTo>
                    <a:pt x="44745" y="142318"/>
                  </a:lnTo>
                  <a:lnTo>
                    <a:pt x="30512" y="186328"/>
                  </a:lnTo>
                  <a:lnTo>
                    <a:pt x="5889" y="228687"/>
                  </a:lnTo>
                  <a:lnTo>
                    <a:pt x="906" y="232918"/>
                  </a:lnTo>
                  <a:lnTo>
                    <a:pt x="0" y="232635"/>
                  </a:lnTo>
                  <a:lnTo>
                    <a:pt x="101" y="231036"/>
                  </a:lnTo>
                  <a:lnTo>
                    <a:pt x="12888" y="185955"/>
                  </a:lnTo>
                  <a:lnTo>
                    <a:pt x="29041" y="140011"/>
                  </a:lnTo>
                  <a:lnTo>
                    <a:pt x="41769" y="103196"/>
                  </a:lnTo>
                  <a:lnTo>
                    <a:pt x="56833" y="68018"/>
                  </a:lnTo>
                  <a:lnTo>
                    <a:pt x="80067" y="25497"/>
                  </a:lnTo>
                  <a:lnTo>
                    <a:pt x="102425" y="4659"/>
                  </a:lnTo>
                  <a:lnTo>
                    <a:pt x="107192" y="1440"/>
                  </a:lnTo>
                  <a:lnTo>
                    <a:pt x="111779" y="0"/>
                  </a:lnTo>
                  <a:lnTo>
                    <a:pt x="120640" y="281"/>
                  </a:lnTo>
                  <a:lnTo>
                    <a:pt x="129282" y="4640"/>
                  </a:lnTo>
                  <a:lnTo>
                    <a:pt x="133561" y="7777"/>
                  </a:lnTo>
                  <a:lnTo>
                    <a:pt x="138318" y="18790"/>
                  </a:lnTo>
                  <a:lnTo>
                    <a:pt x="139725" y="33092"/>
                  </a:lnTo>
                  <a:lnTo>
                    <a:pt x="132998" y="67150"/>
                  </a:lnTo>
                  <a:lnTo>
                    <a:pt x="124661" y="85630"/>
                  </a:lnTo>
                  <a:lnTo>
                    <a:pt x="98195" y="112858"/>
                  </a:lnTo>
                  <a:lnTo>
                    <a:pt x="91671" y="118023"/>
                  </a:lnTo>
                  <a:lnTo>
                    <a:pt x="75014" y="123762"/>
                  </a:lnTo>
                  <a:lnTo>
                    <a:pt x="57967" y="125607"/>
                  </a:lnTo>
                  <a:lnTo>
                    <a:pt x="34172" y="122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6436"/>
            <p:cNvSpPr/>
            <p:nvPr>
              <p:custDataLst>
                <p:tags r:id="rId219"/>
              </p:custDataLst>
            </p:nvPr>
          </p:nvSpPr>
          <p:spPr>
            <a:xfrm>
              <a:off x="8410577" y="1238250"/>
              <a:ext cx="104774" cy="110056"/>
            </a:xfrm>
            <a:custGeom>
              <a:avLst/>
              <a:gdLst/>
              <a:ahLst/>
              <a:cxnLst/>
              <a:rect l="0" t="0" r="0" b="0"/>
              <a:pathLst>
                <a:path w="104774" h="110056">
                  <a:moveTo>
                    <a:pt x="15873" y="0"/>
                  </a:moveTo>
                  <a:lnTo>
                    <a:pt x="15873" y="0"/>
                  </a:lnTo>
                  <a:lnTo>
                    <a:pt x="2781" y="38440"/>
                  </a:lnTo>
                  <a:lnTo>
                    <a:pt x="0" y="72146"/>
                  </a:lnTo>
                  <a:lnTo>
                    <a:pt x="4350" y="96270"/>
                  </a:lnTo>
                  <a:lnTo>
                    <a:pt x="8896" y="103691"/>
                  </a:lnTo>
                  <a:lnTo>
                    <a:pt x="14749" y="107933"/>
                  </a:lnTo>
                  <a:lnTo>
                    <a:pt x="21473" y="110055"/>
                  </a:lnTo>
                  <a:lnTo>
                    <a:pt x="28073" y="108648"/>
                  </a:lnTo>
                  <a:lnTo>
                    <a:pt x="41051" y="99558"/>
                  </a:lnTo>
                  <a:lnTo>
                    <a:pt x="64512" y="54682"/>
                  </a:lnTo>
                  <a:lnTo>
                    <a:pt x="69795" y="34703"/>
                  </a:lnTo>
                  <a:lnTo>
                    <a:pt x="69460" y="31602"/>
                  </a:lnTo>
                  <a:lnTo>
                    <a:pt x="68531" y="29535"/>
                  </a:lnTo>
                  <a:lnTo>
                    <a:pt x="67911" y="29568"/>
                  </a:lnTo>
                  <a:lnTo>
                    <a:pt x="67223" y="33367"/>
                  </a:lnTo>
                  <a:lnTo>
                    <a:pt x="72556" y="72783"/>
                  </a:lnTo>
                  <a:lnTo>
                    <a:pt x="78930" y="84794"/>
                  </a:lnTo>
                  <a:lnTo>
                    <a:pt x="88348" y="92484"/>
                  </a:lnTo>
                  <a:lnTo>
                    <a:pt x="10477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1200"/>
          <p:cNvGrpSpPr/>
          <p:nvPr/>
        </p:nvGrpSpPr>
        <p:grpSpPr>
          <a:xfrm>
            <a:off x="9088075" y="1085850"/>
            <a:ext cx="290876" cy="355601"/>
            <a:chOff x="9088075" y="1085850"/>
            <a:chExt cx="290876" cy="355601"/>
          </a:xfrm>
        </p:grpSpPr>
        <p:sp>
          <p:nvSpPr>
            <p:cNvPr id="841" name="SMARTInkShape-6437"/>
            <p:cNvSpPr/>
            <p:nvPr>
              <p:custDataLst>
                <p:tags r:id="rId216"/>
              </p:custDataLst>
            </p:nvPr>
          </p:nvSpPr>
          <p:spPr>
            <a:xfrm>
              <a:off x="9302750" y="13462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66087" y="24419"/>
                  </a:lnTo>
                  <a:lnTo>
                    <a:pt x="25671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6438"/>
            <p:cNvSpPr/>
            <p:nvPr>
              <p:custDataLst>
                <p:tags r:id="rId217"/>
              </p:custDataLst>
            </p:nvPr>
          </p:nvSpPr>
          <p:spPr>
            <a:xfrm>
              <a:off x="9088075" y="1085850"/>
              <a:ext cx="182680" cy="236483"/>
            </a:xfrm>
            <a:custGeom>
              <a:avLst/>
              <a:gdLst/>
              <a:ahLst/>
              <a:cxnLst/>
              <a:rect l="0" t="0" r="0" b="0"/>
              <a:pathLst>
                <a:path w="182680" h="236483">
                  <a:moveTo>
                    <a:pt x="43225" y="0"/>
                  </a:moveTo>
                  <a:lnTo>
                    <a:pt x="43225" y="0"/>
                  </a:lnTo>
                  <a:lnTo>
                    <a:pt x="39854" y="46741"/>
                  </a:lnTo>
                  <a:lnTo>
                    <a:pt x="34436" y="80040"/>
                  </a:lnTo>
                  <a:lnTo>
                    <a:pt x="28029" y="115301"/>
                  </a:lnTo>
                  <a:lnTo>
                    <a:pt x="22830" y="149788"/>
                  </a:lnTo>
                  <a:lnTo>
                    <a:pt x="19308" y="194194"/>
                  </a:lnTo>
                  <a:lnTo>
                    <a:pt x="17412" y="229800"/>
                  </a:lnTo>
                  <a:lnTo>
                    <a:pt x="16141" y="233634"/>
                  </a:lnTo>
                  <a:lnTo>
                    <a:pt x="14584" y="236189"/>
                  </a:lnTo>
                  <a:lnTo>
                    <a:pt x="12842" y="236482"/>
                  </a:lnTo>
                  <a:lnTo>
                    <a:pt x="10975" y="235265"/>
                  </a:lnTo>
                  <a:lnTo>
                    <a:pt x="2909" y="223175"/>
                  </a:lnTo>
                  <a:lnTo>
                    <a:pt x="0" y="201201"/>
                  </a:lnTo>
                  <a:lnTo>
                    <a:pt x="4349" y="157036"/>
                  </a:lnTo>
                  <a:lnTo>
                    <a:pt x="5314" y="153374"/>
                  </a:lnTo>
                  <a:lnTo>
                    <a:pt x="6661" y="150932"/>
                  </a:lnTo>
                  <a:lnTo>
                    <a:pt x="10747" y="147514"/>
                  </a:lnTo>
                  <a:lnTo>
                    <a:pt x="17265" y="143643"/>
                  </a:lnTo>
                  <a:lnTo>
                    <a:pt x="58381" y="129792"/>
                  </a:lnTo>
                  <a:lnTo>
                    <a:pt x="98351" y="112134"/>
                  </a:lnTo>
                  <a:lnTo>
                    <a:pt x="137212" y="81730"/>
                  </a:lnTo>
                  <a:lnTo>
                    <a:pt x="173418" y="38585"/>
                  </a:lnTo>
                  <a:lnTo>
                    <a:pt x="182090" y="21090"/>
                  </a:lnTo>
                  <a:lnTo>
                    <a:pt x="182368" y="21116"/>
                  </a:lnTo>
                  <a:lnTo>
                    <a:pt x="182679" y="23025"/>
                  </a:lnTo>
                  <a:lnTo>
                    <a:pt x="181010" y="63388"/>
                  </a:lnTo>
                  <a:lnTo>
                    <a:pt x="177890" y="101567"/>
                  </a:lnTo>
                  <a:lnTo>
                    <a:pt x="173464" y="149022"/>
                  </a:lnTo>
                  <a:lnTo>
                    <a:pt x="165088" y="185887"/>
                  </a:lnTo>
                  <a:lnTo>
                    <a:pt x="156630" y="201912"/>
                  </a:lnTo>
                  <a:lnTo>
                    <a:pt x="156223" y="204458"/>
                  </a:lnTo>
                  <a:lnTo>
                    <a:pt x="157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SMARTInkShape-Group1201"/>
          <p:cNvGrpSpPr/>
          <p:nvPr/>
        </p:nvGrpSpPr>
        <p:grpSpPr>
          <a:xfrm>
            <a:off x="9618908" y="1030629"/>
            <a:ext cx="655393" cy="270589"/>
            <a:chOff x="9618908" y="1030629"/>
            <a:chExt cx="655393" cy="270589"/>
          </a:xfrm>
        </p:grpSpPr>
        <p:sp>
          <p:nvSpPr>
            <p:cNvPr id="844" name="SMARTInkShape-6439"/>
            <p:cNvSpPr/>
            <p:nvPr>
              <p:custDataLst>
                <p:tags r:id="rId212"/>
              </p:custDataLst>
            </p:nvPr>
          </p:nvSpPr>
          <p:spPr>
            <a:xfrm>
              <a:off x="10156120" y="1123950"/>
              <a:ext cx="118181" cy="44451"/>
            </a:xfrm>
            <a:custGeom>
              <a:avLst/>
              <a:gdLst/>
              <a:ahLst/>
              <a:cxnLst/>
              <a:rect l="0" t="0" r="0" b="0"/>
              <a:pathLst>
                <a:path w="118181" h="44451">
                  <a:moveTo>
                    <a:pt x="16580" y="44450"/>
                  </a:moveTo>
                  <a:lnTo>
                    <a:pt x="16580" y="44450"/>
                  </a:lnTo>
                  <a:lnTo>
                    <a:pt x="3489" y="39380"/>
                  </a:lnTo>
                  <a:lnTo>
                    <a:pt x="179" y="35612"/>
                  </a:lnTo>
                  <a:lnTo>
                    <a:pt x="0" y="34324"/>
                  </a:lnTo>
                  <a:lnTo>
                    <a:pt x="588" y="33466"/>
                  </a:lnTo>
                  <a:lnTo>
                    <a:pt x="36865" y="23112"/>
                  </a:lnTo>
                  <a:lnTo>
                    <a:pt x="75977" y="12022"/>
                  </a:lnTo>
                  <a:lnTo>
                    <a:pt x="118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6440"/>
            <p:cNvSpPr/>
            <p:nvPr>
              <p:custDataLst>
                <p:tags r:id="rId213"/>
              </p:custDataLst>
            </p:nvPr>
          </p:nvSpPr>
          <p:spPr>
            <a:xfrm>
              <a:off x="10003280" y="1033457"/>
              <a:ext cx="251971" cy="233776"/>
            </a:xfrm>
            <a:custGeom>
              <a:avLst/>
              <a:gdLst/>
              <a:ahLst/>
              <a:cxnLst/>
              <a:rect l="0" t="0" r="0" b="0"/>
              <a:pathLst>
                <a:path w="251971" h="233776">
                  <a:moveTo>
                    <a:pt x="67820" y="173043"/>
                  </a:moveTo>
                  <a:lnTo>
                    <a:pt x="67820" y="173043"/>
                  </a:lnTo>
                  <a:lnTo>
                    <a:pt x="67820" y="153270"/>
                  </a:lnTo>
                  <a:lnTo>
                    <a:pt x="67115" y="151394"/>
                  </a:lnTo>
                  <a:lnTo>
                    <a:pt x="65939" y="150144"/>
                  </a:lnTo>
                  <a:lnTo>
                    <a:pt x="55611" y="144766"/>
                  </a:lnTo>
                  <a:lnTo>
                    <a:pt x="44284" y="146599"/>
                  </a:lnTo>
                  <a:lnTo>
                    <a:pt x="37313" y="149064"/>
                  </a:lnTo>
                  <a:lnTo>
                    <a:pt x="17388" y="166017"/>
                  </a:lnTo>
                  <a:lnTo>
                    <a:pt x="4822" y="192285"/>
                  </a:lnTo>
                  <a:lnTo>
                    <a:pt x="0" y="215668"/>
                  </a:lnTo>
                  <a:lnTo>
                    <a:pt x="733" y="221215"/>
                  </a:lnTo>
                  <a:lnTo>
                    <a:pt x="2636" y="225619"/>
                  </a:lnTo>
                  <a:lnTo>
                    <a:pt x="5315" y="229260"/>
                  </a:lnTo>
                  <a:lnTo>
                    <a:pt x="9922" y="230982"/>
                  </a:lnTo>
                  <a:lnTo>
                    <a:pt x="22566" y="231014"/>
                  </a:lnTo>
                  <a:lnTo>
                    <a:pt x="33831" y="224914"/>
                  </a:lnTo>
                  <a:lnTo>
                    <a:pt x="66154" y="187649"/>
                  </a:lnTo>
                  <a:lnTo>
                    <a:pt x="66710" y="189130"/>
                  </a:lnTo>
                  <a:lnTo>
                    <a:pt x="69132" y="217642"/>
                  </a:lnTo>
                  <a:lnTo>
                    <a:pt x="74520" y="227202"/>
                  </a:lnTo>
                  <a:lnTo>
                    <a:pt x="78636" y="230316"/>
                  </a:lnTo>
                  <a:lnTo>
                    <a:pt x="88857" y="233775"/>
                  </a:lnTo>
                  <a:lnTo>
                    <a:pt x="113250" y="232352"/>
                  </a:lnTo>
                  <a:lnTo>
                    <a:pt x="130814" y="223627"/>
                  </a:lnTo>
                  <a:lnTo>
                    <a:pt x="147323" y="209636"/>
                  </a:lnTo>
                  <a:lnTo>
                    <a:pt x="168518" y="179809"/>
                  </a:lnTo>
                  <a:lnTo>
                    <a:pt x="188203" y="136164"/>
                  </a:lnTo>
                  <a:lnTo>
                    <a:pt x="201050" y="103971"/>
                  </a:lnTo>
                  <a:lnTo>
                    <a:pt x="213817" y="70848"/>
                  </a:lnTo>
                  <a:lnTo>
                    <a:pt x="227259" y="27993"/>
                  </a:lnTo>
                  <a:lnTo>
                    <a:pt x="232174" y="261"/>
                  </a:lnTo>
                  <a:lnTo>
                    <a:pt x="232422" y="0"/>
                  </a:lnTo>
                  <a:lnTo>
                    <a:pt x="232588" y="531"/>
                  </a:lnTo>
                  <a:lnTo>
                    <a:pt x="217179" y="41635"/>
                  </a:lnTo>
                  <a:lnTo>
                    <a:pt x="202152" y="86600"/>
                  </a:lnTo>
                  <a:lnTo>
                    <a:pt x="192523" y="133789"/>
                  </a:lnTo>
                  <a:lnTo>
                    <a:pt x="191554" y="173407"/>
                  </a:lnTo>
                  <a:lnTo>
                    <a:pt x="194780" y="192960"/>
                  </a:lnTo>
                  <a:lnTo>
                    <a:pt x="200918" y="208706"/>
                  </a:lnTo>
                  <a:lnTo>
                    <a:pt x="205939" y="213752"/>
                  </a:lnTo>
                  <a:lnTo>
                    <a:pt x="219047" y="219358"/>
                  </a:lnTo>
                  <a:lnTo>
                    <a:pt x="225082" y="219442"/>
                  </a:lnTo>
                  <a:lnTo>
                    <a:pt x="235552" y="215772"/>
                  </a:lnTo>
                  <a:lnTo>
                    <a:pt x="249379" y="205773"/>
                  </a:lnTo>
                  <a:lnTo>
                    <a:pt x="251656" y="200507"/>
                  </a:lnTo>
                  <a:lnTo>
                    <a:pt x="251970" y="173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6441"/>
            <p:cNvSpPr/>
            <p:nvPr>
              <p:custDataLst>
                <p:tags r:id="rId214"/>
              </p:custDataLst>
            </p:nvPr>
          </p:nvSpPr>
          <p:spPr>
            <a:xfrm>
              <a:off x="9850534" y="1030629"/>
              <a:ext cx="95541" cy="252072"/>
            </a:xfrm>
            <a:custGeom>
              <a:avLst/>
              <a:gdLst/>
              <a:ahLst/>
              <a:cxnLst/>
              <a:rect l="0" t="0" r="0" b="0"/>
              <a:pathLst>
                <a:path w="95541" h="252072">
                  <a:moveTo>
                    <a:pt x="30066" y="29821"/>
                  </a:moveTo>
                  <a:lnTo>
                    <a:pt x="30066" y="29821"/>
                  </a:lnTo>
                  <a:lnTo>
                    <a:pt x="36973" y="7836"/>
                  </a:lnTo>
                  <a:lnTo>
                    <a:pt x="41623" y="0"/>
                  </a:lnTo>
                  <a:lnTo>
                    <a:pt x="44140" y="4573"/>
                  </a:lnTo>
                  <a:lnTo>
                    <a:pt x="46905" y="15777"/>
                  </a:lnTo>
                  <a:lnTo>
                    <a:pt x="48679" y="61227"/>
                  </a:lnTo>
                  <a:lnTo>
                    <a:pt x="47511" y="92463"/>
                  </a:lnTo>
                  <a:lnTo>
                    <a:pt x="42286" y="127512"/>
                  </a:lnTo>
                  <a:lnTo>
                    <a:pt x="33380" y="160493"/>
                  </a:lnTo>
                  <a:lnTo>
                    <a:pt x="18348" y="203065"/>
                  </a:lnTo>
                  <a:lnTo>
                    <a:pt x="0" y="242713"/>
                  </a:lnTo>
                  <a:lnTo>
                    <a:pt x="2188" y="234717"/>
                  </a:lnTo>
                  <a:lnTo>
                    <a:pt x="26943" y="193193"/>
                  </a:lnTo>
                  <a:lnTo>
                    <a:pt x="54850" y="162359"/>
                  </a:lnTo>
                  <a:lnTo>
                    <a:pt x="66010" y="155755"/>
                  </a:lnTo>
                  <a:lnTo>
                    <a:pt x="70960" y="153993"/>
                  </a:lnTo>
                  <a:lnTo>
                    <a:pt x="80227" y="153918"/>
                  </a:lnTo>
                  <a:lnTo>
                    <a:pt x="84676" y="154886"/>
                  </a:lnTo>
                  <a:lnTo>
                    <a:pt x="88342" y="157647"/>
                  </a:lnTo>
                  <a:lnTo>
                    <a:pt x="94302" y="166360"/>
                  </a:lnTo>
                  <a:lnTo>
                    <a:pt x="95540" y="179170"/>
                  </a:lnTo>
                  <a:lnTo>
                    <a:pt x="90586" y="207018"/>
                  </a:lnTo>
                  <a:lnTo>
                    <a:pt x="68166" y="252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6442"/>
            <p:cNvSpPr/>
            <p:nvPr>
              <p:custDataLst>
                <p:tags r:id="rId215"/>
              </p:custDataLst>
            </p:nvPr>
          </p:nvSpPr>
          <p:spPr>
            <a:xfrm>
              <a:off x="9618908" y="1168400"/>
              <a:ext cx="152900" cy="132818"/>
            </a:xfrm>
            <a:custGeom>
              <a:avLst/>
              <a:gdLst/>
              <a:ahLst/>
              <a:cxnLst/>
              <a:rect l="0" t="0" r="0" b="0"/>
              <a:pathLst>
                <a:path w="152900" h="132818">
                  <a:moveTo>
                    <a:pt x="33092" y="0"/>
                  </a:moveTo>
                  <a:lnTo>
                    <a:pt x="33092" y="0"/>
                  </a:lnTo>
                  <a:lnTo>
                    <a:pt x="22979" y="10113"/>
                  </a:lnTo>
                  <a:lnTo>
                    <a:pt x="9947" y="36628"/>
                  </a:lnTo>
                  <a:lnTo>
                    <a:pt x="521" y="74666"/>
                  </a:lnTo>
                  <a:lnTo>
                    <a:pt x="0" y="107104"/>
                  </a:lnTo>
                  <a:lnTo>
                    <a:pt x="4315" y="127847"/>
                  </a:lnTo>
                  <a:lnTo>
                    <a:pt x="7558" y="131092"/>
                  </a:lnTo>
                  <a:lnTo>
                    <a:pt x="11837" y="132550"/>
                  </a:lnTo>
                  <a:lnTo>
                    <a:pt x="16804" y="132817"/>
                  </a:lnTo>
                  <a:lnTo>
                    <a:pt x="20822" y="131584"/>
                  </a:lnTo>
                  <a:lnTo>
                    <a:pt x="27168" y="126450"/>
                  </a:lnTo>
                  <a:lnTo>
                    <a:pt x="52995" y="79782"/>
                  </a:lnTo>
                  <a:lnTo>
                    <a:pt x="56051" y="71207"/>
                  </a:lnTo>
                  <a:lnTo>
                    <a:pt x="58275" y="68638"/>
                  </a:lnTo>
                  <a:lnTo>
                    <a:pt x="64510" y="65783"/>
                  </a:lnTo>
                  <a:lnTo>
                    <a:pt x="67443" y="66433"/>
                  </a:lnTo>
                  <a:lnTo>
                    <a:pt x="72583" y="70919"/>
                  </a:lnTo>
                  <a:lnTo>
                    <a:pt x="90704" y="92464"/>
                  </a:lnTo>
                  <a:lnTo>
                    <a:pt x="104960" y="100775"/>
                  </a:lnTo>
                  <a:lnTo>
                    <a:pt x="110638" y="103166"/>
                  </a:lnTo>
                  <a:lnTo>
                    <a:pt x="122590" y="103942"/>
                  </a:lnTo>
                  <a:lnTo>
                    <a:pt x="134252" y="101230"/>
                  </a:lnTo>
                  <a:lnTo>
                    <a:pt x="144139" y="95321"/>
                  </a:lnTo>
                  <a:lnTo>
                    <a:pt x="149473" y="87991"/>
                  </a:lnTo>
                  <a:lnTo>
                    <a:pt x="151847" y="79324"/>
                  </a:lnTo>
                  <a:lnTo>
                    <a:pt x="152899" y="68416"/>
                  </a:lnTo>
                  <a:lnTo>
                    <a:pt x="149603" y="56513"/>
                  </a:lnTo>
                  <a:lnTo>
                    <a:pt x="143581" y="39793"/>
                  </a:lnTo>
                  <a:lnTo>
                    <a:pt x="142875" y="30386"/>
                  </a:lnTo>
                  <a:lnTo>
                    <a:pt x="14739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SMARTInkShape-Group1202"/>
          <p:cNvGrpSpPr/>
          <p:nvPr/>
        </p:nvGrpSpPr>
        <p:grpSpPr>
          <a:xfrm>
            <a:off x="10572750" y="1104900"/>
            <a:ext cx="165258" cy="147918"/>
            <a:chOff x="10572750" y="1104900"/>
            <a:chExt cx="165258" cy="147918"/>
          </a:xfrm>
        </p:grpSpPr>
        <p:sp>
          <p:nvSpPr>
            <p:cNvPr id="849" name="SMARTInkShape-6443"/>
            <p:cNvSpPr/>
            <p:nvPr>
              <p:custDataLst>
                <p:tags r:id="rId209"/>
              </p:custDataLst>
            </p:nvPr>
          </p:nvSpPr>
          <p:spPr>
            <a:xfrm>
              <a:off x="10680700" y="1112133"/>
              <a:ext cx="57308" cy="140685"/>
            </a:xfrm>
            <a:custGeom>
              <a:avLst/>
              <a:gdLst/>
              <a:ahLst/>
              <a:cxnLst/>
              <a:rect l="0" t="0" r="0" b="0"/>
              <a:pathLst>
                <a:path w="57308" h="140685">
                  <a:moveTo>
                    <a:pt x="50800" y="5467"/>
                  </a:moveTo>
                  <a:lnTo>
                    <a:pt x="50800" y="5467"/>
                  </a:lnTo>
                  <a:lnTo>
                    <a:pt x="30078" y="441"/>
                  </a:lnTo>
                  <a:lnTo>
                    <a:pt x="24286" y="0"/>
                  </a:lnTo>
                  <a:lnTo>
                    <a:pt x="14087" y="3272"/>
                  </a:lnTo>
                  <a:lnTo>
                    <a:pt x="9392" y="6121"/>
                  </a:lnTo>
                  <a:lnTo>
                    <a:pt x="6260" y="10841"/>
                  </a:lnTo>
                  <a:lnTo>
                    <a:pt x="2782" y="23613"/>
                  </a:lnTo>
                  <a:lnTo>
                    <a:pt x="5000" y="36815"/>
                  </a:lnTo>
                  <a:lnTo>
                    <a:pt x="11395" y="49033"/>
                  </a:lnTo>
                  <a:lnTo>
                    <a:pt x="53977" y="94622"/>
                  </a:lnTo>
                  <a:lnTo>
                    <a:pt x="56445" y="100887"/>
                  </a:lnTo>
                  <a:lnTo>
                    <a:pt x="57307" y="113492"/>
                  </a:lnTo>
                  <a:lnTo>
                    <a:pt x="55138" y="119112"/>
                  </a:lnTo>
                  <a:lnTo>
                    <a:pt x="47083" y="129118"/>
                  </a:lnTo>
                  <a:lnTo>
                    <a:pt x="27277" y="139314"/>
                  </a:lnTo>
                  <a:lnTo>
                    <a:pt x="15418" y="140684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6444"/>
            <p:cNvSpPr/>
            <p:nvPr>
              <p:custDataLst>
                <p:tags r:id="rId210"/>
              </p:custDataLst>
            </p:nvPr>
          </p:nvSpPr>
          <p:spPr>
            <a:xfrm>
              <a:off x="10598150" y="1104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6445"/>
            <p:cNvSpPr/>
            <p:nvPr>
              <p:custDataLst>
                <p:tags r:id="rId211"/>
              </p:custDataLst>
            </p:nvPr>
          </p:nvSpPr>
          <p:spPr>
            <a:xfrm>
              <a:off x="10572750" y="11684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647" y="354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1" name="SMARTInkShape-Group1203"/>
          <p:cNvGrpSpPr/>
          <p:nvPr/>
        </p:nvGrpSpPr>
        <p:grpSpPr>
          <a:xfrm>
            <a:off x="7588250" y="1657337"/>
            <a:ext cx="977901" cy="422748"/>
            <a:chOff x="7588250" y="1657337"/>
            <a:chExt cx="977901" cy="422748"/>
          </a:xfrm>
        </p:grpSpPr>
        <p:sp>
          <p:nvSpPr>
            <p:cNvPr id="853" name="SMARTInkShape-6446"/>
            <p:cNvSpPr/>
            <p:nvPr>
              <p:custDataLst>
                <p:tags r:id="rId201"/>
              </p:custDataLst>
            </p:nvPr>
          </p:nvSpPr>
          <p:spPr>
            <a:xfrm>
              <a:off x="7677150" y="1930400"/>
              <a:ext cx="101601" cy="149685"/>
            </a:xfrm>
            <a:custGeom>
              <a:avLst/>
              <a:gdLst/>
              <a:ahLst/>
              <a:cxnLst/>
              <a:rect l="0" t="0" r="0" b="0"/>
              <a:pathLst>
                <a:path w="101601" h="149685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370" y="32240"/>
                  </a:lnTo>
                  <a:lnTo>
                    <a:pt x="15580" y="20685"/>
                  </a:lnTo>
                  <a:lnTo>
                    <a:pt x="20264" y="19434"/>
                  </a:lnTo>
                  <a:lnTo>
                    <a:pt x="24798" y="20012"/>
                  </a:lnTo>
                  <a:lnTo>
                    <a:pt x="29232" y="21808"/>
                  </a:lnTo>
                  <a:lnTo>
                    <a:pt x="45586" y="54674"/>
                  </a:lnTo>
                  <a:lnTo>
                    <a:pt x="50352" y="97887"/>
                  </a:lnTo>
                  <a:lnTo>
                    <a:pt x="45642" y="139411"/>
                  </a:lnTo>
                  <a:lnTo>
                    <a:pt x="41922" y="149684"/>
                  </a:lnTo>
                  <a:lnTo>
                    <a:pt x="40649" y="148473"/>
                  </a:lnTo>
                  <a:lnTo>
                    <a:pt x="39560" y="125836"/>
                  </a:lnTo>
                  <a:lnTo>
                    <a:pt x="44804" y="88869"/>
                  </a:lnTo>
                  <a:lnTo>
                    <a:pt x="64824" y="4185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6447"/>
            <p:cNvSpPr/>
            <p:nvPr>
              <p:custDataLst>
                <p:tags r:id="rId202"/>
              </p:custDataLst>
            </p:nvPr>
          </p:nvSpPr>
          <p:spPr>
            <a:xfrm>
              <a:off x="7830589" y="1781862"/>
              <a:ext cx="100562" cy="293286"/>
            </a:xfrm>
            <a:custGeom>
              <a:avLst/>
              <a:gdLst/>
              <a:ahLst/>
              <a:cxnLst/>
              <a:rect l="0" t="0" r="0" b="0"/>
              <a:pathLst>
                <a:path w="100562" h="293286">
                  <a:moveTo>
                    <a:pt x="100561" y="8838"/>
                  </a:moveTo>
                  <a:lnTo>
                    <a:pt x="100561" y="8838"/>
                  </a:lnTo>
                  <a:lnTo>
                    <a:pt x="97190" y="5467"/>
                  </a:lnTo>
                  <a:lnTo>
                    <a:pt x="84981" y="0"/>
                  </a:lnTo>
                  <a:lnTo>
                    <a:pt x="79591" y="123"/>
                  </a:lnTo>
                  <a:lnTo>
                    <a:pt x="67958" y="4024"/>
                  </a:lnTo>
                  <a:lnTo>
                    <a:pt x="49508" y="24267"/>
                  </a:lnTo>
                  <a:lnTo>
                    <a:pt x="27265" y="66091"/>
                  </a:lnTo>
                  <a:lnTo>
                    <a:pt x="12951" y="104369"/>
                  </a:lnTo>
                  <a:lnTo>
                    <a:pt x="2356" y="145841"/>
                  </a:lnTo>
                  <a:lnTo>
                    <a:pt x="0" y="185439"/>
                  </a:lnTo>
                  <a:lnTo>
                    <a:pt x="6950" y="220442"/>
                  </a:lnTo>
                  <a:lnTo>
                    <a:pt x="26728" y="262271"/>
                  </a:lnTo>
                  <a:lnTo>
                    <a:pt x="42346" y="280930"/>
                  </a:lnTo>
                  <a:lnTo>
                    <a:pt x="58695" y="291575"/>
                  </a:lnTo>
                  <a:lnTo>
                    <a:pt x="67006" y="293285"/>
                  </a:lnTo>
                  <a:lnTo>
                    <a:pt x="100561" y="28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6448"/>
            <p:cNvSpPr/>
            <p:nvPr>
              <p:custDataLst>
                <p:tags r:id="rId203"/>
              </p:custDataLst>
            </p:nvPr>
          </p:nvSpPr>
          <p:spPr>
            <a:xfrm>
              <a:off x="8013700" y="1856892"/>
              <a:ext cx="6351" cy="206859"/>
            </a:xfrm>
            <a:custGeom>
              <a:avLst/>
              <a:gdLst/>
              <a:ahLst/>
              <a:cxnLst/>
              <a:rect l="0" t="0" r="0" b="0"/>
              <a:pathLst>
                <a:path w="6351" h="2068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6350" y="45569"/>
                  </a:lnTo>
                  <a:lnTo>
                    <a:pt x="6350" y="87729"/>
                  </a:lnTo>
                  <a:lnTo>
                    <a:pt x="2979" y="129227"/>
                  </a:lnTo>
                  <a:lnTo>
                    <a:pt x="883" y="168334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6449"/>
            <p:cNvSpPr/>
            <p:nvPr>
              <p:custDataLst>
                <p:tags r:id="rId204"/>
              </p:custDataLst>
            </p:nvPr>
          </p:nvSpPr>
          <p:spPr>
            <a:xfrm>
              <a:off x="8086100" y="1879418"/>
              <a:ext cx="103714" cy="165114"/>
            </a:xfrm>
            <a:custGeom>
              <a:avLst/>
              <a:gdLst/>
              <a:ahLst/>
              <a:cxnLst/>
              <a:rect l="0" t="0" r="0" b="0"/>
              <a:pathLst>
                <a:path w="103714" h="165114">
                  <a:moveTo>
                    <a:pt x="54600" y="31932"/>
                  </a:moveTo>
                  <a:lnTo>
                    <a:pt x="54600" y="31932"/>
                  </a:lnTo>
                  <a:lnTo>
                    <a:pt x="45761" y="17626"/>
                  </a:lnTo>
                  <a:lnTo>
                    <a:pt x="42357" y="17456"/>
                  </a:lnTo>
                  <a:lnTo>
                    <a:pt x="32931" y="21030"/>
                  </a:lnTo>
                  <a:lnTo>
                    <a:pt x="19094" y="34346"/>
                  </a:lnTo>
                  <a:lnTo>
                    <a:pt x="6059" y="58439"/>
                  </a:lnTo>
                  <a:lnTo>
                    <a:pt x="0" y="84550"/>
                  </a:lnTo>
                  <a:lnTo>
                    <a:pt x="4948" y="116902"/>
                  </a:lnTo>
                  <a:lnTo>
                    <a:pt x="18722" y="143186"/>
                  </a:lnTo>
                  <a:lnTo>
                    <a:pt x="39579" y="161008"/>
                  </a:lnTo>
                  <a:lnTo>
                    <a:pt x="55450" y="165029"/>
                  </a:lnTo>
                  <a:lnTo>
                    <a:pt x="63633" y="165113"/>
                  </a:lnTo>
                  <a:lnTo>
                    <a:pt x="80251" y="159563"/>
                  </a:lnTo>
                  <a:lnTo>
                    <a:pt x="88634" y="155119"/>
                  </a:lnTo>
                  <a:lnTo>
                    <a:pt x="94223" y="149334"/>
                  </a:lnTo>
                  <a:lnTo>
                    <a:pt x="100432" y="135381"/>
                  </a:lnTo>
                  <a:lnTo>
                    <a:pt x="103713" y="91172"/>
                  </a:lnTo>
                  <a:lnTo>
                    <a:pt x="98628" y="45016"/>
                  </a:lnTo>
                  <a:lnTo>
                    <a:pt x="89690" y="21990"/>
                  </a:lnTo>
                  <a:lnTo>
                    <a:pt x="78662" y="7993"/>
                  </a:lnTo>
                  <a:lnTo>
                    <a:pt x="72759" y="3273"/>
                  </a:lnTo>
                  <a:lnTo>
                    <a:pt x="66705" y="831"/>
                  </a:lnTo>
                  <a:lnTo>
                    <a:pt x="54336" y="0"/>
                  </a:lnTo>
                  <a:lnTo>
                    <a:pt x="50896" y="1472"/>
                  </a:lnTo>
                  <a:lnTo>
                    <a:pt x="49308" y="3864"/>
                  </a:lnTo>
                  <a:lnTo>
                    <a:pt x="48250" y="1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6450"/>
            <p:cNvSpPr/>
            <p:nvPr>
              <p:custDataLst>
                <p:tags r:id="rId205"/>
              </p:custDataLst>
            </p:nvPr>
          </p:nvSpPr>
          <p:spPr>
            <a:xfrm>
              <a:off x="8224972" y="1900938"/>
              <a:ext cx="109608" cy="157612"/>
            </a:xfrm>
            <a:custGeom>
              <a:avLst/>
              <a:gdLst/>
              <a:ahLst/>
              <a:cxnLst/>
              <a:rect l="0" t="0" r="0" b="0"/>
              <a:pathLst>
                <a:path w="109608" h="157612">
                  <a:moveTo>
                    <a:pt x="74478" y="23112"/>
                  </a:moveTo>
                  <a:lnTo>
                    <a:pt x="74478" y="23112"/>
                  </a:lnTo>
                  <a:lnTo>
                    <a:pt x="73773" y="12973"/>
                  </a:lnTo>
                  <a:lnTo>
                    <a:pt x="71107" y="5435"/>
                  </a:lnTo>
                  <a:lnTo>
                    <a:pt x="68703" y="2861"/>
                  </a:lnTo>
                  <a:lnTo>
                    <a:pt x="62269" y="0"/>
                  </a:lnTo>
                  <a:lnTo>
                    <a:pt x="47342" y="1761"/>
                  </a:lnTo>
                  <a:lnTo>
                    <a:pt x="29514" y="10122"/>
                  </a:lnTo>
                  <a:lnTo>
                    <a:pt x="14197" y="28279"/>
                  </a:lnTo>
                  <a:lnTo>
                    <a:pt x="4092" y="54903"/>
                  </a:lnTo>
                  <a:lnTo>
                    <a:pt x="0" y="85135"/>
                  </a:lnTo>
                  <a:lnTo>
                    <a:pt x="4688" y="105946"/>
                  </a:lnTo>
                  <a:lnTo>
                    <a:pt x="21573" y="141309"/>
                  </a:lnTo>
                  <a:lnTo>
                    <a:pt x="33796" y="151609"/>
                  </a:lnTo>
                  <a:lnTo>
                    <a:pt x="41006" y="155343"/>
                  </a:lnTo>
                  <a:lnTo>
                    <a:pt x="56544" y="157611"/>
                  </a:lnTo>
                  <a:lnTo>
                    <a:pt x="64638" y="157228"/>
                  </a:lnTo>
                  <a:lnTo>
                    <a:pt x="79276" y="151158"/>
                  </a:lnTo>
                  <a:lnTo>
                    <a:pt x="86144" y="146576"/>
                  </a:lnTo>
                  <a:lnTo>
                    <a:pt x="102550" y="123272"/>
                  </a:lnTo>
                  <a:lnTo>
                    <a:pt x="109607" y="90654"/>
                  </a:lnTo>
                  <a:lnTo>
                    <a:pt x="108326" y="54178"/>
                  </a:lnTo>
                  <a:lnTo>
                    <a:pt x="101517" y="34803"/>
                  </a:lnTo>
                  <a:lnTo>
                    <a:pt x="92139" y="21252"/>
                  </a:lnTo>
                  <a:lnTo>
                    <a:pt x="74478" y="1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6451"/>
            <p:cNvSpPr/>
            <p:nvPr>
              <p:custDataLst>
                <p:tags r:id="rId206"/>
              </p:custDataLst>
            </p:nvPr>
          </p:nvSpPr>
          <p:spPr>
            <a:xfrm>
              <a:off x="8421343" y="1677283"/>
              <a:ext cx="55908" cy="214783"/>
            </a:xfrm>
            <a:custGeom>
              <a:avLst/>
              <a:gdLst/>
              <a:ahLst/>
              <a:cxnLst/>
              <a:rect l="0" t="0" r="0" b="0"/>
              <a:pathLst>
                <a:path w="55908" h="214783">
                  <a:moveTo>
                    <a:pt x="17807" y="5467"/>
                  </a:moveTo>
                  <a:lnTo>
                    <a:pt x="17807" y="5467"/>
                  </a:lnTo>
                  <a:lnTo>
                    <a:pt x="17807" y="2096"/>
                  </a:lnTo>
                  <a:lnTo>
                    <a:pt x="18512" y="1103"/>
                  </a:lnTo>
                  <a:lnTo>
                    <a:pt x="19688" y="441"/>
                  </a:lnTo>
                  <a:lnTo>
                    <a:pt x="21177" y="0"/>
                  </a:lnTo>
                  <a:lnTo>
                    <a:pt x="22170" y="1116"/>
                  </a:lnTo>
                  <a:lnTo>
                    <a:pt x="23274" y="6120"/>
                  </a:lnTo>
                  <a:lnTo>
                    <a:pt x="15240" y="47945"/>
                  </a:lnTo>
                  <a:lnTo>
                    <a:pt x="9208" y="86335"/>
                  </a:lnTo>
                  <a:lnTo>
                    <a:pt x="2951" y="125619"/>
                  </a:lnTo>
                  <a:lnTo>
                    <a:pt x="0" y="164069"/>
                  </a:lnTo>
                  <a:lnTo>
                    <a:pt x="4072" y="199074"/>
                  </a:lnTo>
                  <a:lnTo>
                    <a:pt x="7705" y="210518"/>
                  </a:lnTo>
                  <a:lnTo>
                    <a:pt x="10367" y="213429"/>
                  </a:lnTo>
                  <a:lnTo>
                    <a:pt x="13551" y="214664"/>
                  </a:lnTo>
                  <a:lnTo>
                    <a:pt x="17088" y="214782"/>
                  </a:lnTo>
                  <a:lnTo>
                    <a:pt x="26660" y="209268"/>
                  </a:lnTo>
                  <a:lnTo>
                    <a:pt x="37264" y="199056"/>
                  </a:lnTo>
                  <a:lnTo>
                    <a:pt x="5590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6452"/>
            <p:cNvSpPr/>
            <p:nvPr>
              <p:custDataLst>
                <p:tags r:id="rId207"/>
              </p:custDataLst>
            </p:nvPr>
          </p:nvSpPr>
          <p:spPr>
            <a:xfrm>
              <a:off x="8350250" y="1657337"/>
              <a:ext cx="215901" cy="203214"/>
            </a:xfrm>
            <a:custGeom>
              <a:avLst/>
              <a:gdLst/>
              <a:ahLst/>
              <a:cxnLst/>
              <a:rect l="0" t="0" r="0" b="0"/>
              <a:pathLst>
                <a:path w="215901" h="203214">
                  <a:moveTo>
                    <a:pt x="0" y="107963"/>
                  </a:moveTo>
                  <a:lnTo>
                    <a:pt x="0" y="107963"/>
                  </a:lnTo>
                  <a:lnTo>
                    <a:pt x="6480" y="107257"/>
                  </a:lnTo>
                  <a:lnTo>
                    <a:pt x="53172" y="92062"/>
                  </a:lnTo>
                  <a:lnTo>
                    <a:pt x="95301" y="72236"/>
                  </a:lnTo>
                  <a:lnTo>
                    <a:pt x="130851" y="41561"/>
                  </a:lnTo>
                  <a:lnTo>
                    <a:pt x="151775" y="14099"/>
                  </a:lnTo>
                  <a:lnTo>
                    <a:pt x="155648" y="3687"/>
                  </a:lnTo>
                  <a:lnTo>
                    <a:pt x="155977" y="1051"/>
                  </a:lnTo>
                  <a:lnTo>
                    <a:pt x="155490" y="0"/>
                  </a:lnTo>
                  <a:lnTo>
                    <a:pt x="154460" y="4"/>
                  </a:lnTo>
                  <a:lnTo>
                    <a:pt x="146269" y="10123"/>
                  </a:lnTo>
                  <a:lnTo>
                    <a:pt x="134904" y="33269"/>
                  </a:lnTo>
                  <a:lnTo>
                    <a:pt x="129342" y="69212"/>
                  </a:lnTo>
                  <a:lnTo>
                    <a:pt x="127696" y="107770"/>
                  </a:lnTo>
                  <a:lnTo>
                    <a:pt x="127135" y="147880"/>
                  </a:lnTo>
                  <a:lnTo>
                    <a:pt x="127746" y="168003"/>
                  </a:lnTo>
                  <a:lnTo>
                    <a:pt x="128908" y="171273"/>
                  </a:lnTo>
                  <a:lnTo>
                    <a:pt x="130388" y="173453"/>
                  </a:lnTo>
                  <a:lnTo>
                    <a:pt x="132786" y="173495"/>
                  </a:lnTo>
                  <a:lnTo>
                    <a:pt x="139215" y="169779"/>
                  </a:lnTo>
                  <a:lnTo>
                    <a:pt x="181192" y="127196"/>
                  </a:lnTo>
                  <a:lnTo>
                    <a:pt x="185000" y="125724"/>
                  </a:lnTo>
                  <a:lnTo>
                    <a:pt x="188245" y="125448"/>
                  </a:lnTo>
                  <a:lnTo>
                    <a:pt x="191112" y="125970"/>
                  </a:lnTo>
                  <a:lnTo>
                    <a:pt x="198063" y="132194"/>
                  </a:lnTo>
                  <a:lnTo>
                    <a:pt x="201892" y="136817"/>
                  </a:lnTo>
                  <a:lnTo>
                    <a:pt x="206146" y="149479"/>
                  </a:lnTo>
                  <a:lnTo>
                    <a:pt x="213781" y="196618"/>
                  </a:lnTo>
                  <a:lnTo>
                    <a:pt x="215900" y="20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6453"/>
            <p:cNvSpPr/>
            <p:nvPr>
              <p:custDataLst>
                <p:tags r:id="rId208"/>
              </p:custDataLst>
            </p:nvPr>
          </p:nvSpPr>
          <p:spPr>
            <a:xfrm>
              <a:off x="7588250" y="1740159"/>
              <a:ext cx="91711" cy="337782"/>
            </a:xfrm>
            <a:custGeom>
              <a:avLst/>
              <a:gdLst/>
              <a:ahLst/>
              <a:cxnLst/>
              <a:rect l="0" t="0" r="0" b="0"/>
              <a:pathLst>
                <a:path w="91711" h="337782">
                  <a:moveTo>
                    <a:pt x="12700" y="82291"/>
                  </a:moveTo>
                  <a:lnTo>
                    <a:pt x="12700" y="82291"/>
                  </a:lnTo>
                  <a:lnTo>
                    <a:pt x="9329" y="85662"/>
                  </a:lnTo>
                  <a:lnTo>
                    <a:pt x="7674" y="91080"/>
                  </a:lnTo>
                  <a:lnTo>
                    <a:pt x="4584" y="136859"/>
                  </a:lnTo>
                  <a:lnTo>
                    <a:pt x="3240" y="177952"/>
                  </a:lnTo>
                  <a:lnTo>
                    <a:pt x="4968" y="212296"/>
                  </a:lnTo>
                  <a:lnTo>
                    <a:pt x="5735" y="248726"/>
                  </a:lnTo>
                  <a:lnTo>
                    <a:pt x="9539" y="294824"/>
                  </a:lnTo>
                  <a:lnTo>
                    <a:pt x="12422" y="337467"/>
                  </a:lnTo>
                  <a:lnTo>
                    <a:pt x="11809" y="337781"/>
                  </a:lnTo>
                  <a:lnTo>
                    <a:pt x="9247" y="334366"/>
                  </a:lnTo>
                  <a:lnTo>
                    <a:pt x="9875" y="288460"/>
                  </a:lnTo>
                  <a:lnTo>
                    <a:pt x="7212" y="255060"/>
                  </a:lnTo>
                  <a:lnTo>
                    <a:pt x="3675" y="216698"/>
                  </a:lnTo>
                  <a:lnTo>
                    <a:pt x="1633" y="176129"/>
                  </a:lnTo>
                  <a:lnTo>
                    <a:pt x="726" y="135286"/>
                  </a:lnTo>
                  <a:lnTo>
                    <a:pt x="321" y="95966"/>
                  </a:lnTo>
                  <a:lnTo>
                    <a:pt x="10209" y="51614"/>
                  </a:lnTo>
                  <a:lnTo>
                    <a:pt x="26674" y="9786"/>
                  </a:lnTo>
                  <a:lnTo>
                    <a:pt x="30483" y="4321"/>
                  </a:lnTo>
                  <a:lnTo>
                    <a:pt x="35844" y="1383"/>
                  </a:lnTo>
                  <a:lnTo>
                    <a:pt x="49326" y="0"/>
                  </a:lnTo>
                  <a:lnTo>
                    <a:pt x="55463" y="2736"/>
                  </a:lnTo>
                  <a:lnTo>
                    <a:pt x="66041" y="13302"/>
                  </a:lnTo>
                  <a:lnTo>
                    <a:pt x="83303" y="38488"/>
                  </a:lnTo>
                  <a:lnTo>
                    <a:pt x="91710" y="68293"/>
                  </a:lnTo>
                  <a:lnTo>
                    <a:pt x="87460" y="102838"/>
                  </a:lnTo>
                  <a:lnTo>
                    <a:pt x="73892" y="139884"/>
                  </a:lnTo>
                  <a:lnTo>
                    <a:pt x="49723" y="170931"/>
                  </a:lnTo>
                  <a:lnTo>
                    <a:pt x="26961" y="187890"/>
                  </a:lnTo>
                  <a:lnTo>
                    <a:pt x="10184" y="194013"/>
                  </a:lnTo>
                  <a:lnTo>
                    <a:pt x="6789" y="193461"/>
                  </a:lnTo>
                  <a:lnTo>
                    <a:pt x="4525" y="191682"/>
                  </a:lnTo>
                  <a:lnTo>
                    <a:pt x="0" y="18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1204"/>
          <p:cNvGrpSpPr/>
          <p:nvPr/>
        </p:nvGrpSpPr>
        <p:grpSpPr>
          <a:xfrm>
            <a:off x="8829149" y="1752861"/>
            <a:ext cx="481363" cy="256454"/>
            <a:chOff x="8829149" y="1752861"/>
            <a:chExt cx="481363" cy="256454"/>
          </a:xfrm>
        </p:grpSpPr>
        <p:sp>
          <p:nvSpPr>
            <p:cNvPr id="862" name="SMARTInkShape-6454"/>
            <p:cNvSpPr/>
            <p:nvPr>
              <p:custDataLst>
                <p:tags r:id="rId196"/>
              </p:custDataLst>
            </p:nvPr>
          </p:nvSpPr>
          <p:spPr>
            <a:xfrm>
              <a:off x="9235634" y="1823488"/>
              <a:ext cx="74878" cy="156262"/>
            </a:xfrm>
            <a:custGeom>
              <a:avLst/>
              <a:gdLst/>
              <a:ahLst/>
              <a:cxnLst/>
              <a:rect l="0" t="0" r="0" b="0"/>
              <a:pathLst>
                <a:path w="74878" h="156262">
                  <a:moveTo>
                    <a:pt x="54416" y="18012"/>
                  </a:moveTo>
                  <a:lnTo>
                    <a:pt x="54416" y="18012"/>
                  </a:lnTo>
                  <a:lnTo>
                    <a:pt x="54414" y="11270"/>
                  </a:lnTo>
                  <a:lnTo>
                    <a:pt x="53711" y="9284"/>
                  </a:lnTo>
                  <a:lnTo>
                    <a:pt x="52535" y="7960"/>
                  </a:lnTo>
                  <a:lnTo>
                    <a:pt x="42879" y="1297"/>
                  </a:lnTo>
                  <a:lnTo>
                    <a:pt x="36119" y="0"/>
                  </a:lnTo>
                  <a:lnTo>
                    <a:pt x="26529" y="3186"/>
                  </a:lnTo>
                  <a:lnTo>
                    <a:pt x="15915" y="10012"/>
                  </a:lnTo>
                  <a:lnTo>
                    <a:pt x="6496" y="20101"/>
                  </a:lnTo>
                  <a:lnTo>
                    <a:pt x="1367" y="29759"/>
                  </a:lnTo>
                  <a:lnTo>
                    <a:pt x="0" y="34310"/>
                  </a:lnTo>
                  <a:lnTo>
                    <a:pt x="363" y="43130"/>
                  </a:lnTo>
                  <a:lnTo>
                    <a:pt x="3581" y="52459"/>
                  </a:lnTo>
                  <a:lnTo>
                    <a:pt x="21101" y="81867"/>
                  </a:lnTo>
                  <a:lnTo>
                    <a:pt x="65396" y="121619"/>
                  </a:lnTo>
                  <a:lnTo>
                    <a:pt x="72937" y="133204"/>
                  </a:lnTo>
                  <a:lnTo>
                    <a:pt x="74524" y="137845"/>
                  </a:lnTo>
                  <a:lnTo>
                    <a:pt x="74877" y="141645"/>
                  </a:lnTo>
                  <a:lnTo>
                    <a:pt x="74406" y="144884"/>
                  </a:lnTo>
                  <a:lnTo>
                    <a:pt x="71975" y="147749"/>
                  </a:lnTo>
                  <a:lnTo>
                    <a:pt x="63631" y="152814"/>
                  </a:lnTo>
                  <a:lnTo>
                    <a:pt x="50404" y="156261"/>
                  </a:lnTo>
                  <a:lnTo>
                    <a:pt x="46803" y="155333"/>
                  </a:lnTo>
                  <a:lnTo>
                    <a:pt x="35366" y="14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6455"/>
            <p:cNvSpPr/>
            <p:nvPr>
              <p:custDataLst>
                <p:tags r:id="rId197"/>
              </p:custDataLst>
            </p:nvPr>
          </p:nvSpPr>
          <p:spPr>
            <a:xfrm>
              <a:off x="9112340" y="1843943"/>
              <a:ext cx="82461" cy="148147"/>
            </a:xfrm>
            <a:custGeom>
              <a:avLst/>
              <a:gdLst/>
              <a:ahLst/>
              <a:cxnLst/>
              <a:rect l="0" t="0" r="0" b="0"/>
              <a:pathLst>
                <a:path w="82461" h="148147">
                  <a:moveTo>
                    <a:pt x="82460" y="35657"/>
                  </a:moveTo>
                  <a:lnTo>
                    <a:pt x="82460" y="35657"/>
                  </a:lnTo>
                  <a:lnTo>
                    <a:pt x="82458" y="17980"/>
                  </a:lnTo>
                  <a:lnTo>
                    <a:pt x="78697" y="9926"/>
                  </a:lnTo>
                  <a:lnTo>
                    <a:pt x="75717" y="5803"/>
                  </a:lnTo>
                  <a:lnTo>
                    <a:pt x="70910" y="3055"/>
                  </a:lnTo>
                  <a:lnTo>
                    <a:pt x="58042" y="0"/>
                  </a:lnTo>
                  <a:lnTo>
                    <a:pt x="24816" y="5023"/>
                  </a:lnTo>
                  <a:lnTo>
                    <a:pt x="9098" y="13575"/>
                  </a:lnTo>
                  <a:lnTo>
                    <a:pt x="3918" y="18819"/>
                  </a:lnTo>
                  <a:lnTo>
                    <a:pt x="1171" y="23726"/>
                  </a:lnTo>
                  <a:lnTo>
                    <a:pt x="44" y="28409"/>
                  </a:lnTo>
                  <a:lnTo>
                    <a:pt x="0" y="32941"/>
                  </a:lnTo>
                  <a:lnTo>
                    <a:pt x="2087" y="37374"/>
                  </a:lnTo>
                  <a:lnTo>
                    <a:pt x="15136" y="50355"/>
                  </a:lnTo>
                  <a:lnTo>
                    <a:pt x="60353" y="87008"/>
                  </a:lnTo>
                  <a:lnTo>
                    <a:pt x="65603" y="93174"/>
                  </a:lnTo>
                  <a:lnTo>
                    <a:pt x="68401" y="100107"/>
                  </a:lnTo>
                  <a:lnTo>
                    <a:pt x="69626" y="115337"/>
                  </a:lnTo>
                  <a:lnTo>
                    <a:pt x="65938" y="127750"/>
                  </a:lnTo>
                  <a:lnTo>
                    <a:pt x="62978" y="133036"/>
                  </a:lnTo>
                  <a:lnTo>
                    <a:pt x="54046" y="140790"/>
                  </a:lnTo>
                  <a:lnTo>
                    <a:pt x="43725" y="145883"/>
                  </a:lnTo>
                  <a:lnTo>
                    <a:pt x="34435" y="148146"/>
                  </a:lnTo>
                  <a:lnTo>
                    <a:pt x="30689" y="146633"/>
                  </a:lnTo>
                  <a:lnTo>
                    <a:pt x="24643" y="139307"/>
                  </a:lnTo>
                  <a:lnTo>
                    <a:pt x="24160" y="134391"/>
                  </a:lnTo>
                  <a:lnTo>
                    <a:pt x="31660" y="11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6456"/>
            <p:cNvSpPr/>
            <p:nvPr>
              <p:custDataLst>
                <p:tags r:id="rId198"/>
              </p:custDataLst>
            </p:nvPr>
          </p:nvSpPr>
          <p:spPr>
            <a:xfrm>
              <a:off x="8981259" y="1867783"/>
              <a:ext cx="78446" cy="105052"/>
            </a:xfrm>
            <a:custGeom>
              <a:avLst/>
              <a:gdLst/>
              <a:ahLst/>
              <a:cxnLst/>
              <a:rect l="0" t="0" r="0" b="0"/>
              <a:pathLst>
                <a:path w="78446" h="105052">
                  <a:moveTo>
                    <a:pt x="54791" y="5467"/>
                  </a:moveTo>
                  <a:lnTo>
                    <a:pt x="54791" y="5467"/>
                  </a:lnTo>
                  <a:lnTo>
                    <a:pt x="42858" y="441"/>
                  </a:lnTo>
                  <a:lnTo>
                    <a:pt x="40486" y="0"/>
                  </a:lnTo>
                  <a:lnTo>
                    <a:pt x="30404" y="2749"/>
                  </a:lnTo>
                  <a:lnTo>
                    <a:pt x="18481" y="11404"/>
                  </a:lnTo>
                  <a:lnTo>
                    <a:pt x="6010" y="26276"/>
                  </a:lnTo>
                  <a:lnTo>
                    <a:pt x="1359" y="39880"/>
                  </a:lnTo>
                  <a:lnTo>
                    <a:pt x="0" y="54629"/>
                  </a:lnTo>
                  <a:lnTo>
                    <a:pt x="1746" y="68239"/>
                  </a:lnTo>
                  <a:lnTo>
                    <a:pt x="10068" y="87801"/>
                  </a:lnTo>
                  <a:lnTo>
                    <a:pt x="21273" y="96858"/>
                  </a:lnTo>
                  <a:lnTo>
                    <a:pt x="34956" y="102530"/>
                  </a:lnTo>
                  <a:lnTo>
                    <a:pt x="48091" y="105051"/>
                  </a:lnTo>
                  <a:lnTo>
                    <a:pt x="59103" y="102408"/>
                  </a:lnTo>
                  <a:lnTo>
                    <a:pt x="64016" y="99728"/>
                  </a:lnTo>
                  <a:lnTo>
                    <a:pt x="71355" y="91105"/>
                  </a:lnTo>
                  <a:lnTo>
                    <a:pt x="76263" y="79512"/>
                  </a:lnTo>
                  <a:lnTo>
                    <a:pt x="78445" y="64952"/>
                  </a:lnTo>
                  <a:lnTo>
                    <a:pt x="75654" y="52836"/>
                  </a:lnTo>
                  <a:lnTo>
                    <a:pt x="69707" y="43453"/>
                  </a:lnTo>
                  <a:lnTo>
                    <a:pt x="54791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6457"/>
            <p:cNvSpPr/>
            <p:nvPr>
              <p:custDataLst>
                <p:tags r:id="rId199"/>
              </p:custDataLst>
            </p:nvPr>
          </p:nvSpPr>
          <p:spPr>
            <a:xfrm>
              <a:off x="8829149" y="1873250"/>
              <a:ext cx="118002" cy="19051"/>
            </a:xfrm>
            <a:custGeom>
              <a:avLst/>
              <a:gdLst/>
              <a:ahLst/>
              <a:cxnLst/>
              <a:rect l="0" t="0" r="0" b="0"/>
              <a:pathLst>
                <a:path w="118002" h="19051">
                  <a:moveTo>
                    <a:pt x="16401" y="19050"/>
                  </a:moveTo>
                  <a:lnTo>
                    <a:pt x="16401" y="19050"/>
                  </a:lnTo>
                  <a:lnTo>
                    <a:pt x="6288" y="19050"/>
                  </a:lnTo>
                  <a:lnTo>
                    <a:pt x="3310" y="18344"/>
                  </a:lnTo>
                  <a:lnTo>
                    <a:pt x="1324" y="17168"/>
                  </a:lnTo>
                  <a:lnTo>
                    <a:pt x="0" y="15679"/>
                  </a:lnTo>
                  <a:lnTo>
                    <a:pt x="528" y="14686"/>
                  </a:lnTo>
                  <a:lnTo>
                    <a:pt x="4877" y="13583"/>
                  </a:lnTo>
                  <a:lnTo>
                    <a:pt x="45788" y="10935"/>
                  </a:lnTo>
                  <a:lnTo>
                    <a:pt x="93388" y="3885"/>
                  </a:lnTo>
                  <a:lnTo>
                    <a:pt x="118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6458"/>
            <p:cNvSpPr/>
            <p:nvPr>
              <p:custDataLst>
                <p:tags r:id="rId200"/>
              </p:custDataLst>
            </p:nvPr>
          </p:nvSpPr>
          <p:spPr>
            <a:xfrm>
              <a:off x="8903529" y="1752861"/>
              <a:ext cx="49972" cy="256454"/>
            </a:xfrm>
            <a:custGeom>
              <a:avLst/>
              <a:gdLst/>
              <a:ahLst/>
              <a:cxnLst/>
              <a:rect l="0" t="0" r="0" b="0"/>
              <a:pathLst>
                <a:path w="49972" h="256454">
                  <a:moveTo>
                    <a:pt x="30921" y="6089"/>
                  </a:moveTo>
                  <a:lnTo>
                    <a:pt x="30921" y="6089"/>
                  </a:lnTo>
                  <a:lnTo>
                    <a:pt x="25454" y="622"/>
                  </a:lnTo>
                  <a:lnTo>
                    <a:pt x="21461" y="0"/>
                  </a:lnTo>
                  <a:lnTo>
                    <a:pt x="17780" y="7381"/>
                  </a:lnTo>
                  <a:lnTo>
                    <a:pt x="9666" y="41857"/>
                  </a:lnTo>
                  <a:lnTo>
                    <a:pt x="3378" y="87243"/>
                  </a:lnTo>
                  <a:lnTo>
                    <a:pt x="1041" y="122591"/>
                  </a:lnTo>
                  <a:lnTo>
                    <a:pt x="0" y="158056"/>
                  </a:lnTo>
                  <a:lnTo>
                    <a:pt x="123" y="203673"/>
                  </a:lnTo>
                  <a:lnTo>
                    <a:pt x="2651" y="226078"/>
                  </a:lnTo>
                  <a:lnTo>
                    <a:pt x="9891" y="241681"/>
                  </a:lnTo>
                  <a:lnTo>
                    <a:pt x="14783" y="247817"/>
                  </a:lnTo>
                  <a:lnTo>
                    <a:pt x="25865" y="254634"/>
                  </a:lnTo>
                  <a:lnTo>
                    <a:pt x="31784" y="256453"/>
                  </a:lnTo>
                  <a:lnTo>
                    <a:pt x="36435" y="255548"/>
                  </a:lnTo>
                  <a:lnTo>
                    <a:pt x="40241" y="252828"/>
                  </a:lnTo>
                  <a:lnTo>
                    <a:pt x="49971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1205"/>
          <p:cNvGrpSpPr/>
          <p:nvPr/>
        </p:nvGrpSpPr>
        <p:grpSpPr>
          <a:xfrm>
            <a:off x="9594850" y="1847850"/>
            <a:ext cx="152401" cy="107689"/>
            <a:chOff x="9594850" y="1847850"/>
            <a:chExt cx="152401" cy="107689"/>
          </a:xfrm>
        </p:grpSpPr>
        <p:sp>
          <p:nvSpPr>
            <p:cNvPr id="868" name="SMARTInkShape-6459"/>
            <p:cNvSpPr/>
            <p:nvPr>
              <p:custDataLst>
                <p:tags r:id="rId194"/>
              </p:custDataLst>
            </p:nvPr>
          </p:nvSpPr>
          <p:spPr>
            <a:xfrm>
              <a:off x="9602083" y="1936750"/>
              <a:ext cx="145168" cy="18789"/>
            </a:xfrm>
            <a:custGeom>
              <a:avLst/>
              <a:gdLst/>
              <a:ahLst/>
              <a:cxnLst/>
              <a:rect l="0" t="0" r="0" b="0"/>
              <a:pathLst>
                <a:path w="14516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9491" y="18788"/>
                  </a:lnTo>
                  <a:lnTo>
                    <a:pt x="51234" y="14634"/>
                  </a:lnTo>
                  <a:lnTo>
                    <a:pt x="89112" y="1186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6460"/>
            <p:cNvSpPr/>
            <p:nvPr>
              <p:custDataLst>
                <p:tags r:id="rId195"/>
              </p:custDataLst>
            </p:nvPr>
          </p:nvSpPr>
          <p:spPr>
            <a:xfrm>
              <a:off x="9594850" y="18478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21047" y="10212"/>
                  </a:lnTo>
                  <a:lnTo>
                    <a:pt x="64415" y="2749"/>
                  </a:lnTo>
                  <a:lnTo>
                    <a:pt x="101166" y="81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1206"/>
          <p:cNvGrpSpPr/>
          <p:nvPr/>
        </p:nvGrpSpPr>
        <p:grpSpPr>
          <a:xfrm>
            <a:off x="10102850" y="1679379"/>
            <a:ext cx="340328" cy="314522"/>
            <a:chOff x="10102850" y="1679379"/>
            <a:chExt cx="340328" cy="314522"/>
          </a:xfrm>
        </p:grpSpPr>
        <p:sp>
          <p:nvSpPr>
            <p:cNvPr id="871" name="SMARTInkShape-6461"/>
            <p:cNvSpPr/>
            <p:nvPr>
              <p:custDataLst>
                <p:tags r:id="rId191"/>
              </p:custDataLst>
            </p:nvPr>
          </p:nvSpPr>
          <p:spPr>
            <a:xfrm>
              <a:off x="10375900" y="1679379"/>
              <a:ext cx="67278" cy="314522"/>
            </a:xfrm>
            <a:custGeom>
              <a:avLst/>
              <a:gdLst/>
              <a:ahLst/>
              <a:cxnLst/>
              <a:rect l="0" t="0" r="0" b="0"/>
              <a:pathLst>
                <a:path w="67278" h="3145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32926" y="226"/>
                  </a:lnTo>
                  <a:lnTo>
                    <a:pt x="38884" y="1275"/>
                  </a:lnTo>
                  <a:lnTo>
                    <a:pt x="44267" y="5501"/>
                  </a:lnTo>
                  <a:lnTo>
                    <a:pt x="54010" y="19605"/>
                  </a:lnTo>
                  <a:lnTo>
                    <a:pt x="64060" y="54121"/>
                  </a:lnTo>
                  <a:lnTo>
                    <a:pt x="67277" y="87074"/>
                  </a:lnTo>
                  <a:lnTo>
                    <a:pt x="66591" y="125239"/>
                  </a:lnTo>
                  <a:lnTo>
                    <a:pt x="59230" y="165720"/>
                  </a:lnTo>
                  <a:lnTo>
                    <a:pt x="50782" y="205348"/>
                  </a:lnTo>
                  <a:lnTo>
                    <a:pt x="40915" y="242011"/>
                  </a:lnTo>
                  <a:lnTo>
                    <a:pt x="20903" y="283629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6462"/>
            <p:cNvSpPr/>
            <p:nvPr>
              <p:custDataLst>
                <p:tags r:id="rId192"/>
              </p:custDataLst>
            </p:nvPr>
          </p:nvSpPr>
          <p:spPr>
            <a:xfrm>
              <a:off x="10102850" y="1727276"/>
              <a:ext cx="184151" cy="228525"/>
            </a:xfrm>
            <a:custGeom>
              <a:avLst/>
              <a:gdLst/>
              <a:ahLst/>
              <a:cxnLst/>
              <a:rect l="0" t="0" r="0" b="0"/>
              <a:pathLst>
                <a:path w="184151" h="228525">
                  <a:moveTo>
                    <a:pt x="0" y="120574"/>
                  </a:moveTo>
                  <a:lnTo>
                    <a:pt x="0" y="120574"/>
                  </a:lnTo>
                  <a:lnTo>
                    <a:pt x="20722" y="125600"/>
                  </a:lnTo>
                  <a:lnTo>
                    <a:pt x="60453" y="125338"/>
                  </a:lnTo>
                  <a:lnTo>
                    <a:pt x="93184" y="113074"/>
                  </a:lnTo>
                  <a:lnTo>
                    <a:pt x="120243" y="93693"/>
                  </a:lnTo>
                  <a:lnTo>
                    <a:pt x="152347" y="54440"/>
                  </a:lnTo>
                  <a:lnTo>
                    <a:pt x="176681" y="9039"/>
                  </a:lnTo>
                  <a:lnTo>
                    <a:pt x="180829" y="1153"/>
                  </a:lnTo>
                  <a:lnTo>
                    <a:pt x="181936" y="38"/>
                  </a:lnTo>
                  <a:lnTo>
                    <a:pt x="182674" y="0"/>
                  </a:lnTo>
                  <a:lnTo>
                    <a:pt x="175182" y="36558"/>
                  </a:lnTo>
                  <a:lnTo>
                    <a:pt x="169184" y="81334"/>
                  </a:lnTo>
                  <a:lnTo>
                    <a:pt x="166915" y="116540"/>
                  </a:lnTo>
                  <a:lnTo>
                    <a:pt x="166612" y="151236"/>
                  </a:lnTo>
                  <a:lnTo>
                    <a:pt x="170406" y="192454"/>
                  </a:lnTo>
                  <a:lnTo>
                    <a:pt x="176002" y="216895"/>
                  </a:lnTo>
                  <a:lnTo>
                    <a:pt x="184150" y="22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6463"/>
            <p:cNvSpPr/>
            <p:nvPr>
              <p:custDataLst>
                <p:tags r:id="rId193"/>
              </p:custDataLst>
            </p:nvPr>
          </p:nvSpPr>
          <p:spPr>
            <a:xfrm>
              <a:off x="10109200" y="1731068"/>
              <a:ext cx="28510" cy="231083"/>
            </a:xfrm>
            <a:custGeom>
              <a:avLst/>
              <a:gdLst/>
              <a:ahLst/>
              <a:cxnLst/>
              <a:rect l="0" t="0" r="0" b="0"/>
              <a:pathLst>
                <a:path w="28510" h="231083">
                  <a:moveTo>
                    <a:pt x="19050" y="15182"/>
                  </a:moveTo>
                  <a:lnTo>
                    <a:pt x="19050" y="15182"/>
                  </a:lnTo>
                  <a:lnTo>
                    <a:pt x="19050" y="8440"/>
                  </a:lnTo>
                  <a:lnTo>
                    <a:pt x="20931" y="3248"/>
                  </a:lnTo>
                  <a:lnTo>
                    <a:pt x="22421" y="876"/>
                  </a:lnTo>
                  <a:lnTo>
                    <a:pt x="23413" y="0"/>
                  </a:lnTo>
                  <a:lnTo>
                    <a:pt x="24075" y="122"/>
                  </a:lnTo>
                  <a:lnTo>
                    <a:pt x="25517" y="4255"/>
                  </a:lnTo>
                  <a:lnTo>
                    <a:pt x="28509" y="15500"/>
                  </a:lnTo>
                  <a:lnTo>
                    <a:pt x="27418" y="54552"/>
                  </a:lnTo>
                  <a:lnTo>
                    <a:pt x="24416" y="90300"/>
                  </a:lnTo>
                  <a:lnTo>
                    <a:pt x="20728" y="128295"/>
                  </a:lnTo>
                  <a:lnTo>
                    <a:pt x="16739" y="163997"/>
                  </a:lnTo>
                  <a:lnTo>
                    <a:pt x="10526" y="205717"/>
                  </a:lnTo>
                  <a:lnTo>
                    <a:pt x="7587" y="226937"/>
                  </a:lnTo>
                  <a:lnTo>
                    <a:pt x="6470" y="229730"/>
                  </a:lnTo>
                  <a:lnTo>
                    <a:pt x="5019" y="230886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1207"/>
          <p:cNvGrpSpPr/>
          <p:nvPr/>
        </p:nvGrpSpPr>
        <p:grpSpPr>
          <a:xfrm>
            <a:off x="10699750" y="1586813"/>
            <a:ext cx="548962" cy="451538"/>
            <a:chOff x="10699750" y="1586813"/>
            <a:chExt cx="548962" cy="451538"/>
          </a:xfrm>
        </p:grpSpPr>
        <p:sp>
          <p:nvSpPr>
            <p:cNvPr id="875" name="SMARTInkShape-6464"/>
            <p:cNvSpPr/>
            <p:nvPr>
              <p:custDataLst>
                <p:tags r:id="rId187"/>
              </p:custDataLst>
            </p:nvPr>
          </p:nvSpPr>
          <p:spPr>
            <a:xfrm>
              <a:off x="11148824" y="2025650"/>
              <a:ext cx="14477" cy="12701"/>
            </a:xfrm>
            <a:custGeom>
              <a:avLst/>
              <a:gdLst/>
              <a:ahLst/>
              <a:cxnLst/>
              <a:rect l="0" t="0" r="0" b="0"/>
              <a:pathLst>
                <a:path w="14477" h="12701">
                  <a:moveTo>
                    <a:pt x="14476" y="0"/>
                  </a:moveTo>
                  <a:lnTo>
                    <a:pt x="14476" y="0"/>
                  </a:lnTo>
                  <a:lnTo>
                    <a:pt x="5042" y="8728"/>
                  </a:lnTo>
                  <a:lnTo>
                    <a:pt x="171" y="10935"/>
                  </a:lnTo>
                  <a:lnTo>
                    <a:pt x="0" y="11523"/>
                  </a:lnTo>
                  <a:lnTo>
                    <a:pt x="812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6465"/>
            <p:cNvSpPr/>
            <p:nvPr>
              <p:custDataLst>
                <p:tags r:id="rId188"/>
              </p:custDataLst>
            </p:nvPr>
          </p:nvSpPr>
          <p:spPr>
            <a:xfrm>
              <a:off x="11093450" y="1586813"/>
              <a:ext cx="155262" cy="292788"/>
            </a:xfrm>
            <a:custGeom>
              <a:avLst/>
              <a:gdLst/>
              <a:ahLst/>
              <a:cxnLst/>
              <a:rect l="0" t="0" r="0" b="0"/>
              <a:pathLst>
                <a:path w="155262" h="292788">
                  <a:moveTo>
                    <a:pt x="0" y="38787"/>
                  </a:moveTo>
                  <a:lnTo>
                    <a:pt x="0" y="38787"/>
                  </a:lnTo>
                  <a:lnTo>
                    <a:pt x="3370" y="28674"/>
                  </a:lnTo>
                  <a:lnTo>
                    <a:pt x="10670" y="19946"/>
                  </a:lnTo>
                  <a:lnTo>
                    <a:pt x="22381" y="11363"/>
                  </a:lnTo>
                  <a:lnTo>
                    <a:pt x="39344" y="2845"/>
                  </a:lnTo>
                  <a:lnTo>
                    <a:pt x="60526" y="0"/>
                  </a:lnTo>
                  <a:lnTo>
                    <a:pt x="105246" y="3922"/>
                  </a:lnTo>
                  <a:lnTo>
                    <a:pt x="122978" y="11297"/>
                  </a:lnTo>
                  <a:lnTo>
                    <a:pt x="130667" y="16227"/>
                  </a:lnTo>
                  <a:lnTo>
                    <a:pt x="142977" y="31112"/>
                  </a:lnTo>
                  <a:lnTo>
                    <a:pt x="151739" y="50898"/>
                  </a:lnTo>
                  <a:lnTo>
                    <a:pt x="155261" y="89804"/>
                  </a:lnTo>
                  <a:lnTo>
                    <a:pt x="147995" y="133317"/>
                  </a:lnTo>
                  <a:lnTo>
                    <a:pt x="136199" y="180234"/>
                  </a:lnTo>
                  <a:lnTo>
                    <a:pt x="118201" y="220162"/>
                  </a:lnTo>
                  <a:lnTo>
                    <a:pt x="74457" y="265210"/>
                  </a:lnTo>
                  <a:lnTo>
                    <a:pt x="52522" y="288180"/>
                  </a:lnTo>
                  <a:lnTo>
                    <a:pt x="44450" y="29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6466"/>
            <p:cNvSpPr/>
            <p:nvPr>
              <p:custDataLst>
                <p:tags r:id="rId189"/>
              </p:custDataLst>
            </p:nvPr>
          </p:nvSpPr>
          <p:spPr>
            <a:xfrm>
              <a:off x="10727841" y="1885950"/>
              <a:ext cx="175110" cy="25401"/>
            </a:xfrm>
            <a:custGeom>
              <a:avLst/>
              <a:gdLst/>
              <a:ahLst/>
              <a:cxnLst/>
              <a:rect l="0" t="0" r="0" b="0"/>
              <a:pathLst>
                <a:path w="1751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36658" y="23518"/>
                  </a:lnTo>
                  <a:lnTo>
                    <a:pt x="77642" y="18492"/>
                  </a:lnTo>
                  <a:lnTo>
                    <a:pt x="109212" y="13863"/>
                  </a:lnTo>
                  <a:lnTo>
                    <a:pt x="153074" y="4735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6467"/>
            <p:cNvSpPr/>
            <p:nvPr>
              <p:custDataLst>
                <p:tags r:id="rId190"/>
              </p:custDataLst>
            </p:nvPr>
          </p:nvSpPr>
          <p:spPr>
            <a:xfrm>
              <a:off x="10699750" y="18288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46087" y="3861"/>
                  </a:lnTo>
                  <a:lnTo>
                    <a:pt x="78104" y="1716"/>
                  </a:lnTo>
                  <a:lnTo>
                    <a:pt x="113031" y="763"/>
                  </a:lnTo>
                  <a:lnTo>
                    <a:pt x="154374" y="2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1208"/>
          <p:cNvGrpSpPr/>
          <p:nvPr/>
        </p:nvGrpSpPr>
        <p:grpSpPr>
          <a:xfrm>
            <a:off x="11074398" y="2400300"/>
            <a:ext cx="368303" cy="447546"/>
            <a:chOff x="11074398" y="2400300"/>
            <a:chExt cx="368303" cy="447546"/>
          </a:xfrm>
        </p:grpSpPr>
        <p:sp>
          <p:nvSpPr>
            <p:cNvPr id="880" name="SMARTInkShape-6468"/>
            <p:cNvSpPr/>
            <p:nvPr>
              <p:custDataLst>
                <p:tags r:id="rId184"/>
              </p:custDataLst>
            </p:nvPr>
          </p:nvSpPr>
          <p:spPr>
            <a:xfrm>
              <a:off x="11233150" y="2671408"/>
              <a:ext cx="209551" cy="176438"/>
            </a:xfrm>
            <a:custGeom>
              <a:avLst/>
              <a:gdLst/>
              <a:ahLst/>
              <a:cxnLst/>
              <a:rect l="0" t="0" r="0" b="0"/>
              <a:pathLst>
                <a:path w="209551" h="176438">
                  <a:moveTo>
                    <a:pt x="0" y="46392"/>
                  </a:moveTo>
                  <a:lnTo>
                    <a:pt x="0" y="46392"/>
                  </a:lnTo>
                  <a:lnTo>
                    <a:pt x="0" y="39650"/>
                  </a:lnTo>
                  <a:lnTo>
                    <a:pt x="6741" y="25344"/>
                  </a:lnTo>
                  <a:lnTo>
                    <a:pt x="24418" y="11071"/>
                  </a:lnTo>
                  <a:lnTo>
                    <a:pt x="47530" y="1276"/>
                  </a:lnTo>
                  <a:lnTo>
                    <a:pt x="60166" y="0"/>
                  </a:lnTo>
                  <a:lnTo>
                    <a:pt x="65512" y="647"/>
                  </a:lnTo>
                  <a:lnTo>
                    <a:pt x="75213" y="5130"/>
                  </a:lnTo>
                  <a:lnTo>
                    <a:pt x="79776" y="8301"/>
                  </a:lnTo>
                  <a:lnTo>
                    <a:pt x="82110" y="15353"/>
                  </a:lnTo>
                  <a:lnTo>
                    <a:pt x="82824" y="36360"/>
                  </a:lnTo>
                  <a:lnTo>
                    <a:pt x="65778" y="75953"/>
                  </a:lnTo>
                  <a:lnTo>
                    <a:pt x="41753" y="118965"/>
                  </a:lnTo>
                  <a:lnTo>
                    <a:pt x="17502" y="163010"/>
                  </a:lnTo>
                  <a:lnTo>
                    <a:pt x="15902" y="168587"/>
                  </a:lnTo>
                  <a:lnTo>
                    <a:pt x="16245" y="172306"/>
                  </a:lnTo>
                  <a:lnTo>
                    <a:pt x="17887" y="174785"/>
                  </a:lnTo>
                  <a:lnTo>
                    <a:pt x="20392" y="176437"/>
                  </a:lnTo>
                  <a:lnTo>
                    <a:pt x="30698" y="174510"/>
                  </a:lnTo>
                  <a:lnTo>
                    <a:pt x="77170" y="161775"/>
                  </a:lnTo>
                  <a:lnTo>
                    <a:pt x="113082" y="152001"/>
                  </a:lnTo>
                  <a:lnTo>
                    <a:pt x="149037" y="142013"/>
                  </a:lnTo>
                  <a:lnTo>
                    <a:pt x="193337" y="133615"/>
                  </a:lnTo>
                  <a:lnTo>
                    <a:pt x="209550" y="135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6469"/>
            <p:cNvSpPr/>
            <p:nvPr>
              <p:custDataLst>
                <p:tags r:id="rId185"/>
              </p:custDataLst>
            </p:nvPr>
          </p:nvSpPr>
          <p:spPr>
            <a:xfrm>
              <a:off x="11125200" y="2400300"/>
              <a:ext cx="139701" cy="431801"/>
            </a:xfrm>
            <a:custGeom>
              <a:avLst/>
              <a:gdLst/>
              <a:ahLst/>
              <a:cxnLst/>
              <a:rect l="0" t="0" r="0" b="0"/>
              <a:pathLst>
                <a:path w="139701" h="431801">
                  <a:moveTo>
                    <a:pt x="139700" y="0"/>
                  </a:moveTo>
                  <a:lnTo>
                    <a:pt x="139700" y="0"/>
                  </a:lnTo>
                  <a:lnTo>
                    <a:pt x="129587" y="3371"/>
                  </a:lnTo>
                  <a:lnTo>
                    <a:pt x="113186" y="22322"/>
                  </a:lnTo>
                  <a:lnTo>
                    <a:pt x="91549" y="60393"/>
                  </a:lnTo>
                  <a:lnTo>
                    <a:pt x="79258" y="98808"/>
                  </a:lnTo>
                  <a:lnTo>
                    <a:pt x="67682" y="145515"/>
                  </a:lnTo>
                  <a:lnTo>
                    <a:pt x="60644" y="171799"/>
                  </a:lnTo>
                  <a:lnTo>
                    <a:pt x="53129" y="199199"/>
                  </a:lnTo>
                  <a:lnTo>
                    <a:pt x="45297" y="228049"/>
                  </a:lnTo>
                  <a:lnTo>
                    <a:pt x="37254" y="257866"/>
                  </a:lnTo>
                  <a:lnTo>
                    <a:pt x="29069" y="288328"/>
                  </a:lnTo>
                  <a:lnTo>
                    <a:pt x="22203" y="314985"/>
                  </a:lnTo>
                  <a:lnTo>
                    <a:pt x="10806" y="361538"/>
                  </a:lnTo>
                  <a:lnTo>
                    <a:pt x="3202" y="406591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6470"/>
            <p:cNvSpPr/>
            <p:nvPr>
              <p:custDataLst>
                <p:tags r:id="rId186"/>
              </p:custDataLst>
            </p:nvPr>
          </p:nvSpPr>
          <p:spPr>
            <a:xfrm>
              <a:off x="11074398" y="2401183"/>
              <a:ext cx="19053" cy="215018"/>
            </a:xfrm>
            <a:custGeom>
              <a:avLst/>
              <a:gdLst/>
              <a:ahLst/>
              <a:cxnLst/>
              <a:rect l="0" t="0" r="0" b="0"/>
              <a:pathLst>
                <a:path w="19053" h="2150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6745" y="6120"/>
                  </a:lnTo>
                  <a:lnTo>
                    <a:pt x="14307" y="30355"/>
                  </a:lnTo>
                  <a:lnTo>
                    <a:pt x="17647" y="71089"/>
                  </a:lnTo>
                  <a:lnTo>
                    <a:pt x="18428" y="104482"/>
                  </a:lnTo>
                  <a:lnTo>
                    <a:pt x="18774" y="138374"/>
                  </a:lnTo>
                  <a:lnTo>
                    <a:pt x="18969" y="179137"/>
                  </a:lnTo>
                  <a:lnTo>
                    <a:pt x="1905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SMARTInkShape-Group1209"/>
          <p:cNvGrpSpPr/>
          <p:nvPr/>
        </p:nvGrpSpPr>
        <p:grpSpPr>
          <a:xfrm>
            <a:off x="667971" y="2642013"/>
            <a:ext cx="11301780" cy="901288"/>
            <a:chOff x="667971" y="2642013"/>
            <a:chExt cx="11301780" cy="901288"/>
          </a:xfrm>
        </p:grpSpPr>
        <p:sp>
          <p:nvSpPr>
            <p:cNvPr id="884" name="SMARTInkShape-6471"/>
            <p:cNvSpPr/>
            <p:nvPr>
              <p:custDataLst>
                <p:tags r:id="rId176"/>
              </p:custDataLst>
            </p:nvPr>
          </p:nvSpPr>
          <p:spPr>
            <a:xfrm>
              <a:off x="1676400" y="3340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6472"/>
            <p:cNvSpPr/>
            <p:nvPr>
              <p:custDataLst>
                <p:tags r:id="rId177"/>
              </p:custDataLst>
            </p:nvPr>
          </p:nvSpPr>
          <p:spPr>
            <a:xfrm>
              <a:off x="1644650" y="320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6473"/>
            <p:cNvSpPr/>
            <p:nvPr>
              <p:custDataLst>
                <p:tags r:id="rId178"/>
              </p:custDataLst>
            </p:nvPr>
          </p:nvSpPr>
          <p:spPr>
            <a:xfrm>
              <a:off x="990208" y="3365500"/>
              <a:ext cx="673493" cy="177801"/>
            </a:xfrm>
            <a:custGeom>
              <a:avLst/>
              <a:gdLst/>
              <a:ahLst/>
              <a:cxnLst/>
              <a:rect l="0" t="0" r="0" b="0"/>
              <a:pathLst>
                <a:path w="673493" h="177801">
                  <a:moveTo>
                    <a:pt x="6742" y="177800"/>
                  </a:moveTo>
                  <a:lnTo>
                    <a:pt x="6742" y="177800"/>
                  </a:lnTo>
                  <a:lnTo>
                    <a:pt x="0" y="177800"/>
                  </a:lnTo>
                  <a:lnTo>
                    <a:pt x="26146" y="164316"/>
                  </a:lnTo>
                  <a:lnTo>
                    <a:pt x="48606" y="155405"/>
                  </a:lnTo>
                  <a:lnTo>
                    <a:pt x="77690" y="144525"/>
                  </a:lnTo>
                  <a:lnTo>
                    <a:pt x="111191" y="132333"/>
                  </a:lnTo>
                  <a:lnTo>
                    <a:pt x="150458" y="119972"/>
                  </a:lnTo>
                  <a:lnTo>
                    <a:pt x="193569" y="107498"/>
                  </a:lnTo>
                  <a:lnTo>
                    <a:pt x="239244" y="94949"/>
                  </a:lnTo>
                  <a:lnTo>
                    <a:pt x="286626" y="83760"/>
                  </a:lnTo>
                  <a:lnTo>
                    <a:pt x="335148" y="73479"/>
                  </a:lnTo>
                  <a:lnTo>
                    <a:pt x="384430" y="63803"/>
                  </a:lnTo>
                  <a:lnTo>
                    <a:pt x="429278" y="54530"/>
                  </a:lnTo>
                  <a:lnTo>
                    <a:pt x="471172" y="45526"/>
                  </a:lnTo>
                  <a:lnTo>
                    <a:pt x="511095" y="36700"/>
                  </a:lnTo>
                  <a:lnTo>
                    <a:pt x="546883" y="28700"/>
                  </a:lnTo>
                  <a:lnTo>
                    <a:pt x="579914" y="21250"/>
                  </a:lnTo>
                  <a:lnTo>
                    <a:pt x="611106" y="14167"/>
                  </a:lnTo>
                  <a:lnTo>
                    <a:pt x="673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6474"/>
            <p:cNvSpPr/>
            <p:nvPr>
              <p:custDataLst>
                <p:tags r:id="rId179"/>
              </p:custDataLst>
            </p:nvPr>
          </p:nvSpPr>
          <p:spPr>
            <a:xfrm>
              <a:off x="717550" y="3416300"/>
              <a:ext cx="781051" cy="127001"/>
            </a:xfrm>
            <a:custGeom>
              <a:avLst/>
              <a:gdLst/>
              <a:ahLst/>
              <a:cxnLst/>
              <a:rect l="0" t="0" r="0" b="0"/>
              <a:pathLst>
                <a:path w="781051" h="127001">
                  <a:moveTo>
                    <a:pt x="0" y="127000"/>
                  </a:moveTo>
                  <a:lnTo>
                    <a:pt x="0" y="127000"/>
                  </a:lnTo>
                  <a:lnTo>
                    <a:pt x="34651" y="116155"/>
                  </a:lnTo>
                  <a:lnTo>
                    <a:pt x="73256" y="105952"/>
                  </a:lnTo>
                  <a:lnTo>
                    <a:pt x="99637" y="99563"/>
                  </a:lnTo>
                  <a:lnTo>
                    <a:pt x="129925" y="92480"/>
                  </a:lnTo>
                  <a:lnTo>
                    <a:pt x="162817" y="84937"/>
                  </a:lnTo>
                  <a:lnTo>
                    <a:pt x="201678" y="77086"/>
                  </a:lnTo>
                  <a:lnTo>
                    <a:pt x="244518" y="69029"/>
                  </a:lnTo>
                  <a:lnTo>
                    <a:pt x="290012" y="60836"/>
                  </a:lnTo>
                  <a:lnTo>
                    <a:pt x="337980" y="53257"/>
                  </a:lnTo>
                  <a:lnTo>
                    <a:pt x="387598" y="46088"/>
                  </a:lnTo>
                  <a:lnTo>
                    <a:pt x="438315" y="39192"/>
                  </a:lnTo>
                  <a:lnTo>
                    <a:pt x="485532" y="33184"/>
                  </a:lnTo>
                  <a:lnTo>
                    <a:pt x="530416" y="27767"/>
                  </a:lnTo>
                  <a:lnTo>
                    <a:pt x="573744" y="22744"/>
                  </a:lnTo>
                  <a:lnTo>
                    <a:pt x="612507" y="18691"/>
                  </a:lnTo>
                  <a:lnTo>
                    <a:pt x="648227" y="15282"/>
                  </a:lnTo>
                  <a:lnTo>
                    <a:pt x="681918" y="12305"/>
                  </a:lnTo>
                  <a:lnTo>
                    <a:pt x="728760" y="7115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6475"/>
            <p:cNvSpPr/>
            <p:nvPr>
              <p:custDataLst>
                <p:tags r:id="rId180"/>
              </p:custDataLst>
            </p:nvPr>
          </p:nvSpPr>
          <p:spPr>
            <a:xfrm>
              <a:off x="1232783" y="3159512"/>
              <a:ext cx="278518" cy="161539"/>
            </a:xfrm>
            <a:custGeom>
              <a:avLst/>
              <a:gdLst/>
              <a:ahLst/>
              <a:cxnLst/>
              <a:rect l="0" t="0" r="0" b="0"/>
              <a:pathLst>
                <a:path w="278518" h="161539">
                  <a:moveTo>
                    <a:pt x="5467" y="34538"/>
                  </a:moveTo>
                  <a:lnTo>
                    <a:pt x="5467" y="34538"/>
                  </a:lnTo>
                  <a:lnTo>
                    <a:pt x="0" y="29071"/>
                  </a:lnTo>
                  <a:lnTo>
                    <a:pt x="2750" y="21708"/>
                  </a:lnTo>
                  <a:lnTo>
                    <a:pt x="9904" y="16371"/>
                  </a:lnTo>
                  <a:lnTo>
                    <a:pt x="50864" y="2866"/>
                  </a:lnTo>
                  <a:lnTo>
                    <a:pt x="66566" y="0"/>
                  </a:lnTo>
                  <a:lnTo>
                    <a:pt x="80600" y="1079"/>
                  </a:lnTo>
                  <a:lnTo>
                    <a:pt x="85894" y="5176"/>
                  </a:lnTo>
                  <a:lnTo>
                    <a:pt x="93659" y="19136"/>
                  </a:lnTo>
                  <a:lnTo>
                    <a:pt x="93817" y="37100"/>
                  </a:lnTo>
                  <a:lnTo>
                    <a:pt x="79050" y="80748"/>
                  </a:lnTo>
                  <a:lnTo>
                    <a:pt x="55217" y="125142"/>
                  </a:lnTo>
                  <a:lnTo>
                    <a:pt x="50964" y="142433"/>
                  </a:lnTo>
                  <a:lnTo>
                    <a:pt x="53437" y="145273"/>
                  </a:lnTo>
                  <a:lnTo>
                    <a:pt x="63711" y="150311"/>
                  </a:lnTo>
                  <a:lnTo>
                    <a:pt x="98846" y="153743"/>
                  </a:lnTo>
                  <a:lnTo>
                    <a:pt x="134693" y="154546"/>
                  </a:lnTo>
                  <a:lnTo>
                    <a:pt x="174378" y="154904"/>
                  </a:lnTo>
                  <a:lnTo>
                    <a:pt x="210831" y="155061"/>
                  </a:lnTo>
                  <a:lnTo>
                    <a:pt x="252974" y="158522"/>
                  </a:lnTo>
                  <a:lnTo>
                    <a:pt x="278517" y="16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6476"/>
            <p:cNvSpPr/>
            <p:nvPr>
              <p:custDataLst>
                <p:tags r:id="rId181"/>
              </p:custDataLst>
            </p:nvPr>
          </p:nvSpPr>
          <p:spPr>
            <a:xfrm>
              <a:off x="839083" y="3283211"/>
              <a:ext cx="170568" cy="127710"/>
            </a:xfrm>
            <a:custGeom>
              <a:avLst/>
              <a:gdLst/>
              <a:ahLst/>
              <a:cxnLst/>
              <a:rect l="0" t="0" r="0" b="0"/>
              <a:pathLst>
                <a:path w="170568" h="127710">
                  <a:moveTo>
                    <a:pt x="5467" y="6089"/>
                  </a:moveTo>
                  <a:lnTo>
                    <a:pt x="5467" y="6089"/>
                  </a:lnTo>
                  <a:lnTo>
                    <a:pt x="2096" y="6089"/>
                  </a:lnTo>
                  <a:lnTo>
                    <a:pt x="1103" y="5383"/>
                  </a:lnTo>
                  <a:lnTo>
                    <a:pt x="441" y="4207"/>
                  </a:lnTo>
                  <a:lnTo>
                    <a:pt x="0" y="2718"/>
                  </a:lnTo>
                  <a:lnTo>
                    <a:pt x="411" y="1725"/>
                  </a:lnTo>
                  <a:lnTo>
                    <a:pt x="1391" y="1063"/>
                  </a:lnTo>
                  <a:lnTo>
                    <a:pt x="5772" y="327"/>
                  </a:lnTo>
                  <a:lnTo>
                    <a:pt x="14775" y="0"/>
                  </a:lnTo>
                  <a:lnTo>
                    <a:pt x="38485" y="6558"/>
                  </a:lnTo>
                  <a:lnTo>
                    <a:pt x="61111" y="20810"/>
                  </a:lnTo>
                  <a:lnTo>
                    <a:pt x="77850" y="48550"/>
                  </a:lnTo>
                  <a:lnTo>
                    <a:pt x="81617" y="67765"/>
                  </a:lnTo>
                  <a:lnTo>
                    <a:pt x="80234" y="85711"/>
                  </a:lnTo>
                  <a:lnTo>
                    <a:pt x="74915" y="103095"/>
                  </a:lnTo>
                  <a:lnTo>
                    <a:pt x="65966" y="114584"/>
                  </a:lnTo>
                  <a:lnTo>
                    <a:pt x="49028" y="125019"/>
                  </a:lnTo>
                  <a:lnTo>
                    <a:pt x="42974" y="127709"/>
                  </a:lnTo>
                  <a:lnTo>
                    <a:pt x="38938" y="127385"/>
                  </a:lnTo>
                  <a:lnTo>
                    <a:pt x="36248" y="125053"/>
                  </a:lnTo>
                  <a:lnTo>
                    <a:pt x="34454" y="121382"/>
                  </a:lnTo>
                  <a:lnTo>
                    <a:pt x="36081" y="116112"/>
                  </a:lnTo>
                  <a:lnTo>
                    <a:pt x="66535" y="75960"/>
                  </a:lnTo>
                  <a:lnTo>
                    <a:pt x="112330" y="28626"/>
                  </a:lnTo>
                  <a:lnTo>
                    <a:pt x="133585" y="10541"/>
                  </a:lnTo>
                  <a:lnTo>
                    <a:pt x="134623" y="8351"/>
                  </a:lnTo>
                  <a:lnTo>
                    <a:pt x="134610" y="6186"/>
                  </a:lnTo>
                  <a:lnTo>
                    <a:pt x="133896" y="4037"/>
                  </a:lnTo>
                  <a:lnTo>
                    <a:pt x="131303" y="4015"/>
                  </a:lnTo>
                  <a:lnTo>
                    <a:pt x="122777" y="7754"/>
                  </a:lnTo>
                  <a:lnTo>
                    <a:pt x="106077" y="24535"/>
                  </a:lnTo>
                  <a:lnTo>
                    <a:pt x="94466" y="50752"/>
                  </a:lnTo>
                  <a:lnTo>
                    <a:pt x="94433" y="59147"/>
                  </a:lnTo>
                  <a:lnTo>
                    <a:pt x="100041" y="74121"/>
                  </a:lnTo>
                  <a:lnTo>
                    <a:pt x="115098" y="94450"/>
                  </a:lnTo>
                  <a:lnTo>
                    <a:pt x="134390" y="101805"/>
                  </a:lnTo>
                  <a:lnTo>
                    <a:pt x="170567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6477"/>
            <p:cNvSpPr/>
            <p:nvPr>
              <p:custDataLst>
                <p:tags r:id="rId182"/>
              </p:custDataLst>
            </p:nvPr>
          </p:nvSpPr>
          <p:spPr>
            <a:xfrm>
              <a:off x="667971" y="3170108"/>
              <a:ext cx="106730" cy="249074"/>
            </a:xfrm>
            <a:custGeom>
              <a:avLst/>
              <a:gdLst/>
              <a:ahLst/>
              <a:cxnLst/>
              <a:rect l="0" t="0" r="0" b="0"/>
              <a:pathLst>
                <a:path w="106730" h="249074">
                  <a:moveTo>
                    <a:pt x="17829" y="23942"/>
                  </a:moveTo>
                  <a:lnTo>
                    <a:pt x="17829" y="23942"/>
                  </a:lnTo>
                  <a:lnTo>
                    <a:pt x="8991" y="23942"/>
                  </a:lnTo>
                  <a:lnTo>
                    <a:pt x="7703" y="24648"/>
                  </a:lnTo>
                  <a:lnTo>
                    <a:pt x="6845" y="25824"/>
                  </a:lnTo>
                  <a:lnTo>
                    <a:pt x="6273" y="27313"/>
                  </a:lnTo>
                  <a:lnTo>
                    <a:pt x="6597" y="29011"/>
                  </a:lnTo>
                  <a:lnTo>
                    <a:pt x="8839" y="32780"/>
                  </a:lnTo>
                  <a:lnTo>
                    <a:pt x="15950" y="34925"/>
                  </a:lnTo>
                  <a:lnTo>
                    <a:pt x="44523" y="35710"/>
                  </a:lnTo>
                  <a:lnTo>
                    <a:pt x="66817" y="30800"/>
                  </a:lnTo>
                  <a:lnTo>
                    <a:pt x="93398" y="19610"/>
                  </a:lnTo>
                  <a:lnTo>
                    <a:pt x="95725" y="17526"/>
                  </a:lnTo>
                  <a:lnTo>
                    <a:pt x="98311" y="11448"/>
                  </a:lnTo>
                  <a:lnTo>
                    <a:pt x="99766" y="3464"/>
                  </a:lnTo>
                  <a:lnTo>
                    <a:pt x="98559" y="1823"/>
                  </a:lnTo>
                  <a:lnTo>
                    <a:pt x="93455" y="0"/>
                  </a:lnTo>
                  <a:lnTo>
                    <a:pt x="79278" y="2345"/>
                  </a:lnTo>
                  <a:lnTo>
                    <a:pt x="67717" y="11286"/>
                  </a:lnTo>
                  <a:lnTo>
                    <a:pt x="46420" y="36651"/>
                  </a:lnTo>
                  <a:lnTo>
                    <a:pt x="43001" y="51228"/>
                  </a:lnTo>
                  <a:lnTo>
                    <a:pt x="44539" y="67113"/>
                  </a:lnTo>
                  <a:lnTo>
                    <a:pt x="49926" y="83581"/>
                  </a:lnTo>
                  <a:lnTo>
                    <a:pt x="58905" y="96544"/>
                  </a:lnTo>
                  <a:lnTo>
                    <a:pt x="69246" y="105598"/>
                  </a:lnTo>
                  <a:lnTo>
                    <a:pt x="84973" y="111888"/>
                  </a:lnTo>
                  <a:lnTo>
                    <a:pt x="84464" y="112912"/>
                  </a:lnTo>
                  <a:lnTo>
                    <a:pt x="43002" y="141366"/>
                  </a:lnTo>
                  <a:lnTo>
                    <a:pt x="12689" y="169354"/>
                  </a:lnTo>
                  <a:lnTo>
                    <a:pt x="4961" y="182409"/>
                  </a:lnTo>
                  <a:lnTo>
                    <a:pt x="0" y="208036"/>
                  </a:lnTo>
                  <a:lnTo>
                    <a:pt x="4966" y="220766"/>
                  </a:lnTo>
                  <a:lnTo>
                    <a:pt x="9254" y="227125"/>
                  </a:lnTo>
                  <a:lnTo>
                    <a:pt x="23425" y="236071"/>
                  </a:lnTo>
                  <a:lnTo>
                    <a:pt x="49356" y="243193"/>
                  </a:lnTo>
                  <a:lnTo>
                    <a:pt x="91570" y="249073"/>
                  </a:lnTo>
                  <a:lnTo>
                    <a:pt x="106729" y="24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6478"/>
            <p:cNvSpPr/>
            <p:nvPr>
              <p:custDataLst>
                <p:tags r:id="rId183"/>
              </p:custDataLst>
            </p:nvPr>
          </p:nvSpPr>
          <p:spPr>
            <a:xfrm>
              <a:off x="705994" y="2642013"/>
              <a:ext cx="11263757" cy="685388"/>
            </a:xfrm>
            <a:custGeom>
              <a:avLst/>
              <a:gdLst/>
              <a:ahLst/>
              <a:cxnLst/>
              <a:rect l="0" t="0" r="0" b="0"/>
              <a:pathLst>
                <a:path w="11263757" h="685388">
                  <a:moveTo>
                    <a:pt x="11556" y="304387"/>
                  </a:moveTo>
                  <a:lnTo>
                    <a:pt x="11556" y="304387"/>
                  </a:lnTo>
                  <a:lnTo>
                    <a:pt x="0" y="292832"/>
                  </a:lnTo>
                  <a:lnTo>
                    <a:pt x="12043" y="296277"/>
                  </a:lnTo>
                  <a:lnTo>
                    <a:pt x="43686" y="297515"/>
                  </a:lnTo>
                  <a:lnTo>
                    <a:pt x="77577" y="297805"/>
                  </a:lnTo>
                  <a:lnTo>
                    <a:pt x="100020" y="297883"/>
                  </a:lnTo>
                  <a:lnTo>
                    <a:pt x="125565" y="297934"/>
                  </a:lnTo>
                  <a:lnTo>
                    <a:pt x="153179" y="297968"/>
                  </a:lnTo>
                  <a:lnTo>
                    <a:pt x="186404" y="296580"/>
                  </a:lnTo>
                  <a:lnTo>
                    <a:pt x="223372" y="294243"/>
                  </a:lnTo>
                  <a:lnTo>
                    <a:pt x="262833" y="291274"/>
                  </a:lnTo>
                  <a:lnTo>
                    <a:pt x="307485" y="287179"/>
                  </a:lnTo>
                  <a:lnTo>
                    <a:pt x="355598" y="282332"/>
                  </a:lnTo>
                  <a:lnTo>
                    <a:pt x="406017" y="276983"/>
                  </a:lnTo>
                  <a:lnTo>
                    <a:pt x="462913" y="270595"/>
                  </a:lnTo>
                  <a:lnTo>
                    <a:pt x="524128" y="263515"/>
                  </a:lnTo>
                  <a:lnTo>
                    <a:pt x="588220" y="255972"/>
                  </a:lnTo>
                  <a:lnTo>
                    <a:pt x="659877" y="247416"/>
                  </a:lnTo>
                  <a:lnTo>
                    <a:pt x="736575" y="238184"/>
                  </a:lnTo>
                  <a:lnTo>
                    <a:pt x="816636" y="228502"/>
                  </a:lnTo>
                  <a:lnTo>
                    <a:pt x="903876" y="217814"/>
                  </a:lnTo>
                  <a:lnTo>
                    <a:pt x="995903" y="206455"/>
                  </a:lnTo>
                  <a:lnTo>
                    <a:pt x="1091120" y="194649"/>
                  </a:lnTo>
                  <a:lnTo>
                    <a:pt x="1191288" y="183251"/>
                  </a:lnTo>
                  <a:lnTo>
                    <a:pt x="1294755" y="172124"/>
                  </a:lnTo>
                  <a:lnTo>
                    <a:pt x="1400422" y="161178"/>
                  </a:lnTo>
                  <a:lnTo>
                    <a:pt x="1510378" y="149648"/>
                  </a:lnTo>
                  <a:lnTo>
                    <a:pt x="1623193" y="137728"/>
                  </a:lnTo>
                  <a:lnTo>
                    <a:pt x="1737914" y="125547"/>
                  </a:lnTo>
                  <a:lnTo>
                    <a:pt x="1863078" y="113194"/>
                  </a:lnTo>
                  <a:lnTo>
                    <a:pt x="1995204" y="100725"/>
                  </a:lnTo>
                  <a:lnTo>
                    <a:pt x="2131971" y="88179"/>
                  </a:lnTo>
                  <a:lnTo>
                    <a:pt x="2273244" y="76287"/>
                  </a:lnTo>
                  <a:lnTo>
                    <a:pt x="2417520" y="64832"/>
                  </a:lnTo>
                  <a:lnTo>
                    <a:pt x="2563798" y="53667"/>
                  </a:lnTo>
                  <a:lnTo>
                    <a:pt x="2714940" y="43401"/>
                  </a:lnTo>
                  <a:lnTo>
                    <a:pt x="2869323" y="33735"/>
                  </a:lnTo>
                  <a:lnTo>
                    <a:pt x="3025867" y="24469"/>
                  </a:lnTo>
                  <a:lnTo>
                    <a:pt x="3190202" y="16881"/>
                  </a:lnTo>
                  <a:lnTo>
                    <a:pt x="3359731" y="10410"/>
                  </a:lnTo>
                  <a:lnTo>
                    <a:pt x="3532722" y="4686"/>
                  </a:lnTo>
                  <a:lnTo>
                    <a:pt x="3707317" y="1575"/>
                  </a:lnTo>
                  <a:lnTo>
                    <a:pt x="3882980" y="207"/>
                  </a:lnTo>
                  <a:lnTo>
                    <a:pt x="4059355" y="0"/>
                  </a:lnTo>
                  <a:lnTo>
                    <a:pt x="4234089" y="1979"/>
                  </a:lnTo>
                  <a:lnTo>
                    <a:pt x="4407728" y="5415"/>
                  </a:lnTo>
                  <a:lnTo>
                    <a:pt x="4580637" y="9822"/>
                  </a:lnTo>
                  <a:lnTo>
                    <a:pt x="4757999" y="16288"/>
                  </a:lnTo>
                  <a:lnTo>
                    <a:pt x="4938329" y="24127"/>
                  </a:lnTo>
                  <a:lnTo>
                    <a:pt x="5120638" y="32880"/>
                  </a:lnTo>
                  <a:lnTo>
                    <a:pt x="5302856" y="42949"/>
                  </a:lnTo>
                  <a:lnTo>
                    <a:pt x="5485011" y="53895"/>
                  </a:lnTo>
                  <a:lnTo>
                    <a:pt x="5667126" y="65426"/>
                  </a:lnTo>
                  <a:lnTo>
                    <a:pt x="5849214" y="78051"/>
                  </a:lnTo>
                  <a:lnTo>
                    <a:pt x="6031283" y="91408"/>
                  </a:lnTo>
                  <a:lnTo>
                    <a:pt x="6213341" y="105251"/>
                  </a:lnTo>
                  <a:lnTo>
                    <a:pt x="6395391" y="120830"/>
                  </a:lnTo>
                  <a:lnTo>
                    <a:pt x="6577434" y="137565"/>
                  </a:lnTo>
                  <a:lnTo>
                    <a:pt x="6759475" y="155073"/>
                  </a:lnTo>
                  <a:lnTo>
                    <a:pt x="6942924" y="173799"/>
                  </a:lnTo>
                  <a:lnTo>
                    <a:pt x="7127312" y="193340"/>
                  </a:lnTo>
                  <a:lnTo>
                    <a:pt x="7312327" y="213422"/>
                  </a:lnTo>
                  <a:lnTo>
                    <a:pt x="7493526" y="233866"/>
                  </a:lnTo>
                  <a:lnTo>
                    <a:pt x="7672181" y="254551"/>
                  </a:lnTo>
                  <a:lnTo>
                    <a:pt x="7849138" y="275396"/>
                  </a:lnTo>
                  <a:lnTo>
                    <a:pt x="8023555" y="295643"/>
                  </a:lnTo>
                  <a:lnTo>
                    <a:pt x="8196278" y="315491"/>
                  </a:lnTo>
                  <a:lnTo>
                    <a:pt x="8367871" y="335073"/>
                  </a:lnTo>
                  <a:lnTo>
                    <a:pt x="8539416" y="354478"/>
                  </a:lnTo>
                  <a:lnTo>
                    <a:pt x="8710929" y="373764"/>
                  </a:lnTo>
                  <a:lnTo>
                    <a:pt x="8882422" y="392972"/>
                  </a:lnTo>
                  <a:lnTo>
                    <a:pt x="9051782" y="410716"/>
                  </a:lnTo>
                  <a:lnTo>
                    <a:pt x="9219723" y="427484"/>
                  </a:lnTo>
                  <a:lnTo>
                    <a:pt x="9386718" y="443602"/>
                  </a:lnTo>
                  <a:lnTo>
                    <a:pt x="9550964" y="459991"/>
                  </a:lnTo>
                  <a:lnTo>
                    <a:pt x="9713379" y="476562"/>
                  </a:lnTo>
                  <a:lnTo>
                    <a:pt x="9874572" y="493254"/>
                  </a:lnTo>
                  <a:lnTo>
                    <a:pt x="10033537" y="510026"/>
                  </a:lnTo>
                  <a:lnTo>
                    <a:pt x="10191022" y="526852"/>
                  </a:lnTo>
                  <a:lnTo>
                    <a:pt x="10347517" y="543714"/>
                  </a:lnTo>
                  <a:lnTo>
                    <a:pt x="10492768" y="560599"/>
                  </a:lnTo>
                  <a:lnTo>
                    <a:pt x="10630526" y="577501"/>
                  </a:lnTo>
                  <a:lnTo>
                    <a:pt x="10763287" y="594413"/>
                  </a:lnTo>
                  <a:lnTo>
                    <a:pt x="10877897" y="612038"/>
                  </a:lnTo>
                  <a:lnTo>
                    <a:pt x="10980412" y="630137"/>
                  </a:lnTo>
                  <a:lnTo>
                    <a:pt x="11074860" y="648554"/>
                  </a:lnTo>
                  <a:lnTo>
                    <a:pt x="11137826" y="660832"/>
                  </a:lnTo>
                  <a:lnTo>
                    <a:pt x="11263756" y="685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1210"/>
          <p:cNvGrpSpPr/>
          <p:nvPr/>
        </p:nvGrpSpPr>
        <p:grpSpPr>
          <a:xfrm>
            <a:off x="2086512" y="3084045"/>
            <a:ext cx="429909" cy="294156"/>
            <a:chOff x="2086512" y="3084045"/>
            <a:chExt cx="429909" cy="294156"/>
          </a:xfrm>
        </p:grpSpPr>
        <p:sp>
          <p:nvSpPr>
            <p:cNvPr id="893" name="SMARTInkShape-6479"/>
            <p:cNvSpPr/>
            <p:nvPr>
              <p:custDataLst>
                <p:tags r:id="rId172"/>
              </p:custDataLst>
            </p:nvPr>
          </p:nvSpPr>
          <p:spPr>
            <a:xfrm>
              <a:off x="2508250" y="3107841"/>
              <a:ext cx="8171" cy="232260"/>
            </a:xfrm>
            <a:custGeom>
              <a:avLst/>
              <a:gdLst/>
              <a:ahLst/>
              <a:cxnLst/>
              <a:rect l="0" t="0" r="0" b="0"/>
              <a:pathLst>
                <a:path w="8171" h="2322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36732"/>
                  </a:lnTo>
                  <a:lnTo>
                    <a:pt x="6742" y="79545"/>
                  </a:lnTo>
                  <a:lnTo>
                    <a:pt x="8170" y="112410"/>
                  </a:lnTo>
                  <a:lnTo>
                    <a:pt x="5008" y="158884"/>
                  </a:lnTo>
                  <a:lnTo>
                    <a:pt x="989" y="205771"/>
                  </a:lnTo>
                  <a:lnTo>
                    <a:pt x="2321" y="218840"/>
                  </a:lnTo>
                  <a:lnTo>
                    <a:pt x="635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6480"/>
            <p:cNvSpPr/>
            <p:nvPr>
              <p:custDataLst>
                <p:tags r:id="rId173"/>
              </p:custDataLst>
            </p:nvPr>
          </p:nvSpPr>
          <p:spPr>
            <a:xfrm>
              <a:off x="2425700" y="3137239"/>
              <a:ext cx="12701" cy="228262"/>
            </a:xfrm>
            <a:custGeom>
              <a:avLst/>
              <a:gdLst/>
              <a:ahLst/>
              <a:cxnLst/>
              <a:rect l="0" t="0" r="0" b="0"/>
              <a:pathLst>
                <a:path w="12701" h="2282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705" y="43724"/>
                  </a:lnTo>
                  <a:lnTo>
                    <a:pt x="4364" y="83899"/>
                  </a:lnTo>
                  <a:lnTo>
                    <a:pt x="5467" y="117533"/>
                  </a:lnTo>
                  <a:lnTo>
                    <a:pt x="5958" y="149886"/>
                  </a:lnTo>
                  <a:lnTo>
                    <a:pt x="6234" y="190222"/>
                  </a:lnTo>
                  <a:lnTo>
                    <a:pt x="8197" y="214403"/>
                  </a:lnTo>
                  <a:lnTo>
                    <a:pt x="12700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6481"/>
            <p:cNvSpPr/>
            <p:nvPr>
              <p:custDataLst>
                <p:tags r:id="rId174"/>
              </p:custDataLst>
            </p:nvPr>
          </p:nvSpPr>
          <p:spPr>
            <a:xfrm>
              <a:off x="2262987" y="3270589"/>
              <a:ext cx="81930" cy="90787"/>
            </a:xfrm>
            <a:custGeom>
              <a:avLst/>
              <a:gdLst/>
              <a:ahLst/>
              <a:cxnLst/>
              <a:rect l="0" t="0" r="0" b="0"/>
              <a:pathLst>
                <a:path w="81930" h="90787">
                  <a:moveTo>
                    <a:pt x="35713" y="12361"/>
                  </a:moveTo>
                  <a:lnTo>
                    <a:pt x="35713" y="12361"/>
                  </a:lnTo>
                  <a:lnTo>
                    <a:pt x="32342" y="12361"/>
                  </a:lnTo>
                  <a:lnTo>
                    <a:pt x="32055" y="11655"/>
                  </a:lnTo>
                  <a:lnTo>
                    <a:pt x="34781" y="5454"/>
                  </a:lnTo>
                  <a:lnTo>
                    <a:pt x="35092" y="3523"/>
                  </a:lnTo>
                  <a:lnTo>
                    <a:pt x="34593" y="2236"/>
                  </a:lnTo>
                  <a:lnTo>
                    <a:pt x="33555" y="1378"/>
                  </a:lnTo>
                  <a:lnTo>
                    <a:pt x="30521" y="425"/>
                  </a:lnTo>
                  <a:lnTo>
                    <a:pt x="26820" y="0"/>
                  </a:lnTo>
                  <a:lnTo>
                    <a:pt x="20942" y="5456"/>
                  </a:lnTo>
                  <a:lnTo>
                    <a:pt x="5670" y="26205"/>
                  </a:lnTo>
                  <a:lnTo>
                    <a:pt x="1194" y="40151"/>
                  </a:lnTo>
                  <a:lnTo>
                    <a:pt x="0" y="47821"/>
                  </a:lnTo>
                  <a:lnTo>
                    <a:pt x="2437" y="61987"/>
                  </a:lnTo>
                  <a:lnTo>
                    <a:pt x="8224" y="73928"/>
                  </a:lnTo>
                  <a:lnTo>
                    <a:pt x="15499" y="81587"/>
                  </a:lnTo>
                  <a:lnTo>
                    <a:pt x="30900" y="89865"/>
                  </a:lnTo>
                  <a:lnTo>
                    <a:pt x="44627" y="90786"/>
                  </a:lnTo>
                  <a:lnTo>
                    <a:pt x="52239" y="90045"/>
                  </a:lnTo>
                  <a:lnTo>
                    <a:pt x="64460" y="83576"/>
                  </a:lnTo>
                  <a:lnTo>
                    <a:pt x="73889" y="73645"/>
                  </a:lnTo>
                  <a:lnTo>
                    <a:pt x="80432" y="62176"/>
                  </a:lnTo>
                  <a:lnTo>
                    <a:pt x="81929" y="50023"/>
                  </a:lnTo>
                  <a:lnTo>
                    <a:pt x="79537" y="38272"/>
                  </a:lnTo>
                  <a:lnTo>
                    <a:pt x="73770" y="28346"/>
                  </a:lnTo>
                  <a:lnTo>
                    <a:pt x="69551" y="25134"/>
                  </a:lnTo>
                  <a:lnTo>
                    <a:pt x="59219" y="21565"/>
                  </a:lnTo>
                  <a:lnTo>
                    <a:pt x="23013" y="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6482"/>
            <p:cNvSpPr/>
            <p:nvPr>
              <p:custDataLst>
                <p:tags r:id="rId175"/>
              </p:custDataLst>
            </p:nvPr>
          </p:nvSpPr>
          <p:spPr>
            <a:xfrm>
              <a:off x="2086512" y="3084045"/>
              <a:ext cx="112182" cy="294156"/>
            </a:xfrm>
            <a:custGeom>
              <a:avLst/>
              <a:gdLst/>
              <a:ahLst/>
              <a:cxnLst/>
              <a:rect l="0" t="0" r="0" b="0"/>
              <a:pathLst>
                <a:path w="112182" h="294156">
                  <a:moveTo>
                    <a:pt x="15338" y="84605"/>
                  </a:moveTo>
                  <a:lnTo>
                    <a:pt x="15338" y="84605"/>
                  </a:lnTo>
                  <a:lnTo>
                    <a:pt x="11967" y="84605"/>
                  </a:lnTo>
                  <a:lnTo>
                    <a:pt x="10974" y="86722"/>
                  </a:lnTo>
                  <a:lnTo>
                    <a:pt x="9249" y="114491"/>
                  </a:lnTo>
                  <a:lnTo>
                    <a:pt x="14048" y="160412"/>
                  </a:lnTo>
                  <a:lnTo>
                    <a:pt x="14956" y="200670"/>
                  </a:lnTo>
                  <a:lnTo>
                    <a:pt x="13343" y="240115"/>
                  </a:lnTo>
                  <a:lnTo>
                    <a:pt x="12160" y="268500"/>
                  </a:lnTo>
                  <a:lnTo>
                    <a:pt x="14919" y="284558"/>
                  </a:lnTo>
                  <a:lnTo>
                    <a:pt x="15059" y="284228"/>
                  </a:lnTo>
                  <a:lnTo>
                    <a:pt x="15152" y="283304"/>
                  </a:lnTo>
                  <a:lnTo>
                    <a:pt x="6483" y="236151"/>
                  </a:lnTo>
                  <a:lnTo>
                    <a:pt x="406" y="191910"/>
                  </a:lnTo>
                  <a:lnTo>
                    <a:pt x="0" y="159578"/>
                  </a:lnTo>
                  <a:lnTo>
                    <a:pt x="3738" y="113404"/>
                  </a:lnTo>
                  <a:lnTo>
                    <a:pt x="11195" y="74794"/>
                  </a:lnTo>
                  <a:lnTo>
                    <a:pt x="24224" y="42892"/>
                  </a:lnTo>
                  <a:lnTo>
                    <a:pt x="36926" y="25144"/>
                  </a:lnTo>
                  <a:lnTo>
                    <a:pt x="62500" y="5368"/>
                  </a:lnTo>
                  <a:lnTo>
                    <a:pt x="77221" y="0"/>
                  </a:lnTo>
                  <a:lnTo>
                    <a:pt x="83404" y="685"/>
                  </a:lnTo>
                  <a:lnTo>
                    <a:pt x="94038" y="7090"/>
                  </a:lnTo>
                  <a:lnTo>
                    <a:pt x="101586" y="18874"/>
                  </a:lnTo>
                  <a:lnTo>
                    <a:pt x="112181" y="59548"/>
                  </a:lnTo>
                  <a:lnTo>
                    <a:pt x="112157" y="97407"/>
                  </a:lnTo>
                  <a:lnTo>
                    <a:pt x="104311" y="135435"/>
                  </a:lnTo>
                  <a:lnTo>
                    <a:pt x="89678" y="163401"/>
                  </a:lnTo>
                  <a:lnTo>
                    <a:pt x="83243" y="168886"/>
                  </a:lnTo>
                  <a:lnTo>
                    <a:pt x="68566" y="174980"/>
                  </a:lnTo>
                  <a:lnTo>
                    <a:pt x="52636" y="173925"/>
                  </a:lnTo>
                  <a:lnTo>
                    <a:pt x="16288" y="161184"/>
                  </a:lnTo>
                  <a:lnTo>
                    <a:pt x="18990" y="164288"/>
                  </a:lnTo>
                  <a:lnTo>
                    <a:pt x="62060" y="201563"/>
                  </a:lnTo>
                  <a:lnTo>
                    <a:pt x="87361" y="229925"/>
                  </a:lnTo>
                  <a:lnTo>
                    <a:pt x="98140" y="252860"/>
                  </a:lnTo>
                  <a:lnTo>
                    <a:pt x="104238" y="29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1211"/>
          <p:cNvGrpSpPr/>
          <p:nvPr/>
        </p:nvGrpSpPr>
        <p:grpSpPr>
          <a:xfrm>
            <a:off x="3041650" y="3029833"/>
            <a:ext cx="478139" cy="317983"/>
            <a:chOff x="3041650" y="3029833"/>
            <a:chExt cx="478139" cy="317983"/>
          </a:xfrm>
        </p:grpSpPr>
        <p:sp>
          <p:nvSpPr>
            <p:cNvPr id="898" name="SMARTInkShape-6483"/>
            <p:cNvSpPr/>
            <p:nvPr>
              <p:custDataLst>
                <p:tags r:id="rId168"/>
              </p:custDataLst>
            </p:nvPr>
          </p:nvSpPr>
          <p:spPr>
            <a:xfrm>
              <a:off x="3437755" y="3188039"/>
              <a:ext cx="82034" cy="103278"/>
            </a:xfrm>
            <a:custGeom>
              <a:avLst/>
              <a:gdLst/>
              <a:ahLst/>
              <a:cxnLst/>
              <a:rect l="0" t="0" r="0" b="0"/>
              <a:pathLst>
                <a:path w="82034" h="103278">
                  <a:moveTo>
                    <a:pt x="54745" y="12361"/>
                  </a:moveTo>
                  <a:lnTo>
                    <a:pt x="54745" y="12361"/>
                  </a:lnTo>
                  <a:lnTo>
                    <a:pt x="48970" y="7292"/>
                  </a:lnTo>
                  <a:lnTo>
                    <a:pt x="39550" y="2235"/>
                  </a:lnTo>
                  <a:lnTo>
                    <a:pt x="29688" y="170"/>
                  </a:lnTo>
                  <a:lnTo>
                    <a:pt x="27457" y="0"/>
                  </a:lnTo>
                  <a:lnTo>
                    <a:pt x="17575" y="3132"/>
                  </a:lnTo>
                  <a:lnTo>
                    <a:pt x="9768" y="12258"/>
                  </a:lnTo>
                  <a:lnTo>
                    <a:pt x="3005" y="25015"/>
                  </a:lnTo>
                  <a:lnTo>
                    <a:pt x="0" y="37740"/>
                  </a:lnTo>
                  <a:lnTo>
                    <a:pt x="1678" y="56805"/>
                  </a:lnTo>
                  <a:lnTo>
                    <a:pt x="8582" y="67627"/>
                  </a:lnTo>
                  <a:lnTo>
                    <a:pt x="17295" y="78551"/>
                  </a:lnTo>
                  <a:lnTo>
                    <a:pt x="23519" y="92814"/>
                  </a:lnTo>
                  <a:lnTo>
                    <a:pt x="27577" y="97746"/>
                  </a:lnTo>
                  <a:lnTo>
                    <a:pt x="37732" y="103226"/>
                  </a:lnTo>
                  <a:lnTo>
                    <a:pt x="43403" y="103277"/>
                  </a:lnTo>
                  <a:lnTo>
                    <a:pt x="55348" y="99570"/>
                  </a:lnTo>
                  <a:lnTo>
                    <a:pt x="65832" y="91337"/>
                  </a:lnTo>
                  <a:lnTo>
                    <a:pt x="74489" y="79917"/>
                  </a:lnTo>
                  <a:lnTo>
                    <a:pt x="80688" y="65434"/>
                  </a:lnTo>
                  <a:lnTo>
                    <a:pt x="82033" y="51471"/>
                  </a:lnTo>
                  <a:lnTo>
                    <a:pt x="79573" y="38915"/>
                  </a:lnTo>
                  <a:lnTo>
                    <a:pt x="73776" y="28632"/>
                  </a:lnTo>
                  <a:lnTo>
                    <a:pt x="64614" y="21239"/>
                  </a:lnTo>
                  <a:lnTo>
                    <a:pt x="54192" y="16307"/>
                  </a:lnTo>
                  <a:lnTo>
                    <a:pt x="37885" y="11259"/>
                  </a:lnTo>
                  <a:lnTo>
                    <a:pt x="29345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6484"/>
            <p:cNvSpPr/>
            <p:nvPr>
              <p:custDataLst>
                <p:tags r:id="rId169"/>
              </p:custDataLst>
            </p:nvPr>
          </p:nvSpPr>
          <p:spPr>
            <a:xfrm>
              <a:off x="3232266" y="3176765"/>
              <a:ext cx="141109" cy="136587"/>
            </a:xfrm>
            <a:custGeom>
              <a:avLst/>
              <a:gdLst/>
              <a:ahLst/>
              <a:cxnLst/>
              <a:rect l="0" t="0" r="0" b="0"/>
              <a:pathLst>
                <a:path w="141109" h="136587">
                  <a:moveTo>
                    <a:pt x="6234" y="10935"/>
                  </a:moveTo>
                  <a:lnTo>
                    <a:pt x="6234" y="10935"/>
                  </a:lnTo>
                  <a:lnTo>
                    <a:pt x="6234" y="0"/>
                  </a:lnTo>
                  <a:lnTo>
                    <a:pt x="5528" y="117"/>
                  </a:lnTo>
                  <a:lnTo>
                    <a:pt x="2863" y="2129"/>
                  </a:lnTo>
                  <a:lnTo>
                    <a:pt x="1208" y="7257"/>
                  </a:lnTo>
                  <a:lnTo>
                    <a:pt x="0" y="52823"/>
                  </a:lnTo>
                  <a:lnTo>
                    <a:pt x="3278" y="97212"/>
                  </a:lnTo>
                  <a:lnTo>
                    <a:pt x="8729" y="122577"/>
                  </a:lnTo>
                  <a:lnTo>
                    <a:pt x="11425" y="127696"/>
                  </a:lnTo>
                  <a:lnTo>
                    <a:pt x="14633" y="131109"/>
                  </a:lnTo>
                  <a:lnTo>
                    <a:pt x="18183" y="133384"/>
                  </a:lnTo>
                  <a:lnTo>
                    <a:pt x="33293" y="136586"/>
                  </a:lnTo>
                  <a:lnTo>
                    <a:pt x="37679" y="134919"/>
                  </a:lnTo>
                  <a:lnTo>
                    <a:pt x="44434" y="127422"/>
                  </a:lnTo>
                  <a:lnTo>
                    <a:pt x="52203" y="111302"/>
                  </a:lnTo>
                  <a:lnTo>
                    <a:pt x="56610" y="75602"/>
                  </a:lnTo>
                  <a:lnTo>
                    <a:pt x="56045" y="73802"/>
                  </a:lnTo>
                  <a:lnTo>
                    <a:pt x="54964" y="73307"/>
                  </a:lnTo>
                  <a:lnTo>
                    <a:pt x="53537" y="73683"/>
                  </a:lnTo>
                  <a:lnTo>
                    <a:pt x="53292" y="75345"/>
                  </a:lnTo>
                  <a:lnTo>
                    <a:pt x="54900" y="80954"/>
                  </a:lnTo>
                  <a:lnTo>
                    <a:pt x="59849" y="86270"/>
                  </a:lnTo>
                  <a:lnTo>
                    <a:pt x="63144" y="88675"/>
                  </a:lnTo>
                  <a:lnTo>
                    <a:pt x="77655" y="109811"/>
                  </a:lnTo>
                  <a:lnTo>
                    <a:pt x="85249" y="114852"/>
                  </a:lnTo>
                  <a:lnTo>
                    <a:pt x="93328" y="117092"/>
                  </a:lnTo>
                  <a:lnTo>
                    <a:pt x="103503" y="114325"/>
                  </a:lnTo>
                  <a:lnTo>
                    <a:pt x="121132" y="102952"/>
                  </a:lnTo>
                  <a:lnTo>
                    <a:pt x="132089" y="92048"/>
                  </a:lnTo>
                  <a:lnTo>
                    <a:pt x="139310" y="80146"/>
                  </a:lnTo>
                  <a:lnTo>
                    <a:pt x="141108" y="67801"/>
                  </a:lnTo>
                  <a:lnTo>
                    <a:pt x="140600" y="61545"/>
                  </a:lnTo>
                  <a:lnTo>
                    <a:pt x="138850" y="56670"/>
                  </a:lnTo>
                  <a:lnTo>
                    <a:pt x="133143" y="49371"/>
                  </a:lnTo>
                  <a:lnTo>
                    <a:pt x="114323" y="35277"/>
                  </a:lnTo>
                  <a:lnTo>
                    <a:pt x="101484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6485"/>
            <p:cNvSpPr/>
            <p:nvPr>
              <p:custDataLst>
                <p:tags r:id="rId170"/>
              </p:custDataLst>
            </p:nvPr>
          </p:nvSpPr>
          <p:spPr>
            <a:xfrm>
              <a:off x="3041650" y="31813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6742" y="28640"/>
                  </a:lnTo>
                  <a:lnTo>
                    <a:pt x="48334" y="17037"/>
                  </a:lnTo>
                  <a:lnTo>
                    <a:pt x="95500" y="33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6486"/>
            <p:cNvSpPr/>
            <p:nvPr>
              <p:custDataLst>
                <p:tags r:id="rId171"/>
              </p:custDataLst>
            </p:nvPr>
          </p:nvSpPr>
          <p:spPr>
            <a:xfrm>
              <a:off x="3102895" y="3029833"/>
              <a:ext cx="73510" cy="317983"/>
            </a:xfrm>
            <a:custGeom>
              <a:avLst/>
              <a:gdLst/>
              <a:ahLst/>
              <a:cxnLst/>
              <a:rect l="0" t="0" r="0" b="0"/>
              <a:pathLst>
                <a:path w="73510" h="317983">
                  <a:moveTo>
                    <a:pt x="34005" y="5467"/>
                  </a:moveTo>
                  <a:lnTo>
                    <a:pt x="34005" y="5467"/>
                  </a:lnTo>
                  <a:lnTo>
                    <a:pt x="28538" y="0"/>
                  </a:lnTo>
                  <a:lnTo>
                    <a:pt x="28243" y="411"/>
                  </a:lnTo>
                  <a:lnTo>
                    <a:pt x="22601" y="39225"/>
                  </a:lnTo>
                  <a:lnTo>
                    <a:pt x="16123" y="78421"/>
                  </a:lnTo>
                  <a:lnTo>
                    <a:pt x="9359" y="114326"/>
                  </a:lnTo>
                  <a:lnTo>
                    <a:pt x="3530" y="150040"/>
                  </a:lnTo>
                  <a:lnTo>
                    <a:pt x="0" y="184021"/>
                  </a:lnTo>
                  <a:lnTo>
                    <a:pt x="1978" y="229508"/>
                  </a:lnTo>
                  <a:lnTo>
                    <a:pt x="8969" y="275316"/>
                  </a:lnTo>
                  <a:lnTo>
                    <a:pt x="13705" y="292617"/>
                  </a:lnTo>
                  <a:lnTo>
                    <a:pt x="20515" y="305010"/>
                  </a:lnTo>
                  <a:lnTo>
                    <a:pt x="32281" y="316550"/>
                  </a:lnTo>
                  <a:lnTo>
                    <a:pt x="36384" y="317982"/>
                  </a:lnTo>
                  <a:lnTo>
                    <a:pt x="44705" y="317694"/>
                  </a:lnTo>
                  <a:lnTo>
                    <a:pt x="60694" y="306823"/>
                  </a:lnTo>
                  <a:lnTo>
                    <a:pt x="72095" y="293568"/>
                  </a:lnTo>
                  <a:lnTo>
                    <a:pt x="73509" y="288550"/>
                  </a:lnTo>
                  <a:lnTo>
                    <a:pt x="72105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1212"/>
          <p:cNvGrpSpPr/>
          <p:nvPr/>
        </p:nvGrpSpPr>
        <p:grpSpPr>
          <a:xfrm>
            <a:off x="3976347" y="2998345"/>
            <a:ext cx="230774" cy="288264"/>
            <a:chOff x="3976347" y="2998345"/>
            <a:chExt cx="230774" cy="288264"/>
          </a:xfrm>
        </p:grpSpPr>
        <p:sp>
          <p:nvSpPr>
            <p:cNvPr id="903" name="SMARTInkShape-6487"/>
            <p:cNvSpPr/>
            <p:nvPr>
              <p:custDataLst>
                <p:tags r:id="rId166"/>
              </p:custDataLst>
            </p:nvPr>
          </p:nvSpPr>
          <p:spPr>
            <a:xfrm>
              <a:off x="3976347" y="3271210"/>
              <a:ext cx="230774" cy="15399"/>
            </a:xfrm>
            <a:custGeom>
              <a:avLst/>
              <a:gdLst/>
              <a:ahLst/>
              <a:cxnLst/>
              <a:rect l="0" t="0" r="0" b="0"/>
              <a:pathLst>
                <a:path w="230774" h="15399">
                  <a:moveTo>
                    <a:pt x="55903" y="11740"/>
                  </a:moveTo>
                  <a:lnTo>
                    <a:pt x="55903" y="11740"/>
                  </a:lnTo>
                  <a:lnTo>
                    <a:pt x="34443" y="11740"/>
                  </a:lnTo>
                  <a:lnTo>
                    <a:pt x="30372" y="13621"/>
                  </a:lnTo>
                  <a:lnTo>
                    <a:pt x="28299" y="15111"/>
                  </a:lnTo>
                  <a:lnTo>
                    <a:pt x="26917" y="15398"/>
                  </a:lnTo>
                  <a:lnTo>
                    <a:pt x="25996" y="14884"/>
                  </a:lnTo>
                  <a:lnTo>
                    <a:pt x="25381" y="13836"/>
                  </a:lnTo>
                  <a:lnTo>
                    <a:pt x="24266" y="13137"/>
                  </a:lnTo>
                  <a:lnTo>
                    <a:pt x="19326" y="12154"/>
                  </a:lnTo>
                  <a:lnTo>
                    <a:pt x="0" y="11745"/>
                  </a:lnTo>
                  <a:lnTo>
                    <a:pt x="42177" y="7376"/>
                  </a:lnTo>
                  <a:lnTo>
                    <a:pt x="86957" y="5273"/>
                  </a:lnTo>
                  <a:lnTo>
                    <a:pt x="121916" y="2280"/>
                  </a:lnTo>
                  <a:lnTo>
                    <a:pt x="167184" y="0"/>
                  </a:lnTo>
                  <a:lnTo>
                    <a:pt x="212515" y="3594"/>
                  </a:lnTo>
                  <a:lnTo>
                    <a:pt x="230773" y="5154"/>
                  </a:lnTo>
                  <a:lnTo>
                    <a:pt x="221003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6488"/>
            <p:cNvSpPr/>
            <p:nvPr>
              <p:custDataLst>
                <p:tags r:id="rId167"/>
              </p:custDataLst>
            </p:nvPr>
          </p:nvSpPr>
          <p:spPr>
            <a:xfrm>
              <a:off x="4121150" y="2998345"/>
              <a:ext cx="17645" cy="278256"/>
            </a:xfrm>
            <a:custGeom>
              <a:avLst/>
              <a:gdLst/>
              <a:ahLst/>
              <a:cxnLst/>
              <a:rect l="0" t="0" r="0" b="0"/>
              <a:pathLst>
                <a:path w="17645" h="278256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6742" y="12678"/>
                  </a:lnTo>
                  <a:lnTo>
                    <a:pt x="15887" y="58866"/>
                  </a:lnTo>
                  <a:lnTo>
                    <a:pt x="17644" y="91849"/>
                  </a:lnTo>
                  <a:lnTo>
                    <a:pt x="16544" y="129556"/>
                  </a:lnTo>
                  <a:lnTo>
                    <a:pt x="14408" y="167717"/>
                  </a:lnTo>
                  <a:lnTo>
                    <a:pt x="13459" y="201140"/>
                  </a:lnTo>
                  <a:lnTo>
                    <a:pt x="12925" y="240981"/>
                  </a:lnTo>
                  <a:lnTo>
                    <a:pt x="12700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1213"/>
          <p:cNvGrpSpPr/>
          <p:nvPr/>
        </p:nvGrpSpPr>
        <p:grpSpPr>
          <a:xfrm>
            <a:off x="4688960" y="2954630"/>
            <a:ext cx="422791" cy="303820"/>
            <a:chOff x="4688960" y="2954630"/>
            <a:chExt cx="422791" cy="303820"/>
          </a:xfrm>
        </p:grpSpPr>
        <p:sp>
          <p:nvSpPr>
            <p:cNvPr id="906" name="SMARTInkShape-6489"/>
            <p:cNvSpPr/>
            <p:nvPr>
              <p:custDataLst>
                <p:tags r:id="rId163"/>
              </p:custDataLst>
            </p:nvPr>
          </p:nvSpPr>
          <p:spPr>
            <a:xfrm>
              <a:off x="5000329" y="2954630"/>
              <a:ext cx="111422" cy="303820"/>
            </a:xfrm>
            <a:custGeom>
              <a:avLst/>
              <a:gdLst/>
              <a:ahLst/>
              <a:cxnLst/>
              <a:rect l="0" t="0" r="0" b="0"/>
              <a:pathLst>
                <a:path w="111422" h="303820">
                  <a:moveTo>
                    <a:pt x="73321" y="214020"/>
                  </a:moveTo>
                  <a:lnTo>
                    <a:pt x="73321" y="214020"/>
                  </a:lnTo>
                  <a:lnTo>
                    <a:pt x="76692" y="210649"/>
                  </a:lnTo>
                  <a:lnTo>
                    <a:pt x="78347" y="205231"/>
                  </a:lnTo>
                  <a:lnTo>
                    <a:pt x="78788" y="201811"/>
                  </a:lnTo>
                  <a:lnTo>
                    <a:pt x="75515" y="194247"/>
                  </a:lnTo>
                  <a:lnTo>
                    <a:pt x="72668" y="190255"/>
                  </a:lnTo>
                  <a:lnTo>
                    <a:pt x="65740" y="185819"/>
                  </a:lnTo>
                  <a:lnTo>
                    <a:pt x="58663" y="183142"/>
                  </a:lnTo>
                  <a:lnTo>
                    <a:pt x="53165" y="179600"/>
                  </a:lnTo>
                  <a:lnTo>
                    <a:pt x="44607" y="179437"/>
                  </a:lnTo>
                  <a:lnTo>
                    <a:pt x="39362" y="180381"/>
                  </a:lnTo>
                  <a:lnTo>
                    <a:pt x="18495" y="195195"/>
                  </a:lnTo>
                  <a:lnTo>
                    <a:pt x="8266" y="211533"/>
                  </a:lnTo>
                  <a:lnTo>
                    <a:pt x="424" y="240565"/>
                  </a:lnTo>
                  <a:lnTo>
                    <a:pt x="0" y="259684"/>
                  </a:lnTo>
                  <a:lnTo>
                    <a:pt x="4516" y="275238"/>
                  </a:lnTo>
                  <a:lnTo>
                    <a:pt x="13106" y="287324"/>
                  </a:lnTo>
                  <a:lnTo>
                    <a:pt x="23983" y="296694"/>
                  </a:lnTo>
                  <a:lnTo>
                    <a:pt x="35870" y="303210"/>
                  </a:lnTo>
                  <a:lnTo>
                    <a:pt x="42709" y="303819"/>
                  </a:lnTo>
                  <a:lnTo>
                    <a:pt x="57834" y="300732"/>
                  </a:lnTo>
                  <a:lnTo>
                    <a:pt x="70201" y="290894"/>
                  </a:lnTo>
                  <a:lnTo>
                    <a:pt x="79697" y="275703"/>
                  </a:lnTo>
                  <a:lnTo>
                    <a:pt x="88302" y="240528"/>
                  </a:lnTo>
                  <a:lnTo>
                    <a:pt x="90563" y="205810"/>
                  </a:lnTo>
                  <a:lnTo>
                    <a:pt x="95330" y="159336"/>
                  </a:lnTo>
                  <a:lnTo>
                    <a:pt x="98577" y="133114"/>
                  </a:lnTo>
                  <a:lnTo>
                    <a:pt x="104066" y="87045"/>
                  </a:lnTo>
                  <a:lnTo>
                    <a:pt x="107447" y="48931"/>
                  </a:lnTo>
                  <a:lnTo>
                    <a:pt x="103868" y="7111"/>
                  </a:lnTo>
                  <a:lnTo>
                    <a:pt x="102153" y="1998"/>
                  </a:lnTo>
                  <a:lnTo>
                    <a:pt x="99597" y="0"/>
                  </a:lnTo>
                  <a:lnTo>
                    <a:pt x="96484" y="79"/>
                  </a:lnTo>
                  <a:lnTo>
                    <a:pt x="92995" y="1542"/>
                  </a:lnTo>
                  <a:lnTo>
                    <a:pt x="81345" y="20457"/>
                  </a:lnTo>
                  <a:lnTo>
                    <a:pt x="75698" y="65259"/>
                  </a:lnTo>
                  <a:lnTo>
                    <a:pt x="74378" y="106982"/>
                  </a:lnTo>
                  <a:lnTo>
                    <a:pt x="75201" y="150925"/>
                  </a:lnTo>
                  <a:lnTo>
                    <a:pt x="80271" y="189270"/>
                  </a:lnTo>
                  <a:lnTo>
                    <a:pt x="91059" y="235849"/>
                  </a:lnTo>
                  <a:lnTo>
                    <a:pt x="111421" y="28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6490"/>
            <p:cNvSpPr/>
            <p:nvPr>
              <p:custDataLst>
                <p:tags r:id="rId164"/>
              </p:custDataLst>
            </p:nvPr>
          </p:nvSpPr>
          <p:spPr>
            <a:xfrm>
              <a:off x="4845050" y="3133316"/>
              <a:ext cx="84348" cy="114919"/>
            </a:xfrm>
            <a:custGeom>
              <a:avLst/>
              <a:gdLst/>
              <a:ahLst/>
              <a:cxnLst/>
              <a:rect l="0" t="0" r="0" b="0"/>
              <a:pathLst>
                <a:path w="84348" h="114919">
                  <a:moveTo>
                    <a:pt x="0" y="22634"/>
                  </a:moveTo>
                  <a:lnTo>
                    <a:pt x="0" y="22634"/>
                  </a:lnTo>
                  <a:lnTo>
                    <a:pt x="3371" y="70164"/>
                  </a:lnTo>
                  <a:lnTo>
                    <a:pt x="11740" y="114918"/>
                  </a:lnTo>
                  <a:lnTo>
                    <a:pt x="12273" y="110921"/>
                  </a:lnTo>
                  <a:lnTo>
                    <a:pt x="14544" y="68503"/>
                  </a:lnTo>
                  <a:lnTo>
                    <a:pt x="19164" y="46548"/>
                  </a:lnTo>
                  <a:lnTo>
                    <a:pt x="28273" y="25031"/>
                  </a:lnTo>
                  <a:lnTo>
                    <a:pt x="39377" y="11234"/>
                  </a:lnTo>
                  <a:lnTo>
                    <a:pt x="53765" y="1382"/>
                  </a:lnTo>
                  <a:lnTo>
                    <a:pt x="57010" y="0"/>
                  </a:lnTo>
                  <a:lnTo>
                    <a:pt x="60585" y="489"/>
                  </a:lnTo>
                  <a:lnTo>
                    <a:pt x="68319" y="4795"/>
                  </a:lnTo>
                  <a:lnTo>
                    <a:pt x="74580" y="15176"/>
                  </a:lnTo>
                  <a:lnTo>
                    <a:pt x="84347" y="48207"/>
                  </a:lnTo>
                  <a:lnTo>
                    <a:pt x="83033" y="91942"/>
                  </a:lnTo>
                  <a:lnTo>
                    <a:pt x="82550" y="11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6491"/>
            <p:cNvSpPr/>
            <p:nvPr>
              <p:custDataLst>
                <p:tags r:id="rId165"/>
              </p:custDataLst>
            </p:nvPr>
          </p:nvSpPr>
          <p:spPr>
            <a:xfrm>
              <a:off x="4688960" y="3102966"/>
              <a:ext cx="117991" cy="148840"/>
            </a:xfrm>
            <a:custGeom>
              <a:avLst/>
              <a:gdLst/>
              <a:ahLst/>
              <a:cxnLst/>
              <a:rect l="0" t="0" r="0" b="0"/>
              <a:pathLst>
                <a:path w="117991" h="148840">
                  <a:moveTo>
                    <a:pt x="86240" y="46634"/>
                  </a:moveTo>
                  <a:lnTo>
                    <a:pt x="86240" y="46634"/>
                  </a:lnTo>
                  <a:lnTo>
                    <a:pt x="86240" y="43263"/>
                  </a:lnTo>
                  <a:lnTo>
                    <a:pt x="84358" y="39727"/>
                  </a:lnTo>
                  <a:lnTo>
                    <a:pt x="82869" y="37796"/>
                  </a:lnTo>
                  <a:lnTo>
                    <a:pt x="82582" y="35097"/>
                  </a:lnTo>
                  <a:lnTo>
                    <a:pt x="84137" y="25263"/>
                  </a:lnTo>
                  <a:lnTo>
                    <a:pt x="77218" y="9648"/>
                  </a:lnTo>
                  <a:lnTo>
                    <a:pt x="71411" y="3620"/>
                  </a:lnTo>
                  <a:lnTo>
                    <a:pt x="67888" y="1024"/>
                  </a:lnTo>
                  <a:lnTo>
                    <a:pt x="64127" y="0"/>
                  </a:lnTo>
                  <a:lnTo>
                    <a:pt x="56186" y="743"/>
                  </a:lnTo>
                  <a:lnTo>
                    <a:pt x="37040" y="8499"/>
                  </a:lnTo>
                  <a:lnTo>
                    <a:pt x="25332" y="19572"/>
                  </a:lnTo>
                  <a:lnTo>
                    <a:pt x="6319" y="53048"/>
                  </a:lnTo>
                  <a:lnTo>
                    <a:pt x="0" y="79892"/>
                  </a:lnTo>
                  <a:lnTo>
                    <a:pt x="1499" y="105720"/>
                  </a:lnTo>
                  <a:lnTo>
                    <a:pt x="9781" y="131247"/>
                  </a:lnTo>
                  <a:lnTo>
                    <a:pt x="19098" y="142565"/>
                  </a:lnTo>
                  <a:lnTo>
                    <a:pt x="24545" y="146572"/>
                  </a:lnTo>
                  <a:lnTo>
                    <a:pt x="29588" y="148537"/>
                  </a:lnTo>
                  <a:lnTo>
                    <a:pt x="38954" y="148839"/>
                  </a:lnTo>
                  <a:lnTo>
                    <a:pt x="47819" y="142858"/>
                  </a:lnTo>
                  <a:lnTo>
                    <a:pt x="56464" y="131734"/>
                  </a:lnTo>
                  <a:lnTo>
                    <a:pt x="74385" y="89164"/>
                  </a:lnTo>
                  <a:lnTo>
                    <a:pt x="79747" y="48746"/>
                  </a:lnTo>
                  <a:lnTo>
                    <a:pt x="77945" y="51335"/>
                  </a:lnTo>
                  <a:lnTo>
                    <a:pt x="76477" y="54002"/>
                  </a:lnTo>
                  <a:lnTo>
                    <a:pt x="77780" y="71238"/>
                  </a:lnTo>
                  <a:lnTo>
                    <a:pt x="85249" y="97277"/>
                  </a:lnTo>
                  <a:lnTo>
                    <a:pt x="99581" y="120922"/>
                  </a:lnTo>
                  <a:lnTo>
                    <a:pt x="103601" y="125793"/>
                  </a:lnTo>
                  <a:lnTo>
                    <a:pt x="106986" y="128334"/>
                  </a:lnTo>
                  <a:lnTo>
                    <a:pt x="109948" y="129323"/>
                  </a:lnTo>
                  <a:lnTo>
                    <a:pt x="117990" y="129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1214"/>
          <p:cNvGrpSpPr/>
          <p:nvPr/>
        </p:nvGrpSpPr>
        <p:grpSpPr>
          <a:xfrm>
            <a:off x="5470556" y="2928404"/>
            <a:ext cx="1012902" cy="347801"/>
            <a:chOff x="5470556" y="2928404"/>
            <a:chExt cx="1012902" cy="347801"/>
          </a:xfrm>
        </p:grpSpPr>
        <p:sp>
          <p:nvSpPr>
            <p:cNvPr id="910" name="SMARTInkShape-6492"/>
            <p:cNvSpPr/>
            <p:nvPr>
              <p:custDataLst>
                <p:tags r:id="rId154"/>
              </p:custDataLst>
            </p:nvPr>
          </p:nvSpPr>
          <p:spPr>
            <a:xfrm>
              <a:off x="6346480" y="2928404"/>
              <a:ext cx="136978" cy="325190"/>
            </a:xfrm>
            <a:custGeom>
              <a:avLst/>
              <a:gdLst/>
              <a:ahLst/>
              <a:cxnLst/>
              <a:rect l="0" t="0" r="0" b="0"/>
              <a:pathLst>
                <a:path w="136978" h="325190">
                  <a:moveTo>
                    <a:pt x="111470" y="214846"/>
                  </a:moveTo>
                  <a:lnTo>
                    <a:pt x="111470" y="214846"/>
                  </a:lnTo>
                  <a:lnTo>
                    <a:pt x="88865" y="209820"/>
                  </a:lnTo>
                  <a:lnTo>
                    <a:pt x="45071" y="205468"/>
                  </a:lnTo>
                  <a:lnTo>
                    <a:pt x="39687" y="206477"/>
                  </a:lnTo>
                  <a:lnTo>
                    <a:pt x="21998" y="218011"/>
                  </a:lnTo>
                  <a:lnTo>
                    <a:pt x="6721" y="241576"/>
                  </a:lnTo>
                  <a:lnTo>
                    <a:pt x="0" y="270901"/>
                  </a:lnTo>
                  <a:lnTo>
                    <a:pt x="4073" y="287737"/>
                  </a:lnTo>
                  <a:lnTo>
                    <a:pt x="20562" y="315792"/>
                  </a:lnTo>
                  <a:lnTo>
                    <a:pt x="25464" y="320243"/>
                  </a:lnTo>
                  <a:lnTo>
                    <a:pt x="36557" y="325189"/>
                  </a:lnTo>
                  <a:lnTo>
                    <a:pt x="43888" y="323686"/>
                  </a:lnTo>
                  <a:lnTo>
                    <a:pt x="68947" y="308792"/>
                  </a:lnTo>
                  <a:lnTo>
                    <a:pt x="86955" y="288543"/>
                  </a:lnTo>
                  <a:lnTo>
                    <a:pt x="99163" y="268061"/>
                  </a:lnTo>
                  <a:lnTo>
                    <a:pt x="107881" y="233558"/>
                  </a:lnTo>
                  <a:lnTo>
                    <a:pt x="114814" y="187885"/>
                  </a:lnTo>
                  <a:lnTo>
                    <a:pt x="118638" y="160889"/>
                  </a:lnTo>
                  <a:lnTo>
                    <a:pt x="122599" y="132308"/>
                  </a:lnTo>
                  <a:lnTo>
                    <a:pt x="126650" y="105493"/>
                  </a:lnTo>
                  <a:lnTo>
                    <a:pt x="130763" y="79855"/>
                  </a:lnTo>
                  <a:lnTo>
                    <a:pt x="136977" y="36316"/>
                  </a:lnTo>
                  <a:lnTo>
                    <a:pt x="136510" y="3434"/>
                  </a:lnTo>
                  <a:lnTo>
                    <a:pt x="135219" y="527"/>
                  </a:lnTo>
                  <a:lnTo>
                    <a:pt x="133652" y="0"/>
                  </a:lnTo>
                  <a:lnTo>
                    <a:pt x="121335" y="19484"/>
                  </a:lnTo>
                  <a:lnTo>
                    <a:pt x="112092" y="55582"/>
                  </a:lnTo>
                  <a:lnTo>
                    <a:pt x="107652" y="79036"/>
                  </a:lnTo>
                  <a:lnTo>
                    <a:pt x="105396" y="104551"/>
                  </a:lnTo>
                  <a:lnTo>
                    <a:pt x="104598" y="131438"/>
                  </a:lnTo>
                  <a:lnTo>
                    <a:pt x="104774" y="159241"/>
                  </a:lnTo>
                  <a:lnTo>
                    <a:pt x="104889" y="184126"/>
                  </a:lnTo>
                  <a:lnTo>
                    <a:pt x="105017" y="228709"/>
                  </a:lnTo>
                  <a:lnTo>
                    <a:pt x="101717" y="276025"/>
                  </a:lnTo>
                  <a:lnTo>
                    <a:pt x="100058" y="311362"/>
                  </a:lnTo>
                  <a:lnTo>
                    <a:pt x="101040" y="315174"/>
                  </a:lnTo>
                  <a:lnTo>
                    <a:pt x="105120" y="322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6493"/>
            <p:cNvSpPr/>
            <p:nvPr>
              <p:custDataLst>
                <p:tags r:id="rId155"/>
              </p:custDataLst>
            </p:nvPr>
          </p:nvSpPr>
          <p:spPr>
            <a:xfrm>
              <a:off x="6212065" y="3126935"/>
              <a:ext cx="61922" cy="106099"/>
            </a:xfrm>
            <a:custGeom>
              <a:avLst/>
              <a:gdLst/>
              <a:ahLst/>
              <a:cxnLst/>
              <a:rect l="0" t="0" r="0" b="0"/>
              <a:pathLst>
                <a:path w="61922" h="106099">
                  <a:moveTo>
                    <a:pt x="10935" y="60765"/>
                  </a:moveTo>
                  <a:lnTo>
                    <a:pt x="10935" y="60765"/>
                  </a:lnTo>
                  <a:lnTo>
                    <a:pt x="0" y="55298"/>
                  </a:lnTo>
                  <a:lnTo>
                    <a:pt x="43683" y="36140"/>
                  </a:lnTo>
                  <a:lnTo>
                    <a:pt x="58658" y="21013"/>
                  </a:lnTo>
                  <a:lnTo>
                    <a:pt x="61096" y="15919"/>
                  </a:lnTo>
                  <a:lnTo>
                    <a:pt x="61921" y="6496"/>
                  </a:lnTo>
                  <a:lnTo>
                    <a:pt x="60448" y="3419"/>
                  </a:lnTo>
                  <a:lnTo>
                    <a:pt x="58053" y="1368"/>
                  </a:lnTo>
                  <a:lnTo>
                    <a:pt x="55048" y="0"/>
                  </a:lnTo>
                  <a:lnTo>
                    <a:pt x="44181" y="2244"/>
                  </a:lnTo>
                  <a:lnTo>
                    <a:pt x="31355" y="8650"/>
                  </a:lnTo>
                  <a:lnTo>
                    <a:pt x="20952" y="18553"/>
                  </a:lnTo>
                  <a:lnTo>
                    <a:pt x="10532" y="42770"/>
                  </a:lnTo>
                  <a:lnTo>
                    <a:pt x="9718" y="68917"/>
                  </a:lnTo>
                  <a:lnTo>
                    <a:pt x="17317" y="91168"/>
                  </a:lnTo>
                  <a:lnTo>
                    <a:pt x="24588" y="100853"/>
                  </a:lnTo>
                  <a:lnTo>
                    <a:pt x="28505" y="104424"/>
                  </a:lnTo>
                  <a:lnTo>
                    <a:pt x="33232" y="106098"/>
                  </a:lnTo>
                  <a:lnTo>
                    <a:pt x="55385" y="10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6494"/>
            <p:cNvSpPr/>
            <p:nvPr>
              <p:custDataLst>
                <p:tags r:id="rId156"/>
              </p:custDataLst>
            </p:nvPr>
          </p:nvSpPr>
          <p:spPr>
            <a:xfrm>
              <a:off x="6096000" y="3119517"/>
              <a:ext cx="57151" cy="148978"/>
            </a:xfrm>
            <a:custGeom>
              <a:avLst/>
              <a:gdLst/>
              <a:ahLst/>
              <a:cxnLst/>
              <a:rect l="0" t="0" r="0" b="0"/>
              <a:pathLst>
                <a:path w="57151" h="148978">
                  <a:moveTo>
                    <a:pt x="57150" y="23733"/>
                  </a:moveTo>
                  <a:lnTo>
                    <a:pt x="57150" y="23733"/>
                  </a:lnTo>
                  <a:lnTo>
                    <a:pt x="50243" y="6774"/>
                  </a:lnTo>
                  <a:lnTo>
                    <a:pt x="48311" y="3960"/>
                  </a:lnTo>
                  <a:lnTo>
                    <a:pt x="45613" y="2084"/>
                  </a:lnTo>
                  <a:lnTo>
                    <a:pt x="38852" y="0"/>
                  </a:lnTo>
                  <a:lnTo>
                    <a:pt x="29263" y="2837"/>
                  </a:lnTo>
                  <a:lnTo>
                    <a:pt x="18650" y="9507"/>
                  </a:lnTo>
                  <a:lnTo>
                    <a:pt x="9229" y="19527"/>
                  </a:lnTo>
                  <a:lnTo>
                    <a:pt x="4102" y="29155"/>
                  </a:lnTo>
                  <a:lnTo>
                    <a:pt x="2735" y="33698"/>
                  </a:lnTo>
                  <a:lnTo>
                    <a:pt x="3096" y="42508"/>
                  </a:lnTo>
                  <a:lnTo>
                    <a:pt x="4181" y="46833"/>
                  </a:lnTo>
                  <a:lnTo>
                    <a:pt x="11030" y="55402"/>
                  </a:lnTo>
                  <a:lnTo>
                    <a:pt x="32675" y="75771"/>
                  </a:lnTo>
                  <a:lnTo>
                    <a:pt x="35894" y="82414"/>
                  </a:lnTo>
                  <a:lnTo>
                    <a:pt x="37948" y="118209"/>
                  </a:lnTo>
                  <a:lnTo>
                    <a:pt x="34684" y="134433"/>
                  </a:lnTo>
                  <a:lnTo>
                    <a:pt x="31590" y="138455"/>
                  </a:lnTo>
                  <a:lnTo>
                    <a:pt x="22506" y="144806"/>
                  </a:lnTo>
                  <a:lnTo>
                    <a:pt x="8863" y="148977"/>
                  </a:lnTo>
                  <a:lnTo>
                    <a:pt x="5909" y="148856"/>
                  </a:lnTo>
                  <a:lnTo>
                    <a:pt x="3939" y="148071"/>
                  </a:lnTo>
                  <a:lnTo>
                    <a:pt x="0" y="14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6495"/>
            <p:cNvSpPr/>
            <p:nvPr>
              <p:custDataLst>
                <p:tags r:id="rId157"/>
              </p:custDataLst>
            </p:nvPr>
          </p:nvSpPr>
          <p:spPr>
            <a:xfrm>
              <a:off x="5950181" y="3126412"/>
              <a:ext cx="101370" cy="124603"/>
            </a:xfrm>
            <a:custGeom>
              <a:avLst/>
              <a:gdLst/>
              <a:ahLst/>
              <a:cxnLst/>
              <a:rect l="0" t="0" r="0" b="0"/>
              <a:pathLst>
                <a:path w="101370" h="124603">
                  <a:moveTo>
                    <a:pt x="69619" y="42238"/>
                  </a:moveTo>
                  <a:lnTo>
                    <a:pt x="69619" y="42238"/>
                  </a:lnTo>
                  <a:lnTo>
                    <a:pt x="69619" y="38867"/>
                  </a:lnTo>
                  <a:lnTo>
                    <a:pt x="67738" y="35331"/>
                  </a:lnTo>
                  <a:lnTo>
                    <a:pt x="66248" y="33400"/>
                  </a:lnTo>
                  <a:lnTo>
                    <a:pt x="64593" y="27491"/>
                  </a:lnTo>
                  <a:lnTo>
                    <a:pt x="64152" y="23940"/>
                  </a:lnTo>
                  <a:lnTo>
                    <a:pt x="62446" y="20867"/>
                  </a:lnTo>
                  <a:lnTo>
                    <a:pt x="54716" y="12466"/>
                  </a:lnTo>
                  <a:lnTo>
                    <a:pt x="52412" y="5252"/>
                  </a:lnTo>
                  <a:lnTo>
                    <a:pt x="50386" y="2764"/>
                  </a:lnTo>
                  <a:lnTo>
                    <a:pt x="44373" y="0"/>
                  </a:lnTo>
                  <a:lnTo>
                    <a:pt x="35114" y="2534"/>
                  </a:lnTo>
                  <a:lnTo>
                    <a:pt x="23945" y="9775"/>
                  </a:lnTo>
                  <a:lnTo>
                    <a:pt x="11925" y="22401"/>
                  </a:lnTo>
                  <a:lnTo>
                    <a:pt x="0" y="48747"/>
                  </a:lnTo>
                  <a:lnTo>
                    <a:pt x="107" y="70530"/>
                  </a:lnTo>
                  <a:lnTo>
                    <a:pt x="5564" y="92207"/>
                  </a:lnTo>
                  <a:lnTo>
                    <a:pt x="15044" y="108897"/>
                  </a:lnTo>
                  <a:lnTo>
                    <a:pt x="26314" y="119607"/>
                  </a:lnTo>
                  <a:lnTo>
                    <a:pt x="32283" y="123451"/>
                  </a:lnTo>
                  <a:lnTo>
                    <a:pt x="36966" y="124602"/>
                  </a:lnTo>
                  <a:lnTo>
                    <a:pt x="40794" y="123958"/>
                  </a:lnTo>
                  <a:lnTo>
                    <a:pt x="44054" y="122118"/>
                  </a:lnTo>
                  <a:lnTo>
                    <a:pt x="55380" y="109415"/>
                  </a:lnTo>
                  <a:lnTo>
                    <a:pt x="71415" y="64915"/>
                  </a:lnTo>
                  <a:lnTo>
                    <a:pt x="72064" y="53963"/>
                  </a:lnTo>
                  <a:lnTo>
                    <a:pt x="70101" y="44554"/>
                  </a:lnTo>
                  <a:lnTo>
                    <a:pt x="69762" y="49666"/>
                  </a:lnTo>
                  <a:lnTo>
                    <a:pt x="71518" y="79992"/>
                  </a:lnTo>
                  <a:lnTo>
                    <a:pt x="73003" y="86458"/>
                  </a:lnTo>
                  <a:lnTo>
                    <a:pt x="80295" y="97404"/>
                  </a:lnTo>
                  <a:lnTo>
                    <a:pt x="101369" y="11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6496"/>
            <p:cNvSpPr/>
            <p:nvPr>
              <p:custDataLst>
                <p:tags r:id="rId158"/>
              </p:custDataLst>
            </p:nvPr>
          </p:nvSpPr>
          <p:spPr>
            <a:xfrm>
              <a:off x="5873750" y="307157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6497"/>
            <p:cNvSpPr/>
            <p:nvPr>
              <p:custDataLst>
                <p:tags r:id="rId159"/>
              </p:custDataLst>
            </p:nvPr>
          </p:nvSpPr>
          <p:spPr>
            <a:xfrm>
              <a:off x="5880098" y="3165279"/>
              <a:ext cx="6353" cy="73222"/>
            </a:xfrm>
            <a:custGeom>
              <a:avLst/>
              <a:gdLst/>
              <a:ahLst/>
              <a:cxnLst/>
              <a:rect l="0" t="0" r="0" b="0"/>
              <a:pathLst>
                <a:path w="6353" h="732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707" y="46281"/>
                  </a:lnTo>
                  <a:lnTo>
                    <a:pt x="6352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6498"/>
            <p:cNvSpPr/>
            <p:nvPr>
              <p:custDataLst>
                <p:tags r:id="rId160"/>
              </p:custDataLst>
            </p:nvPr>
          </p:nvSpPr>
          <p:spPr>
            <a:xfrm>
              <a:off x="5746750" y="3004956"/>
              <a:ext cx="68229" cy="268672"/>
            </a:xfrm>
            <a:custGeom>
              <a:avLst/>
              <a:gdLst/>
              <a:ahLst/>
              <a:cxnLst/>
              <a:rect l="0" t="0" r="0" b="0"/>
              <a:pathLst>
                <a:path w="68229" h="268672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8231" y="5711"/>
                  </a:lnTo>
                  <a:lnTo>
                    <a:pt x="11817" y="0"/>
                  </a:lnTo>
                  <a:lnTo>
                    <a:pt x="15809" y="9124"/>
                  </a:lnTo>
                  <a:lnTo>
                    <a:pt x="18410" y="47084"/>
                  </a:lnTo>
                  <a:lnTo>
                    <a:pt x="18154" y="89318"/>
                  </a:lnTo>
                  <a:lnTo>
                    <a:pt x="15595" y="125934"/>
                  </a:lnTo>
                  <a:lnTo>
                    <a:pt x="13987" y="160082"/>
                  </a:lnTo>
                  <a:lnTo>
                    <a:pt x="11199" y="203311"/>
                  </a:lnTo>
                  <a:lnTo>
                    <a:pt x="6988" y="238030"/>
                  </a:lnTo>
                  <a:lnTo>
                    <a:pt x="6776" y="237945"/>
                  </a:lnTo>
                  <a:lnTo>
                    <a:pt x="6634" y="236478"/>
                  </a:lnTo>
                  <a:lnTo>
                    <a:pt x="18584" y="200545"/>
                  </a:lnTo>
                  <a:lnTo>
                    <a:pt x="30122" y="177905"/>
                  </a:lnTo>
                  <a:lnTo>
                    <a:pt x="38318" y="170010"/>
                  </a:lnTo>
                  <a:lnTo>
                    <a:pt x="42478" y="167905"/>
                  </a:lnTo>
                  <a:lnTo>
                    <a:pt x="50864" y="167447"/>
                  </a:lnTo>
                  <a:lnTo>
                    <a:pt x="55076" y="168313"/>
                  </a:lnTo>
                  <a:lnTo>
                    <a:pt x="58590" y="171007"/>
                  </a:lnTo>
                  <a:lnTo>
                    <a:pt x="64375" y="179644"/>
                  </a:lnTo>
                  <a:lnTo>
                    <a:pt x="68228" y="199778"/>
                  </a:lnTo>
                  <a:lnTo>
                    <a:pt x="65998" y="223617"/>
                  </a:lnTo>
                  <a:lnTo>
                    <a:pt x="57499" y="245184"/>
                  </a:lnTo>
                  <a:lnTo>
                    <a:pt x="42672" y="261609"/>
                  </a:lnTo>
                  <a:lnTo>
                    <a:pt x="32841" y="267184"/>
                  </a:lnTo>
                  <a:lnTo>
                    <a:pt x="28244" y="268671"/>
                  </a:lnTo>
                  <a:lnTo>
                    <a:pt x="19374" y="268441"/>
                  </a:lnTo>
                  <a:lnTo>
                    <a:pt x="11433" y="265987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6499"/>
            <p:cNvSpPr/>
            <p:nvPr>
              <p:custDataLst>
                <p:tags r:id="rId161"/>
              </p:custDataLst>
            </p:nvPr>
          </p:nvSpPr>
          <p:spPr>
            <a:xfrm>
              <a:off x="5619750" y="3142530"/>
              <a:ext cx="74424" cy="121371"/>
            </a:xfrm>
            <a:custGeom>
              <a:avLst/>
              <a:gdLst/>
              <a:ahLst/>
              <a:cxnLst/>
              <a:rect l="0" t="0" r="0" b="0"/>
              <a:pathLst>
                <a:path w="74424" h="121371">
                  <a:moveTo>
                    <a:pt x="6350" y="7070"/>
                  </a:moveTo>
                  <a:lnTo>
                    <a:pt x="6350" y="7070"/>
                  </a:lnTo>
                  <a:lnTo>
                    <a:pt x="883" y="7070"/>
                  </a:lnTo>
                  <a:lnTo>
                    <a:pt x="22" y="49133"/>
                  </a:lnTo>
                  <a:lnTo>
                    <a:pt x="1" y="95111"/>
                  </a:lnTo>
                  <a:lnTo>
                    <a:pt x="0" y="99479"/>
                  </a:lnTo>
                  <a:lnTo>
                    <a:pt x="1411" y="79046"/>
                  </a:lnTo>
                  <a:lnTo>
                    <a:pt x="14305" y="31469"/>
                  </a:lnTo>
                  <a:lnTo>
                    <a:pt x="22586" y="17679"/>
                  </a:lnTo>
                  <a:lnTo>
                    <a:pt x="38406" y="699"/>
                  </a:lnTo>
                  <a:lnTo>
                    <a:pt x="41832" y="0"/>
                  </a:lnTo>
                  <a:lnTo>
                    <a:pt x="45527" y="946"/>
                  </a:lnTo>
                  <a:lnTo>
                    <a:pt x="49400" y="2987"/>
                  </a:lnTo>
                  <a:lnTo>
                    <a:pt x="61595" y="19344"/>
                  </a:lnTo>
                  <a:lnTo>
                    <a:pt x="70775" y="42065"/>
                  </a:lnTo>
                  <a:lnTo>
                    <a:pt x="74423" y="79390"/>
                  </a:lnTo>
                  <a:lnTo>
                    <a:pt x="69850" y="12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6500"/>
            <p:cNvSpPr/>
            <p:nvPr>
              <p:custDataLst>
                <p:tags r:id="rId162"/>
              </p:custDataLst>
            </p:nvPr>
          </p:nvSpPr>
          <p:spPr>
            <a:xfrm>
              <a:off x="5470556" y="3130550"/>
              <a:ext cx="117445" cy="145655"/>
            </a:xfrm>
            <a:custGeom>
              <a:avLst/>
              <a:gdLst/>
              <a:ahLst/>
              <a:cxnLst/>
              <a:rect l="0" t="0" r="0" b="0"/>
              <a:pathLst>
                <a:path w="117445" h="145655">
                  <a:moveTo>
                    <a:pt x="3144" y="0"/>
                  </a:moveTo>
                  <a:lnTo>
                    <a:pt x="3144" y="0"/>
                  </a:lnTo>
                  <a:lnTo>
                    <a:pt x="2438" y="37576"/>
                  </a:lnTo>
                  <a:lnTo>
                    <a:pt x="0" y="81819"/>
                  </a:lnTo>
                  <a:lnTo>
                    <a:pt x="5894" y="121368"/>
                  </a:lnTo>
                  <a:lnTo>
                    <a:pt x="15170" y="141010"/>
                  </a:lnTo>
                  <a:lnTo>
                    <a:pt x="18922" y="144101"/>
                  </a:lnTo>
                  <a:lnTo>
                    <a:pt x="22835" y="145456"/>
                  </a:lnTo>
                  <a:lnTo>
                    <a:pt x="26854" y="145654"/>
                  </a:lnTo>
                  <a:lnTo>
                    <a:pt x="30945" y="143670"/>
                  </a:lnTo>
                  <a:lnTo>
                    <a:pt x="39253" y="135820"/>
                  </a:lnTo>
                  <a:lnTo>
                    <a:pt x="48494" y="109387"/>
                  </a:lnTo>
                  <a:lnTo>
                    <a:pt x="52329" y="64631"/>
                  </a:lnTo>
                  <a:lnTo>
                    <a:pt x="53625" y="20083"/>
                  </a:lnTo>
                  <a:lnTo>
                    <a:pt x="53881" y="6058"/>
                  </a:lnTo>
                  <a:lnTo>
                    <a:pt x="57310" y="48428"/>
                  </a:lnTo>
                  <a:lnTo>
                    <a:pt x="69138" y="90260"/>
                  </a:lnTo>
                  <a:lnTo>
                    <a:pt x="77417" y="115565"/>
                  </a:lnTo>
                  <a:lnTo>
                    <a:pt x="84603" y="124976"/>
                  </a:lnTo>
                  <a:lnTo>
                    <a:pt x="92500" y="129628"/>
                  </a:lnTo>
                  <a:lnTo>
                    <a:pt x="96581" y="130869"/>
                  </a:lnTo>
                  <a:lnTo>
                    <a:pt x="100712" y="130285"/>
                  </a:lnTo>
                  <a:lnTo>
                    <a:pt x="11744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8" name="SMARTInkShape-Group1215"/>
          <p:cNvGrpSpPr/>
          <p:nvPr/>
        </p:nvGrpSpPr>
        <p:grpSpPr>
          <a:xfrm>
            <a:off x="6996362" y="3053438"/>
            <a:ext cx="934789" cy="263954"/>
            <a:chOff x="6996362" y="3053438"/>
            <a:chExt cx="934789" cy="263954"/>
          </a:xfrm>
        </p:grpSpPr>
        <p:sp>
          <p:nvSpPr>
            <p:cNvPr id="920" name="SMARTInkShape-6501"/>
            <p:cNvSpPr/>
            <p:nvPr>
              <p:custDataLst>
                <p:tags r:id="rId146"/>
              </p:custDataLst>
            </p:nvPr>
          </p:nvSpPr>
          <p:spPr>
            <a:xfrm>
              <a:off x="7825099" y="3053438"/>
              <a:ext cx="106052" cy="252922"/>
            </a:xfrm>
            <a:custGeom>
              <a:avLst/>
              <a:gdLst/>
              <a:ahLst/>
              <a:cxnLst/>
              <a:rect l="0" t="0" r="0" b="0"/>
              <a:pathLst>
                <a:path w="106052" h="252922">
                  <a:moveTo>
                    <a:pt x="87001" y="178712"/>
                  </a:moveTo>
                  <a:lnTo>
                    <a:pt x="87001" y="178712"/>
                  </a:lnTo>
                  <a:lnTo>
                    <a:pt x="62582" y="169874"/>
                  </a:lnTo>
                  <a:lnTo>
                    <a:pt x="46212" y="167157"/>
                  </a:lnTo>
                  <a:lnTo>
                    <a:pt x="32425" y="169722"/>
                  </a:lnTo>
                  <a:lnTo>
                    <a:pt x="16032" y="181693"/>
                  </a:lnTo>
                  <a:lnTo>
                    <a:pt x="4511" y="198645"/>
                  </a:lnTo>
                  <a:lnTo>
                    <a:pt x="0" y="217074"/>
                  </a:lnTo>
                  <a:lnTo>
                    <a:pt x="2035" y="235939"/>
                  </a:lnTo>
                  <a:lnTo>
                    <a:pt x="7139" y="244833"/>
                  </a:lnTo>
                  <a:lnTo>
                    <a:pt x="10477" y="248193"/>
                  </a:lnTo>
                  <a:lnTo>
                    <a:pt x="19828" y="251925"/>
                  </a:lnTo>
                  <a:lnTo>
                    <a:pt x="25287" y="252921"/>
                  </a:lnTo>
                  <a:lnTo>
                    <a:pt x="31042" y="251468"/>
                  </a:lnTo>
                  <a:lnTo>
                    <a:pt x="49253" y="239310"/>
                  </a:lnTo>
                  <a:lnTo>
                    <a:pt x="61758" y="228222"/>
                  </a:lnTo>
                  <a:lnTo>
                    <a:pt x="77326" y="196596"/>
                  </a:lnTo>
                  <a:lnTo>
                    <a:pt x="87505" y="149203"/>
                  </a:lnTo>
                  <a:lnTo>
                    <a:pt x="90753" y="113386"/>
                  </a:lnTo>
                  <a:lnTo>
                    <a:pt x="92196" y="77711"/>
                  </a:lnTo>
                  <a:lnTo>
                    <a:pt x="91598" y="32683"/>
                  </a:lnTo>
                  <a:lnTo>
                    <a:pt x="82370" y="0"/>
                  </a:lnTo>
                  <a:lnTo>
                    <a:pt x="80386" y="304"/>
                  </a:lnTo>
                  <a:lnTo>
                    <a:pt x="74418" y="6286"/>
                  </a:lnTo>
                  <a:lnTo>
                    <a:pt x="63125" y="31667"/>
                  </a:lnTo>
                  <a:lnTo>
                    <a:pt x="60631" y="63499"/>
                  </a:lnTo>
                  <a:lnTo>
                    <a:pt x="61875" y="102106"/>
                  </a:lnTo>
                  <a:lnTo>
                    <a:pt x="64780" y="140431"/>
                  </a:lnTo>
                  <a:lnTo>
                    <a:pt x="73754" y="187596"/>
                  </a:lnTo>
                  <a:lnTo>
                    <a:pt x="88720" y="218268"/>
                  </a:lnTo>
                  <a:lnTo>
                    <a:pt x="106051" y="24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6502"/>
            <p:cNvSpPr/>
            <p:nvPr>
              <p:custDataLst>
                <p:tags r:id="rId147"/>
              </p:custDataLst>
            </p:nvPr>
          </p:nvSpPr>
          <p:spPr>
            <a:xfrm>
              <a:off x="7664450" y="3208900"/>
              <a:ext cx="67426" cy="83810"/>
            </a:xfrm>
            <a:custGeom>
              <a:avLst/>
              <a:gdLst/>
              <a:ahLst/>
              <a:cxnLst/>
              <a:rect l="0" t="0" r="0" b="0"/>
              <a:pathLst>
                <a:path w="67426" h="83810">
                  <a:moveTo>
                    <a:pt x="0" y="35950"/>
                  </a:moveTo>
                  <a:lnTo>
                    <a:pt x="0" y="35950"/>
                  </a:lnTo>
                  <a:lnTo>
                    <a:pt x="33224" y="35950"/>
                  </a:lnTo>
                  <a:lnTo>
                    <a:pt x="43224" y="32187"/>
                  </a:lnTo>
                  <a:lnTo>
                    <a:pt x="64043" y="19358"/>
                  </a:lnTo>
                  <a:lnTo>
                    <a:pt x="67269" y="14935"/>
                  </a:lnTo>
                  <a:lnTo>
                    <a:pt x="67425" y="12062"/>
                  </a:lnTo>
                  <a:lnTo>
                    <a:pt x="65715" y="5108"/>
                  </a:lnTo>
                  <a:lnTo>
                    <a:pt x="63565" y="2688"/>
                  </a:lnTo>
                  <a:lnTo>
                    <a:pt x="57414" y="0"/>
                  </a:lnTo>
                  <a:lnTo>
                    <a:pt x="48096" y="2569"/>
                  </a:lnTo>
                  <a:lnTo>
                    <a:pt x="37602" y="9120"/>
                  </a:lnTo>
                  <a:lnTo>
                    <a:pt x="28237" y="19086"/>
                  </a:lnTo>
                  <a:lnTo>
                    <a:pt x="18400" y="39969"/>
                  </a:lnTo>
                  <a:lnTo>
                    <a:pt x="17115" y="53964"/>
                  </a:lnTo>
                  <a:lnTo>
                    <a:pt x="20358" y="71861"/>
                  </a:lnTo>
                  <a:lnTo>
                    <a:pt x="22039" y="76824"/>
                  </a:lnTo>
                  <a:lnTo>
                    <a:pt x="25276" y="80133"/>
                  </a:lnTo>
                  <a:lnTo>
                    <a:pt x="34517" y="83809"/>
                  </a:lnTo>
                  <a:lnTo>
                    <a:pt x="45679" y="83561"/>
                  </a:lnTo>
                  <a:lnTo>
                    <a:pt x="63500" y="8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6503"/>
            <p:cNvSpPr/>
            <p:nvPr>
              <p:custDataLst>
                <p:tags r:id="rId148"/>
              </p:custDataLst>
            </p:nvPr>
          </p:nvSpPr>
          <p:spPr>
            <a:xfrm>
              <a:off x="7533675" y="3067027"/>
              <a:ext cx="86326" cy="241324"/>
            </a:xfrm>
            <a:custGeom>
              <a:avLst/>
              <a:gdLst/>
              <a:ahLst/>
              <a:cxnLst/>
              <a:rect l="0" t="0" r="0" b="0"/>
              <a:pathLst>
                <a:path w="86326" h="241324">
                  <a:moveTo>
                    <a:pt x="73625" y="120673"/>
                  </a:moveTo>
                  <a:lnTo>
                    <a:pt x="73625" y="120673"/>
                  </a:lnTo>
                  <a:lnTo>
                    <a:pt x="70254" y="117302"/>
                  </a:lnTo>
                  <a:lnTo>
                    <a:pt x="66717" y="115647"/>
                  </a:lnTo>
                  <a:lnTo>
                    <a:pt x="64786" y="115206"/>
                  </a:lnTo>
                  <a:lnTo>
                    <a:pt x="55913" y="110133"/>
                  </a:lnTo>
                  <a:lnTo>
                    <a:pt x="49054" y="108933"/>
                  </a:lnTo>
                  <a:lnTo>
                    <a:pt x="39421" y="114044"/>
                  </a:lnTo>
                  <a:lnTo>
                    <a:pt x="28789" y="124077"/>
                  </a:lnTo>
                  <a:lnTo>
                    <a:pt x="6117" y="161617"/>
                  </a:lnTo>
                  <a:lnTo>
                    <a:pt x="0" y="186505"/>
                  </a:lnTo>
                  <a:lnTo>
                    <a:pt x="2332" y="201437"/>
                  </a:lnTo>
                  <a:lnTo>
                    <a:pt x="8778" y="214423"/>
                  </a:lnTo>
                  <a:lnTo>
                    <a:pt x="18699" y="224899"/>
                  </a:lnTo>
                  <a:lnTo>
                    <a:pt x="28282" y="230497"/>
                  </a:lnTo>
                  <a:lnTo>
                    <a:pt x="32813" y="231988"/>
                  </a:lnTo>
                  <a:lnTo>
                    <a:pt x="43492" y="229883"/>
                  </a:lnTo>
                  <a:lnTo>
                    <a:pt x="49302" y="227346"/>
                  </a:lnTo>
                  <a:lnTo>
                    <a:pt x="59522" y="217002"/>
                  </a:lnTo>
                  <a:lnTo>
                    <a:pt x="68063" y="200880"/>
                  </a:lnTo>
                  <a:lnTo>
                    <a:pt x="76837" y="161920"/>
                  </a:lnTo>
                  <a:lnTo>
                    <a:pt x="81638" y="126070"/>
                  </a:lnTo>
                  <a:lnTo>
                    <a:pt x="84240" y="84736"/>
                  </a:lnTo>
                  <a:lnTo>
                    <a:pt x="85399" y="45435"/>
                  </a:lnTo>
                  <a:lnTo>
                    <a:pt x="84260" y="4734"/>
                  </a:lnTo>
                  <a:lnTo>
                    <a:pt x="82831" y="1047"/>
                  </a:lnTo>
                  <a:lnTo>
                    <a:pt x="81174" y="0"/>
                  </a:lnTo>
                  <a:lnTo>
                    <a:pt x="79363" y="713"/>
                  </a:lnTo>
                  <a:lnTo>
                    <a:pt x="74764" y="6680"/>
                  </a:lnTo>
                  <a:lnTo>
                    <a:pt x="68016" y="18739"/>
                  </a:lnTo>
                  <a:lnTo>
                    <a:pt x="63026" y="54879"/>
                  </a:lnTo>
                  <a:lnTo>
                    <a:pt x="61859" y="87198"/>
                  </a:lnTo>
                  <a:lnTo>
                    <a:pt x="62045" y="122023"/>
                  </a:lnTo>
                  <a:lnTo>
                    <a:pt x="64480" y="156315"/>
                  </a:lnTo>
                  <a:lnTo>
                    <a:pt x="69816" y="197242"/>
                  </a:lnTo>
                  <a:lnTo>
                    <a:pt x="86325" y="24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6504"/>
            <p:cNvSpPr/>
            <p:nvPr>
              <p:custDataLst>
                <p:tags r:id="rId149"/>
              </p:custDataLst>
            </p:nvPr>
          </p:nvSpPr>
          <p:spPr>
            <a:xfrm>
              <a:off x="7442200" y="3098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6505"/>
            <p:cNvSpPr/>
            <p:nvPr>
              <p:custDataLst>
                <p:tags r:id="rId150"/>
              </p:custDataLst>
            </p:nvPr>
          </p:nvSpPr>
          <p:spPr>
            <a:xfrm>
              <a:off x="7455422" y="3194050"/>
              <a:ext cx="12179" cy="76201"/>
            </a:xfrm>
            <a:custGeom>
              <a:avLst/>
              <a:gdLst/>
              <a:ahLst/>
              <a:cxnLst/>
              <a:rect l="0" t="0" r="0" b="0"/>
              <a:pathLst>
                <a:path w="12179" h="76201">
                  <a:moveTo>
                    <a:pt x="12178" y="0"/>
                  </a:moveTo>
                  <a:lnTo>
                    <a:pt x="12178" y="0"/>
                  </a:lnTo>
                  <a:lnTo>
                    <a:pt x="5436" y="6742"/>
                  </a:lnTo>
                  <a:lnTo>
                    <a:pt x="2126" y="15697"/>
                  </a:lnTo>
                  <a:lnTo>
                    <a:pt x="0" y="42063"/>
                  </a:lnTo>
                  <a:lnTo>
                    <a:pt x="582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6506"/>
            <p:cNvSpPr/>
            <p:nvPr>
              <p:custDataLst>
                <p:tags r:id="rId151"/>
              </p:custDataLst>
            </p:nvPr>
          </p:nvSpPr>
          <p:spPr>
            <a:xfrm>
              <a:off x="7334107" y="3143589"/>
              <a:ext cx="64684" cy="149266"/>
            </a:xfrm>
            <a:custGeom>
              <a:avLst/>
              <a:gdLst/>
              <a:ahLst/>
              <a:cxnLst/>
              <a:rect l="0" t="0" r="0" b="0"/>
              <a:pathLst>
                <a:path w="64684" h="149266">
                  <a:moveTo>
                    <a:pt x="57293" y="12361"/>
                  </a:moveTo>
                  <a:lnTo>
                    <a:pt x="57293" y="12361"/>
                  </a:lnTo>
                  <a:lnTo>
                    <a:pt x="48454" y="3523"/>
                  </a:lnTo>
                  <a:lnTo>
                    <a:pt x="42545" y="1377"/>
                  </a:lnTo>
                  <a:lnTo>
                    <a:pt x="27256" y="0"/>
                  </a:lnTo>
                  <a:lnTo>
                    <a:pt x="19014" y="3575"/>
                  </a:lnTo>
                  <a:lnTo>
                    <a:pt x="10646" y="10573"/>
                  </a:lnTo>
                  <a:lnTo>
                    <a:pt x="2223" y="20738"/>
                  </a:lnTo>
                  <a:lnTo>
                    <a:pt x="120" y="25707"/>
                  </a:lnTo>
                  <a:lnTo>
                    <a:pt x="0" y="48151"/>
                  </a:lnTo>
                  <a:lnTo>
                    <a:pt x="5723" y="58607"/>
                  </a:lnTo>
                  <a:lnTo>
                    <a:pt x="16029" y="69603"/>
                  </a:lnTo>
                  <a:lnTo>
                    <a:pt x="55511" y="101214"/>
                  </a:lnTo>
                  <a:lnTo>
                    <a:pt x="63086" y="110883"/>
                  </a:lnTo>
                  <a:lnTo>
                    <a:pt x="64683" y="116142"/>
                  </a:lnTo>
                  <a:lnTo>
                    <a:pt x="64576" y="127630"/>
                  </a:lnTo>
                  <a:lnTo>
                    <a:pt x="58413" y="137910"/>
                  </a:lnTo>
                  <a:lnTo>
                    <a:pt x="49324" y="145772"/>
                  </a:lnTo>
                  <a:lnTo>
                    <a:pt x="40580" y="149265"/>
                  </a:lnTo>
                  <a:lnTo>
                    <a:pt x="30109" y="147055"/>
                  </a:lnTo>
                  <a:lnTo>
                    <a:pt x="24354" y="144491"/>
                  </a:lnTo>
                  <a:lnTo>
                    <a:pt x="16077" y="135996"/>
                  </a:lnTo>
                  <a:lnTo>
                    <a:pt x="6493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6507"/>
            <p:cNvSpPr/>
            <p:nvPr>
              <p:custDataLst>
                <p:tags r:id="rId152"/>
              </p:custDataLst>
            </p:nvPr>
          </p:nvSpPr>
          <p:spPr>
            <a:xfrm>
              <a:off x="7118350" y="32258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7061" y="7233"/>
                  </a:lnTo>
                  <a:lnTo>
                    <a:pt x="74662" y="45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6508"/>
            <p:cNvSpPr/>
            <p:nvPr>
              <p:custDataLst>
                <p:tags r:id="rId153"/>
              </p:custDataLst>
            </p:nvPr>
          </p:nvSpPr>
          <p:spPr>
            <a:xfrm>
              <a:off x="6996362" y="3087060"/>
              <a:ext cx="90239" cy="230332"/>
            </a:xfrm>
            <a:custGeom>
              <a:avLst/>
              <a:gdLst/>
              <a:ahLst/>
              <a:cxnLst/>
              <a:rect l="0" t="0" r="0" b="0"/>
              <a:pathLst>
                <a:path w="90239" h="230332">
                  <a:moveTo>
                    <a:pt x="90238" y="11740"/>
                  </a:moveTo>
                  <a:lnTo>
                    <a:pt x="90238" y="11740"/>
                  </a:lnTo>
                  <a:lnTo>
                    <a:pt x="90238" y="2280"/>
                  </a:lnTo>
                  <a:lnTo>
                    <a:pt x="89533" y="1200"/>
                  </a:lnTo>
                  <a:lnTo>
                    <a:pt x="88357" y="480"/>
                  </a:lnTo>
                  <a:lnTo>
                    <a:pt x="86867" y="0"/>
                  </a:lnTo>
                  <a:lnTo>
                    <a:pt x="78029" y="2696"/>
                  </a:lnTo>
                  <a:lnTo>
                    <a:pt x="66472" y="11333"/>
                  </a:lnTo>
                  <a:lnTo>
                    <a:pt x="32674" y="56221"/>
                  </a:lnTo>
                  <a:lnTo>
                    <a:pt x="17286" y="93202"/>
                  </a:lnTo>
                  <a:lnTo>
                    <a:pt x="10532" y="132068"/>
                  </a:lnTo>
                  <a:lnTo>
                    <a:pt x="13319" y="178057"/>
                  </a:lnTo>
                  <a:lnTo>
                    <a:pt x="20097" y="208323"/>
                  </a:lnTo>
                  <a:lnTo>
                    <a:pt x="29431" y="221642"/>
                  </a:lnTo>
                  <a:lnTo>
                    <a:pt x="38753" y="228502"/>
                  </a:lnTo>
                  <a:lnTo>
                    <a:pt x="43215" y="230331"/>
                  </a:lnTo>
                  <a:lnTo>
                    <a:pt x="49011" y="229434"/>
                  </a:lnTo>
                  <a:lnTo>
                    <a:pt x="62976" y="222793"/>
                  </a:lnTo>
                  <a:lnTo>
                    <a:pt x="79966" y="207154"/>
                  </a:lnTo>
                  <a:lnTo>
                    <a:pt x="85672" y="193370"/>
                  </a:lnTo>
                  <a:lnTo>
                    <a:pt x="87194" y="185743"/>
                  </a:lnTo>
                  <a:lnTo>
                    <a:pt x="86092" y="179248"/>
                  </a:lnTo>
                  <a:lnTo>
                    <a:pt x="79223" y="168267"/>
                  </a:lnTo>
                  <a:lnTo>
                    <a:pt x="60085" y="154152"/>
                  </a:lnTo>
                  <a:lnTo>
                    <a:pt x="36540" y="144404"/>
                  </a:lnTo>
                  <a:lnTo>
                    <a:pt x="21922" y="145020"/>
                  </a:lnTo>
                  <a:lnTo>
                    <a:pt x="5555" y="151419"/>
                  </a:lnTo>
                  <a:lnTo>
                    <a:pt x="2031" y="153543"/>
                  </a:lnTo>
                  <a:lnTo>
                    <a:pt x="390" y="155664"/>
                  </a:lnTo>
                  <a:lnTo>
                    <a:pt x="0" y="157784"/>
                  </a:lnTo>
                  <a:lnTo>
                    <a:pt x="1338" y="164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5" name="SMARTInkShape-Group1216"/>
          <p:cNvGrpSpPr/>
          <p:nvPr/>
        </p:nvGrpSpPr>
        <p:grpSpPr>
          <a:xfrm>
            <a:off x="8298768" y="3084620"/>
            <a:ext cx="635683" cy="268181"/>
            <a:chOff x="8298768" y="3084620"/>
            <a:chExt cx="635683" cy="268181"/>
          </a:xfrm>
        </p:grpSpPr>
        <p:sp>
          <p:nvSpPr>
            <p:cNvPr id="929" name="SMARTInkShape-6509"/>
            <p:cNvSpPr/>
            <p:nvPr>
              <p:custDataLst>
                <p:tags r:id="rId140"/>
              </p:custDataLst>
            </p:nvPr>
          </p:nvSpPr>
          <p:spPr>
            <a:xfrm>
              <a:off x="8896350" y="33210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31357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6510"/>
            <p:cNvSpPr/>
            <p:nvPr>
              <p:custDataLst>
                <p:tags r:id="rId141"/>
              </p:custDataLst>
            </p:nvPr>
          </p:nvSpPr>
          <p:spPr>
            <a:xfrm>
              <a:off x="8619641" y="3176624"/>
              <a:ext cx="143360" cy="112677"/>
            </a:xfrm>
            <a:custGeom>
              <a:avLst/>
              <a:gdLst/>
              <a:ahLst/>
              <a:cxnLst/>
              <a:rect l="0" t="0" r="0" b="0"/>
              <a:pathLst>
                <a:path w="143360" h="112677">
                  <a:moveTo>
                    <a:pt x="3659" y="55526"/>
                  </a:moveTo>
                  <a:lnTo>
                    <a:pt x="3659" y="55526"/>
                  </a:lnTo>
                  <a:lnTo>
                    <a:pt x="288" y="55526"/>
                  </a:lnTo>
                  <a:lnTo>
                    <a:pt x="0" y="56232"/>
                  </a:lnTo>
                  <a:lnTo>
                    <a:pt x="1563" y="58897"/>
                  </a:lnTo>
                  <a:lnTo>
                    <a:pt x="6491" y="60552"/>
                  </a:lnTo>
                  <a:lnTo>
                    <a:pt x="30973" y="64655"/>
                  </a:lnTo>
                  <a:lnTo>
                    <a:pt x="52125" y="57447"/>
                  </a:lnTo>
                  <a:lnTo>
                    <a:pt x="77158" y="38288"/>
                  </a:lnTo>
                  <a:lnTo>
                    <a:pt x="82185" y="29991"/>
                  </a:lnTo>
                  <a:lnTo>
                    <a:pt x="83526" y="25802"/>
                  </a:lnTo>
                  <a:lnTo>
                    <a:pt x="83136" y="17386"/>
                  </a:lnTo>
                  <a:lnTo>
                    <a:pt x="82044" y="13166"/>
                  </a:lnTo>
                  <a:lnTo>
                    <a:pt x="77066" y="6596"/>
                  </a:lnTo>
                  <a:lnTo>
                    <a:pt x="73763" y="3856"/>
                  </a:lnTo>
                  <a:lnTo>
                    <a:pt x="62569" y="811"/>
                  </a:lnTo>
                  <a:lnTo>
                    <a:pt x="55632" y="0"/>
                  </a:lnTo>
                  <a:lnTo>
                    <a:pt x="42281" y="4742"/>
                  </a:lnTo>
                  <a:lnTo>
                    <a:pt x="35756" y="8970"/>
                  </a:lnTo>
                  <a:lnTo>
                    <a:pt x="31407" y="13905"/>
                  </a:lnTo>
                  <a:lnTo>
                    <a:pt x="22545" y="38917"/>
                  </a:lnTo>
                  <a:lnTo>
                    <a:pt x="19814" y="53788"/>
                  </a:lnTo>
                  <a:lnTo>
                    <a:pt x="23810" y="80583"/>
                  </a:lnTo>
                  <a:lnTo>
                    <a:pt x="28136" y="92768"/>
                  </a:lnTo>
                  <a:lnTo>
                    <a:pt x="34763" y="102887"/>
                  </a:lnTo>
                  <a:lnTo>
                    <a:pt x="42413" y="108325"/>
                  </a:lnTo>
                  <a:lnTo>
                    <a:pt x="52632" y="110742"/>
                  </a:lnTo>
                  <a:lnTo>
                    <a:pt x="97945" y="112421"/>
                  </a:lnTo>
                  <a:lnTo>
                    <a:pt x="143359" y="11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6511"/>
            <p:cNvSpPr/>
            <p:nvPr>
              <p:custDataLst>
                <p:tags r:id="rId142"/>
              </p:custDataLst>
            </p:nvPr>
          </p:nvSpPr>
          <p:spPr>
            <a:xfrm>
              <a:off x="8522177" y="3188039"/>
              <a:ext cx="50324" cy="107612"/>
            </a:xfrm>
            <a:custGeom>
              <a:avLst/>
              <a:gdLst/>
              <a:ahLst/>
              <a:cxnLst/>
              <a:rect l="0" t="0" r="0" b="0"/>
              <a:pathLst>
                <a:path w="50324" h="107612">
                  <a:moveTo>
                    <a:pt x="50323" y="12361"/>
                  </a:moveTo>
                  <a:lnTo>
                    <a:pt x="50323" y="12361"/>
                  </a:lnTo>
                  <a:lnTo>
                    <a:pt x="46952" y="8990"/>
                  </a:lnTo>
                  <a:lnTo>
                    <a:pt x="45297" y="5454"/>
                  </a:lnTo>
                  <a:lnTo>
                    <a:pt x="44856" y="3523"/>
                  </a:lnTo>
                  <a:lnTo>
                    <a:pt x="43149" y="2235"/>
                  </a:lnTo>
                  <a:lnTo>
                    <a:pt x="34008" y="424"/>
                  </a:lnTo>
                  <a:lnTo>
                    <a:pt x="26373" y="0"/>
                  </a:lnTo>
                  <a:lnTo>
                    <a:pt x="18277" y="3575"/>
                  </a:lnTo>
                  <a:lnTo>
                    <a:pt x="14142" y="6503"/>
                  </a:lnTo>
                  <a:lnTo>
                    <a:pt x="7667" y="15402"/>
                  </a:lnTo>
                  <a:lnTo>
                    <a:pt x="3142" y="27118"/>
                  </a:lnTo>
                  <a:lnTo>
                    <a:pt x="0" y="65828"/>
                  </a:lnTo>
                  <a:lnTo>
                    <a:pt x="3498" y="80574"/>
                  </a:lnTo>
                  <a:lnTo>
                    <a:pt x="6406" y="87469"/>
                  </a:lnTo>
                  <a:lnTo>
                    <a:pt x="15282" y="97012"/>
                  </a:lnTo>
                  <a:lnTo>
                    <a:pt x="25576" y="102901"/>
                  </a:lnTo>
                  <a:lnTo>
                    <a:pt x="43973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6512"/>
            <p:cNvSpPr/>
            <p:nvPr>
              <p:custDataLst>
                <p:tags r:id="rId143"/>
              </p:custDataLst>
            </p:nvPr>
          </p:nvSpPr>
          <p:spPr>
            <a:xfrm>
              <a:off x="8477250" y="3136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6513"/>
            <p:cNvSpPr/>
            <p:nvPr>
              <p:custDataLst>
                <p:tags r:id="rId144"/>
              </p:custDataLst>
            </p:nvPr>
          </p:nvSpPr>
          <p:spPr>
            <a:xfrm>
              <a:off x="8473591" y="322580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0" y="42327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6514"/>
            <p:cNvSpPr/>
            <p:nvPr>
              <p:custDataLst>
                <p:tags r:id="rId145"/>
              </p:custDataLst>
            </p:nvPr>
          </p:nvSpPr>
          <p:spPr>
            <a:xfrm>
              <a:off x="8298768" y="3084620"/>
              <a:ext cx="134033" cy="252424"/>
            </a:xfrm>
            <a:custGeom>
              <a:avLst/>
              <a:gdLst/>
              <a:ahLst/>
              <a:cxnLst/>
              <a:rect l="0" t="0" r="0" b="0"/>
              <a:pathLst>
                <a:path w="134033" h="252424">
                  <a:moveTo>
                    <a:pt x="70532" y="166580"/>
                  </a:moveTo>
                  <a:lnTo>
                    <a:pt x="70532" y="166580"/>
                  </a:lnTo>
                  <a:lnTo>
                    <a:pt x="61743" y="152765"/>
                  </a:lnTo>
                  <a:lnTo>
                    <a:pt x="50759" y="142731"/>
                  </a:lnTo>
                  <a:lnTo>
                    <a:pt x="46766" y="140097"/>
                  </a:lnTo>
                  <a:lnTo>
                    <a:pt x="43400" y="139047"/>
                  </a:lnTo>
                  <a:lnTo>
                    <a:pt x="40449" y="139053"/>
                  </a:lnTo>
                  <a:lnTo>
                    <a:pt x="37776" y="139762"/>
                  </a:lnTo>
                  <a:lnTo>
                    <a:pt x="23902" y="154244"/>
                  </a:lnTo>
                  <a:lnTo>
                    <a:pt x="6026" y="185127"/>
                  </a:lnTo>
                  <a:lnTo>
                    <a:pt x="0" y="204221"/>
                  </a:lnTo>
                  <a:lnTo>
                    <a:pt x="614" y="220704"/>
                  </a:lnTo>
                  <a:lnTo>
                    <a:pt x="2753" y="228063"/>
                  </a:lnTo>
                  <a:lnTo>
                    <a:pt x="12656" y="240001"/>
                  </a:lnTo>
                  <a:lnTo>
                    <a:pt x="25758" y="248601"/>
                  </a:lnTo>
                  <a:lnTo>
                    <a:pt x="38639" y="252423"/>
                  </a:lnTo>
                  <a:lnTo>
                    <a:pt x="45037" y="250619"/>
                  </a:lnTo>
                  <a:lnTo>
                    <a:pt x="57789" y="241090"/>
                  </a:lnTo>
                  <a:lnTo>
                    <a:pt x="73498" y="216487"/>
                  </a:lnTo>
                  <a:lnTo>
                    <a:pt x="83718" y="173371"/>
                  </a:lnTo>
                  <a:lnTo>
                    <a:pt x="86976" y="134791"/>
                  </a:lnTo>
                  <a:lnTo>
                    <a:pt x="87718" y="93890"/>
                  </a:lnTo>
                  <a:lnTo>
                    <a:pt x="85695" y="56898"/>
                  </a:lnTo>
                  <a:lnTo>
                    <a:pt x="83013" y="10257"/>
                  </a:lnTo>
                  <a:lnTo>
                    <a:pt x="80077" y="1853"/>
                  </a:lnTo>
                  <a:lnTo>
                    <a:pt x="78307" y="318"/>
                  </a:lnTo>
                  <a:lnTo>
                    <a:pt x="76421" y="0"/>
                  </a:lnTo>
                  <a:lnTo>
                    <a:pt x="74458" y="493"/>
                  </a:lnTo>
                  <a:lnTo>
                    <a:pt x="64953" y="14672"/>
                  </a:lnTo>
                  <a:lnTo>
                    <a:pt x="56571" y="46859"/>
                  </a:lnTo>
                  <a:lnTo>
                    <a:pt x="59732" y="94418"/>
                  </a:lnTo>
                  <a:lnTo>
                    <a:pt x="72977" y="138613"/>
                  </a:lnTo>
                  <a:lnTo>
                    <a:pt x="92052" y="179923"/>
                  </a:lnTo>
                  <a:lnTo>
                    <a:pt x="103380" y="192736"/>
                  </a:lnTo>
                  <a:lnTo>
                    <a:pt x="109362" y="195306"/>
                  </a:lnTo>
                  <a:lnTo>
                    <a:pt x="115470" y="195609"/>
                  </a:lnTo>
                  <a:lnTo>
                    <a:pt x="134032" y="191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SMARTInkShape-Group1217"/>
          <p:cNvGrpSpPr/>
          <p:nvPr/>
        </p:nvGrpSpPr>
        <p:grpSpPr>
          <a:xfrm>
            <a:off x="9169478" y="3090836"/>
            <a:ext cx="469823" cy="287365"/>
            <a:chOff x="9169478" y="3090836"/>
            <a:chExt cx="469823" cy="287365"/>
          </a:xfrm>
        </p:grpSpPr>
        <p:sp>
          <p:nvSpPr>
            <p:cNvPr id="936" name="SMARTInkShape-6515"/>
            <p:cNvSpPr/>
            <p:nvPr>
              <p:custDataLst>
                <p:tags r:id="rId137"/>
              </p:custDataLst>
            </p:nvPr>
          </p:nvSpPr>
          <p:spPr>
            <a:xfrm>
              <a:off x="9521513" y="3132855"/>
              <a:ext cx="117788" cy="207246"/>
            </a:xfrm>
            <a:custGeom>
              <a:avLst/>
              <a:gdLst/>
              <a:ahLst/>
              <a:cxnLst/>
              <a:rect l="0" t="0" r="0" b="0"/>
              <a:pathLst>
                <a:path w="117788" h="207246">
                  <a:moveTo>
                    <a:pt x="117787" y="150095"/>
                  </a:moveTo>
                  <a:lnTo>
                    <a:pt x="117787" y="150095"/>
                  </a:lnTo>
                  <a:lnTo>
                    <a:pt x="108948" y="150095"/>
                  </a:lnTo>
                  <a:lnTo>
                    <a:pt x="96118" y="136611"/>
                  </a:lnTo>
                  <a:lnTo>
                    <a:pt x="85655" y="118113"/>
                  </a:lnTo>
                  <a:lnTo>
                    <a:pt x="78083" y="85742"/>
                  </a:lnTo>
                  <a:lnTo>
                    <a:pt x="78113" y="41500"/>
                  </a:lnTo>
                  <a:lnTo>
                    <a:pt x="85965" y="9499"/>
                  </a:lnTo>
                  <a:lnTo>
                    <a:pt x="88810" y="4153"/>
                  </a:lnTo>
                  <a:lnTo>
                    <a:pt x="91413" y="1294"/>
                  </a:lnTo>
                  <a:lnTo>
                    <a:pt x="93854" y="94"/>
                  </a:lnTo>
                  <a:lnTo>
                    <a:pt x="96188" y="0"/>
                  </a:lnTo>
                  <a:lnTo>
                    <a:pt x="100662" y="1777"/>
                  </a:lnTo>
                  <a:lnTo>
                    <a:pt x="101431" y="5355"/>
                  </a:lnTo>
                  <a:lnTo>
                    <a:pt x="100404" y="16856"/>
                  </a:lnTo>
                  <a:lnTo>
                    <a:pt x="78234" y="62325"/>
                  </a:lnTo>
                  <a:lnTo>
                    <a:pt x="47747" y="107780"/>
                  </a:lnTo>
                  <a:lnTo>
                    <a:pt x="18547" y="137545"/>
                  </a:lnTo>
                  <a:lnTo>
                    <a:pt x="376" y="142928"/>
                  </a:lnTo>
                  <a:lnTo>
                    <a:pt x="0" y="143905"/>
                  </a:lnTo>
                  <a:lnTo>
                    <a:pt x="457" y="145264"/>
                  </a:lnTo>
                  <a:lnTo>
                    <a:pt x="30998" y="189814"/>
                  </a:lnTo>
                  <a:lnTo>
                    <a:pt x="38841" y="201453"/>
                  </a:lnTo>
                  <a:lnTo>
                    <a:pt x="43425" y="204671"/>
                  </a:lnTo>
                  <a:lnTo>
                    <a:pt x="54287" y="20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6516"/>
            <p:cNvSpPr/>
            <p:nvPr>
              <p:custDataLst>
                <p:tags r:id="rId138"/>
              </p:custDataLst>
            </p:nvPr>
          </p:nvSpPr>
          <p:spPr>
            <a:xfrm>
              <a:off x="9283700" y="3308350"/>
              <a:ext cx="12308" cy="69851"/>
            </a:xfrm>
            <a:custGeom>
              <a:avLst/>
              <a:gdLst/>
              <a:ahLst/>
              <a:cxnLst/>
              <a:rect l="0" t="0" r="0" b="0"/>
              <a:pathLst>
                <a:path w="12308" h="698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6" y="1882"/>
                  </a:lnTo>
                  <a:lnTo>
                    <a:pt x="12307" y="8789"/>
                  </a:lnTo>
                  <a:lnTo>
                    <a:pt x="11817" y="16606"/>
                  </a:lnTo>
                  <a:lnTo>
                    <a:pt x="2155" y="634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6517"/>
            <p:cNvSpPr/>
            <p:nvPr>
              <p:custDataLst>
                <p:tags r:id="rId139"/>
              </p:custDataLst>
            </p:nvPr>
          </p:nvSpPr>
          <p:spPr>
            <a:xfrm>
              <a:off x="9169478" y="3090836"/>
              <a:ext cx="88357" cy="220185"/>
            </a:xfrm>
            <a:custGeom>
              <a:avLst/>
              <a:gdLst/>
              <a:ahLst/>
              <a:cxnLst/>
              <a:rect l="0" t="0" r="0" b="0"/>
              <a:pathLst>
                <a:path w="88357" h="220185">
                  <a:moveTo>
                    <a:pt x="6272" y="90514"/>
                  </a:moveTo>
                  <a:lnTo>
                    <a:pt x="6272" y="90514"/>
                  </a:lnTo>
                  <a:lnTo>
                    <a:pt x="805" y="85047"/>
                  </a:lnTo>
                  <a:lnTo>
                    <a:pt x="0" y="122966"/>
                  </a:lnTo>
                  <a:lnTo>
                    <a:pt x="4302" y="167401"/>
                  </a:lnTo>
                  <a:lnTo>
                    <a:pt x="4002" y="205237"/>
                  </a:lnTo>
                  <a:lnTo>
                    <a:pt x="727" y="220184"/>
                  </a:lnTo>
                  <a:lnTo>
                    <a:pt x="1165" y="220000"/>
                  </a:lnTo>
                  <a:lnTo>
                    <a:pt x="3533" y="216032"/>
                  </a:lnTo>
                  <a:lnTo>
                    <a:pt x="5910" y="178531"/>
                  </a:lnTo>
                  <a:lnTo>
                    <a:pt x="8048" y="131645"/>
                  </a:lnTo>
                  <a:lnTo>
                    <a:pt x="11999" y="91861"/>
                  </a:lnTo>
                  <a:lnTo>
                    <a:pt x="18460" y="53013"/>
                  </a:lnTo>
                  <a:lnTo>
                    <a:pt x="33400" y="8866"/>
                  </a:lnTo>
                  <a:lnTo>
                    <a:pt x="39024" y="1309"/>
                  </a:lnTo>
                  <a:lnTo>
                    <a:pt x="42924" y="0"/>
                  </a:lnTo>
                  <a:lnTo>
                    <a:pt x="52901" y="426"/>
                  </a:lnTo>
                  <a:lnTo>
                    <a:pt x="57818" y="3644"/>
                  </a:lnTo>
                  <a:lnTo>
                    <a:pt x="67046" y="14746"/>
                  </a:lnTo>
                  <a:lnTo>
                    <a:pt x="83547" y="46976"/>
                  </a:lnTo>
                  <a:lnTo>
                    <a:pt x="88356" y="87805"/>
                  </a:lnTo>
                  <a:lnTo>
                    <a:pt x="81942" y="127811"/>
                  </a:lnTo>
                  <a:lnTo>
                    <a:pt x="67734" y="163105"/>
                  </a:lnTo>
                  <a:lnTo>
                    <a:pt x="52403" y="179456"/>
                  </a:lnTo>
                  <a:lnTo>
                    <a:pt x="18751" y="200325"/>
                  </a:lnTo>
                  <a:lnTo>
                    <a:pt x="2679" y="204223"/>
                  </a:lnTo>
                  <a:lnTo>
                    <a:pt x="3174" y="203714"/>
                  </a:lnTo>
                  <a:lnTo>
                    <a:pt x="12622" y="198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1218"/>
          <p:cNvGrpSpPr/>
          <p:nvPr/>
        </p:nvGrpSpPr>
        <p:grpSpPr>
          <a:xfrm>
            <a:off x="9874250" y="3085668"/>
            <a:ext cx="222251" cy="317921"/>
            <a:chOff x="9874250" y="3085668"/>
            <a:chExt cx="222251" cy="317921"/>
          </a:xfrm>
        </p:grpSpPr>
        <p:sp>
          <p:nvSpPr>
            <p:cNvPr id="940" name="SMARTInkShape-6518"/>
            <p:cNvSpPr/>
            <p:nvPr>
              <p:custDataLst>
                <p:tags r:id="rId135"/>
              </p:custDataLst>
            </p:nvPr>
          </p:nvSpPr>
          <p:spPr>
            <a:xfrm>
              <a:off x="10001250" y="3322195"/>
              <a:ext cx="95251" cy="81394"/>
            </a:xfrm>
            <a:custGeom>
              <a:avLst/>
              <a:gdLst/>
              <a:ahLst/>
              <a:cxnLst/>
              <a:rect l="0" t="0" r="0" b="0"/>
              <a:pathLst>
                <a:path w="95251" h="81394">
                  <a:moveTo>
                    <a:pt x="0" y="11555"/>
                  </a:moveTo>
                  <a:lnTo>
                    <a:pt x="0" y="11555"/>
                  </a:lnTo>
                  <a:lnTo>
                    <a:pt x="5776" y="6486"/>
                  </a:lnTo>
                  <a:lnTo>
                    <a:pt x="15900" y="1430"/>
                  </a:lnTo>
                  <a:lnTo>
                    <a:pt x="23764" y="0"/>
                  </a:lnTo>
                  <a:lnTo>
                    <a:pt x="31964" y="1245"/>
                  </a:lnTo>
                  <a:lnTo>
                    <a:pt x="40311" y="4856"/>
                  </a:lnTo>
                  <a:lnTo>
                    <a:pt x="48726" y="11164"/>
                  </a:lnTo>
                  <a:lnTo>
                    <a:pt x="53407" y="18672"/>
                  </a:lnTo>
                  <a:lnTo>
                    <a:pt x="54653" y="22650"/>
                  </a:lnTo>
                  <a:lnTo>
                    <a:pt x="52277" y="32713"/>
                  </a:lnTo>
                  <a:lnTo>
                    <a:pt x="43007" y="48398"/>
                  </a:lnTo>
                  <a:lnTo>
                    <a:pt x="14301" y="79757"/>
                  </a:lnTo>
                  <a:lnTo>
                    <a:pt x="14476" y="80307"/>
                  </a:lnTo>
                  <a:lnTo>
                    <a:pt x="15294" y="80672"/>
                  </a:lnTo>
                  <a:lnTo>
                    <a:pt x="61047" y="81393"/>
                  </a:lnTo>
                  <a:lnTo>
                    <a:pt x="95250" y="7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6519"/>
            <p:cNvSpPr/>
            <p:nvPr>
              <p:custDataLst>
                <p:tags r:id="rId136"/>
              </p:custDataLst>
            </p:nvPr>
          </p:nvSpPr>
          <p:spPr>
            <a:xfrm>
              <a:off x="9874250" y="3085668"/>
              <a:ext cx="124428" cy="254044"/>
            </a:xfrm>
            <a:custGeom>
              <a:avLst/>
              <a:gdLst/>
              <a:ahLst/>
              <a:cxnLst/>
              <a:rect l="0" t="0" r="0" b="0"/>
              <a:pathLst>
                <a:path w="124428" h="254044">
                  <a:moveTo>
                    <a:pt x="38100" y="121082"/>
                  </a:moveTo>
                  <a:lnTo>
                    <a:pt x="38100" y="121082"/>
                  </a:lnTo>
                  <a:lnTo>
                    <a:pt x="38098" y="115615"/>
                  </a:lnTo>
                  <a:lnTo>
                    <a:pt x="33074" y="158075"/>
                  </a:lnTo>
                  <a:lnTo>
                    <a:pt x="28641" y="201296"/>
                  </a:lnTo>
                  <a:lnTo>
                    <a:pt x="25827" y="243732"/>
                  </a:lnTo>
                  <a:lnTo>
                    <a:pt x="25683" y="249416"/>
                  </a:lnTo>
                  <a:lnTo>
                    <a:pt x="24883" y="252499"/>
                  </a:lnTo>
                  <a:lnTo>
                    <a:pt x="23644" y="253849"/>
                  </a:lnTo>
                  <a:lnTo>
                    <a:pt x="22113" y="254043"/>
                  </a:lnTo>
                  <a:lnTo>
                    <a:pt x="21798" y="252762"/>
                  </a:lnTo>
                  <a:lnTo>
                    <a:pt x="25127" y="209227"/>
                  </a:lnTo>
                  <a:lnTo>
                    <a:pt x="27201" y="162251"/>
                  </a:lnTo>
                  <a:lnTo>
                    <a:pt x="32550" y="120329"/>
                  </a:lnTo>
                  <a:lnTo>
                    <a:pt x="44335" y="73475"/>
                  </a:lnTo>
                  <a:lnTo>
                    <a:pt x="57098" y="37599"/>
                  </a:lnTo>
                  <a:lnTo>
                    <a:pt x="72421" y="6976"/>
                  </a:lnTo>
                  <a:lnTo>
                    <a:pt x="75797" y="2678"/>
                  </a:lnTo>
                  <a:lnTo>
                    <a:pt x="80166" y="518"/>
                  </a:lnTo>
                  <a:lnTo>
                    <a:pt x="90663" y="0"/>
                  </a:lnTo>
                  <a:lnTo>
                    <a:pt x="95719" y="3671"/>
                  </a:lnTo>
                  <a:lnTo>
                    <a:pt x="105101" y="17159"/>
                  </a:lnTo>
                  <a:lnTo>
                    <a:pt x="118316" y="54698"/>
                  </a:lnTo>
                  <a:lnTo>
                    <a:pt x="124427" y="101570"/>
                  </a:lnTo>
                  <a:lnTo>
                    <a:pt x="122866" y="144464"/>
                  </a:lnTo>
                  <a:lnTo>
                    <a:pt x="111194" y="180612"/>
                  </a:lnTo>
                  <a:lnTo>
                    <a:pt x="90959" y="206925"/>
                  </a:lnTo>
                  <a:lnTo>
                    <a:pt x="67088" y="224755"/>
                  </a:lnTo>
                  <a:lnTo>
                    <a:pt x="42141" y="232233"/>
                  </a:lnTo>
                  <a:lnTo>
                    <a:pt x="29078" y="232101"/>
                  </a:lnTo>
                  <a:lnTo>
                    <a:pt x="0" y="22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7" name="SMARTInkShape-Group1219"/>
          <p:cNvGrpSpPr/>
          <p:nvPr/>
        </p:nvGrpSpPr>
        <p:grpSpPr>
          <a:xfrm>
            <a:off x="1941322" y="3919031"/>
            <a:ext cx="465329" cy="271970"/>
            <a:chOff x="1941322" y="3919031"/>
            <a:chExt cx="465329" cy="271970"/>
          </a:xfrm>
        </p:grpSpPr>
        <p:sp>
          <p:nvSpPr>
            <p:cNvPr id="943" name="SMARTInkShape-6520"/>
            <p:cNvSpPr/>
            <p:nvPr>
              <p:custDataLst>
                <p:tags r:id="rId131"/>
              </p:custDataLst>
            </p:nvPr>
          </p:nvSpPr>
          <p:spPr>
            <a:xfrm>
              <a:off x="2387600" y="4127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6521"/>
            <p:cNvSpPr/>
            <p:nvPr>
              <p:custDataLst>
                <p:tags r:id="rId132"/>
              </p:custDataLst>
            </p:nvPr>
          </p:nvSpPr>
          <p:spPr>
            <a:xfrm>
              <a:off x="2393950" y="3943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6522"/>
            <p:cNvSpPr/>
            <p:nvPr>
              <p:custDataLst>
                <p:tags r:id="rId133"/>
              </p:custDataLst>
            </p:nvPr>
          </p:nvSpPr>
          <p:spPr>
            <a:xfrm>
              <a:off x="2254250" y="3946391"/>
              <a:ext cx="12364" cy="212860"/>
            </a:xfrm>
            <a:custGeom>
              <a:avLst/>
              <a:gdLst/>
              <a:ahLst/>
              <a:cxnLst/>
              <a:rect l="0" t="0" r="0" b="0"/>
              <a:pathLst>
                <a:path w="12364" h="212860">
                  <a:moveTo>
                    <a:pt x="6350" y="16009"/>
                  </a:moveTo>
                  <a:lnTo>
                    <a:pt x="6350" y="16009"/>
                  </a:lnTo>
                  <a:lnTo>
                    <a:pt x="6350" y="5074"/>
                  </a:lnTo>
                  <a:lnTo>
                    <a:pt x="2979" y="461"/>
                  </a:lnTo>
                  <a:lnTo>
                    <a:pt x="1986" y="0"/>
                  </a:lnTo>
                  <a:lnTo>
                    <a:pt x="1324" y="397"/>
                  </a:lnTo>
                  <a:lnTo>
                    <a:pt x="883" y="1368"/>
                  </a:lnTo>
                  <a:lnTo>
                    <a:pt x="3448" y="45234"/>
                  </a:lnTo>
                  <a:lnTo>
                    <a:pt x="8861" y="87384"/>
                  </a:lnTo>
                  <a:lnTo>
                    <a:pt x="11562" y="128879"/>
                  </a:lnTo>
                  <a:lnTo>
                    <a:pt x="12363" y="167985"/>
                  </a:lnTo>
                  <a:lnTo>
                    <a:pt x="9229" y="192899"/>
                  </a:lnTo>
                  <a:lnTo>
                    <a:pt x="0" y="212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6523"/>
            <p:cNvSpPr/>
            <p:nvPr>
              <p:custDataLst>
                <p:tags r:id="rId134"/>
              </p:custDataLst>
            </p:nvPr>
          </p:nvSpPr>
          <p:spPr>
            <a:xfrm>
              <a:off x="1941322" y="3919031"/>
              <a:ext cx="155021" cy="271970"/>
            </a:xfrm>
            <a:custGeom>
              <a:avLst/>
              <a:gdLst/>
              <a:ahLst/>
              <a:cxnLst/>
              <a:rect l="0" t="0" r="0" b="0"/>
              <a:pathLst>
                <a:path w="155021" h="271970">
                  <a:moveTo>
                    <a:pt x="77978" y="100519"/>
                  </a:moveTo>
                  <a:lnTo>
                    <a:pt x="77978" y="100519"/>
                  </a:lnTo>
                  <a:lnTo>
                    <a:pt x="67043" y="100519"/>
                  </a:lnTo>
                  <a:lnTo>
                    <a:pt x="66455" y="99813"/>
                  </a:lnTo>
                  <a:lnTo>
                    <a:pt x="65801" y="97148"/>
                  </a:lnTo>
                  <a:lnTo>
                    <a:pt x="66332" y="96155"/>
                  </a:lnTo>
                  <a:lnTo>
                    <a:pt x="67392" y="95493"/>
                  </a:lnTo>
                  <a:lnTo>
                    <a:pt x="68804" y="95052"/>
                  </a:lnTo>
                  <a:lnTo>
                    <a:pt x="69745" y="94052"/>
                  </a:lnTo>
                  <a:lnTo>
                    <a:pt x="70791" y="91059"/>
                  </a:lnTo>
                  <a:lnTo>
                    <a:pt x="72168" y="83389"/>
                  </a:lnTo>
                  <a:lnTo>
                    <a:pt x="77074" y="76347"/>
                  </a:lnTo>
                  <a:lnTo>
                    <a:pt x="77710" y="72112"/>
                  </a:lnTo>
                  <a:lnTo>
                    <a:pt x="75977" y="68373"/>
                  </a:lnTo>
                  <a:lnTo>
                    <a:pt x="74528" y="66389"/>
                  </a:lnTo>
                  <a:lnTo>
                    <a:pt x="69154" y="64183"/>
                  </a:lnTo>
                  <a:lnTo>
                    <a:pt x="57577" y="62767"/>
                  </a:lnTo>
                  <a:lnTo>
                    <a:pt x="43946" y="69264"/>
                  </a:lnTo>
                  <a:lnTo>
                    <a:pt x="26502" y="86868"/>
                  </a:lnTo>
                  <a:lnTo>
                    <a:pt x="7420" y="127534"/>
                  </a:lnTo>
                  <a:lnTo>
                    <a:pt x="0" y="158931"/>
                  </a:lnTo>
                  <a:lnTo>
                    <a:pt x="517" y="177515"/>
                  </a:lnTo>
                  <a:lnTo>
                    <a:pt x="4981" y="191419"/>
                  </a:lnTo>
                  <a:lnTo>
                    <a:pt x="8147" y="197103"/>
                  </a:lnTo>
                  <a:lnTo>
                    <a:pt x="21071" y="205299"/>
                  </a:lnTo>
                  <a:lnTo>
                    <a:pt x="38575" y="209882"/>
                  </a:lnTo>
                  <a:lnTo>
                    <a:pt x="58114" y="209567"/>
                  </a:lnTo>
                  <a:lnTo>
                    <a:pt x="78557" y="199549"/>
                  </a:lnTo>
                  <a:lnTo>
                    <a:pt x="117055" y="167745"/>
                  </a:lnTo>
                  <a:lnTo>
                    <a:pt x="139886" y="135960"/>
                  </a:lnTo>
                  <a:lnTo>
                    <a:pt x="153314" y="92989"/>
                  </a:lnTo>
                  <a:lnTo>
                    <a:pt x="155020" y="47880"/>
                  </a:lnTo>
                  <a:lnTo>
                    <a:pt x="148908" y="25618"/>
                  </a:lnTo>
                  <a:lnTo>
                    <a:pt x="144314" y="16718"/>
                  </a:lnTo>
                  <a:lnTo>
                    <a:pt x="131685" y="4948"/>
                  </a:lnTo>
                  <a:lnTo>
                    <a:pt x="124366" y="822"/>
                  </a:lnTo>
                  <a:lnTo>
                    <a:pt x="104945" y="0"/>
                  </a:lnTo>
                  <a:lnTo>
                    <a:pt x="82908" y="5749"/>
                  </a:lnTo>
                  <a:lnTo>
                    <a:pt x="61354" y="17712"/>
                  </a:lnTo>
                  <a:lnTo>
                    <a:pt x="36128" y="43684"/>
                  </a:lnTo>
                  <a:lnTo>
                    <a:pt x="21990" y="70352"/>
                  </a:lnTo>
                  <a:lnTo>
                    <a:pt x="21580" y="87582"/>
                  </a:lnTo>
                  <a:lnTo>
                    <a:pt x="26807" y="103941"/>
                  </a:lnTo>
                  <a:lnTo>
                    <a:pt x="42355" y="125052"/>
                  </a:lnTo>
                  <a:lnTo>
                    <a:pt x="84071" y="157555"/>
                  </a:lnTo>
                  <a:lnTo>
                    <a:pt x="128465" y="191286"/>
                  </a:lnTo>
                  <a:lnTo>
                    <a:pt x="142750" y="206476"/>
                  </a:lnTo>
                  <a:lnTo>
                    <a:pt x="149099" y="220283"/>
                  </a:lnTo>
                  <a:lnTo>
                    <a:pt x="153732" y="257916"/>
                  </a:lnTo>
                  <a:lnTo>
                    <a:pt x="152098" y="264077"/>
                  </a:lnTo>
                  <a:lnTo>
                    <a:pt x="147828" y="27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2" name="SMARTInkShape-Group1220"/>
          <p:cNvGrpSpPr/>
          <p:nvPr/>
        </p:nvGrpSpPr>
        <p:grpSpPr>
          <a:xfrm>
            <a:off x="2825750" y="3898900"/>
            <a:ext cx="392818" cy="336551"/>
            <a:chOff x="2825750" y="3898900"/>
            <a:chExt cx="392818" cy="336551"/>
          </a:xfrm>
        </p:grpSpPr>
        <p:sp>
          <p:nvSpPr>
            <p:cNvPr id="948" name="SMARTInkShape-6524"/>
            <p:cNvSpPr/>
            <p:nvPr>
              <p:custDataLst>
                <p:tags r:id="rId127"/>
              </p:custDataLst>
            </p:nvPr>
          </p:nvSpPr>
          <p:spPr>
            <a:xfrm>
              <a:off x="3092450" y="4071686"/>
              <a:ext cx="126118" cy="163765"/>
            </a:xfrm>
            <a:custGeom>
              <a:avLst/>
              <a:gdLst/>
              <a:ahLst/>
              <a:cxnLst/>
              <a:rect l="0" t="0" r="0" b="0"/>
              <a:pathLst>
                <a:path w="126118" h="163765">
                  <a:moveTo>
                    <a:pt x="120650" y="43114"/>
                  </a:moveTo>
                  <a:lnTo>
                    <a:pt x="120650" y="43114"/>
                  </a:lnTo>
                  <a:lnTo>
                    <a:pt x="120650" y="36372"/>
                  </a:lnTo>
                  <a:lnTo>
                    <a:pt x="122532" y="31181"/>
                  </a:lnTo>
                  <a:lnTo>
                    <a:pt x="124021" y="28808"/>
                  </a:lnTo>
                  <a:lnTo>
                    <a:pt x="126117" y="18728"/>
                  </a:lnTo>
                  <a:lnTo>
                    <a:pt x="124726" y="12755"/>
                  </a:lnTo>
                  <a:lnTo>
                    <a:pt x="123367" y="10175"/>
                  </a:lnTo>
                  <a:lnTo>
                    <a:pt x="114713" y="3171"/>
                  </a:lnTo>
                  <a:lnTo>
                    <a:pt x="99841" y="0"/>
                  </a:lnTo>
                  <a:lnTo>
                    <a:pt x="78658" y="5802"/>
                  </a:lnTo>
                  <a:lnTo>
                    <a:pt x="51285" y="21110"/>
                  </a:lnTo>
                  <a:lnTo>
                    <a:pt x="29259" y="41903"/>
                  </a:lnTo>
                  <a:lnTo>
                    <a:pt x="25856" y="46540"/>
                  </a:lnTo>
                  <a:lnTo>
                    <a:pt x="24293" y="50337"/>
                  </a:lnTo>
                  <a:lnTo>
                    <a:pt x="23956" y="53573"/>
                  </a:lnTo>
                  <a:lnTo>
                    <a:pt x="24437" y="56436"/>
                  </a:lnTo>
                  <a:lnTo>
                    <a:pt x="26875" y="59051"/>
                  </a:lnTo>
                  <a:lnTo>
                    <a:pt x="73527" y="89151"/>
                  </a:lnTo>
                  <a:lnTo>
                    <a:pt x="103835" y="112616"/>
                  </a:lnTo>
                  <a:lnTo>
                    <a:pt x="107323" y="116965"/>
                  </a:lnTo>
                  <a:lnTo>
                    <a:pt x="108943" y="121276"/>
                  </a:lnTo>
                  <a:lnTo>
                    <a:pt x="108862" y="129828"/>
                  </a:lnTo>
                  <a:lnTo>
                    <a:pt x="98107" y="145948"/>
                  </a:lnTo>
                  <a:lnTo>
                    <a:pt x="81703" y="154199"/>
                  </a:lnTo>
                  <a:lnTo>
                    <a:pt x="40049" y="161875"/>
                  </a:lnTo>
                  <a:lnTo>
                    <a:pt x="0" y="16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6525"/>
            <p:cNvSpPr/>
            <p:nvPr>
              <p:custDataLst>
                <p:tags r:id="rId128"/>
              </p:custDataLst>
            </p:nvPr>
          </p:nvSpPr>
          <p:spPr>
            <a:xfrm>
              <a:off x="2851150" y="42100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4812" y="10473"/>
                  </a:lnTo>
                  <a:lnTo>
                    <a:pt x="81560" y="4201"/>
                  </a:lnTo>
                  <a:lnTo>
                    <a:pt x="120356" y="1244"/>
                  </a:lnTo>
                  <a:lnTo>
                    <a:pt x="161253" y="24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6526"/>
            <p:cNvSpPr/>
            <p:nvPr>
              <p:custDataLst>
                <p:tags r:id="rId129"/>
              </p:custDataLst>
            </p:nvPr>
          </p:nvSpPr>
          <p:spPr>
            <a:xfrm>
              <a:off x="2825750" y="3898900"/>
              <a:ext cx="266701" cy="57151"/>
            </a:xfrm>
            <a:custGeom>
              <a:avLst/>
              <a:gdLst/>
              <a:ahLst/>
              <a:cxnLst/>
              <a:rect l="0" t="0" r="0" b="0"/>
              <a:pathLst>
                <a:path w="266701" h="57151">
                  <a:moveTo>
                    <a:pt x="0" y="57150"/>
                  </a:moveTo>
                  <a:lnTo>
                    <a:pt x="0" y="57150"/>
                  </a:lnTo>
                  <a:lnTo>
                    <a:pt x="8838" y="48312"/>
                  </a:lnTo>
                  <a:lnTo>
                    <a:pt x="47347" y="36169"/>
                  </a:lnTo>
                  <a:lnTo>
                    <a:pt x="78193" y="28775"/>
                  </a:lnTo>
                  <a:lnTo>
                    <a:pt x="117773" y="20785"/>
                  </a:lnTo>
                  <a:lnTo>
                    <a:pt x="157472" y="14412"/>
                  </a:lnTo>
                  <a:lnTo>
                    <a:pt x="194870" y="9227"/>
                  </a:lnTo>
                  <a:lnTo>
                    <a:pt x="239459" y="304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6527"/>
            <p:cNvSpPr/>
            <p:nvPr>
              <p:custDataLst>
                <p:tags r:id="rId130"/>
              </p:custDataLst>
            </p:nvPr>
          </p:nvSpPr>
          <p:spPr>
            <a:xfrm>
              <a:off x="2978150" y="3912767"/>
              <a:ext cx="24882" cy="287641"/>
            </a:xfrm>
            <a:custGeom>
              <a:avLst/>
              <a:gdLst/>
              <a:ahLst/>
              <a:cxnLst/>
              <a:rect l="0" t="0" r="0" b="0"/>
              <a:pathLst>
                <a:path w="24882" h="287641">
                  <a:moveTo>
                    <a:pt x="0" y="17883"/>
                  </a:moveTo>
                  <a:lnTo>
                    <a:pt x="0" y="17883"/>
                  </a:lnTo>
                  <a:lnTo>
                    <a:pt x="5467" y="12416"/>
                  </a:lnTo>
                  <a:lnTo>
                    <a:pt x="6089" y="8423"/>
                  </a:lnTo>
                  <a:lnTo>
                    <a:pt x="6272" y="2772"/>
                  </a:lnTo>
                  <a:lnTo>
                    <a:pt x="7004" y="1459"/>
                  </a:lnTo>
                  <a:lnTo>
                    <a:pt x="8197" y="584"/>
                  </a:lnTo>
                  <a:lnTo>
                    <a:pt x="9698" y="0"/>
                  </a:lnTo>
                  <a:lnTo>
                    <a:pt x="10698" y="1022"/>
                  </a:lnTo>
                  <a:lnTo>
                    <a:pt x="15808" y="46951"/>
                  </a:lnTo>
                  <a:lnTo>
                    <a:pt x="19490" y="86776"/>
                  </a:lnTo>
                  <a:lnTo>
                    <a:pt x="22773" y="128935"/>
                  </a:lnTo>
                  <a:lnTo>
                    <a:pt x="24233" y="168839"/>
                  </a:lnTo>
                  <a:lnTo>
                    <a:pt x="24881" y="203978"/>
                  </a:lnTo>
                  <a:lnTo>
                    <a:pt x="23365" y="247765"/>
                  </a:lnTo>
                  <a:lnTo>
                    <a:pt x="16531" y="284052"/>
                  </a:lnTo>
                  <a:lnTo>
                    <a:pt x="14549" y="287051"/>
                  </a:lnTo>
                  <a:lnTo>
                    <a:pt x="12521" y="287640"/>
                  </a:lnTo>
                  <a:lnTo>
                    <a:pt x="6350" y="284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2" name="SMARTInkShape-Group1221"/>
          <p:cNvGrpSpPr/>
          <p:nvPr/>
        </p:nvGrpSpPr>
        <p:grpSpPr>
          <a:xfrm>
            <a:off x="3815123" y="3861683"/>
            <a:ext cx="1601428" cy="361068"/>
            <a:chOff x="3815123" y="3861683"/>
            <a:chExt cx="1601428" cy="361068"/>
          </a:xfrm>
        </p:grpSpPr>
        <p:sp>
          <p:nvSpPr>
            <p:cNvPr id="953" name="SMARTInkShape-6528"/>
            <p:cNvSpPr/>
            <p:nvPr>
              <p:custDataLst>
                <p:tags r:id="rId118"/>
              </p:custDataLst>
            </p:nvPr>
          </p:nvSpPr>
          <p:spPr>
            <a:xfrm>
              <a:off x="5200650" y="3861683"/>
              <a:ext cx="215901" cy="246768"/>
            </a:xfrm>
            <a:custGeom>
              <a:avLst/>
              <a:gdLst/>
              <a:ahLst/>
              <a:cxnLst/>
              <a:rect l="0" t="0" r="0" b="0"/>
              <a:pathLst>
                <a:path w="215901" h="246768">
                  <a:moveTo>
                    <a:pt x="215900" y="5467"/>
                  </a:moveTo>
                  <a:lnTo>
                    <a:pt x="215900" y="5467"/>
                  </a:lnTo>
                  <a:lnTo>
                    <a:pt x="212529" y="5467"/>
                  </a:lnTo>
                  <a:lnTo>
                    <a:pt x="192135" y="0"/>
                  </a:lnTo>
                  <a:lnTo>
                    <a:pt x="150664" y="4259"/>
                  </a:lnTo>
                  <a:lnTo>
                    <a:pt x="106353" y="8599"/>
                  </a:lnTo>
                  <a:lnTo>
                    <a:pt x="64021" y="15545"/>
                  </a:lnTo>
                  <a:lnTo>
                    <a:pt x="46408" y="18096"/>
                  </a:lnTo>
                  <a:lnTo>
                    <a:pt x="43638" y="19530"/>
                  </a:lnTo>
                  <a:lnTo>
                    <a:pt x="41792" y="21193"/>
                  </a:lnTo>
                  <a:lnTo>
                    <a:pt x="39741" y="24921"/>
                  </a:lnTo>
                  <a:lnTo>
                    <a:pt x="38424" y="36434"/>
                  </a:lnTo>
                  <a:lnTo>
                    <a:pt x="45050" y="66495"/>
                  </a:lnTo>
                  <a:lnTo>
                    <a:pt x="49096" y="82816"/>
                  </a:lnTo>
                  <a:lnTo>
                    <a:pt x="50771" y="106495"/>
                  </a:lnTo>
                  <a:lnTo>
                    <a:pt x="66699" y="92544"/>
                  </a:lnTo>
                  <a:lnTo>
                    <a:pt x="74564" y="90029"/>
                  </a:lnTo>
                  <a:lnTo>
                    <a:pt x="82764" y="90793"/>
                  </a:lnTo>
                  <a:lnTo>
                    <a:pt x="91112" y="94189"/>
                  </a:lnTo>
                  <a:lnTo>
                    <a:pt x="115567" y="115205"/>
                  </a:lnTo>
                  <a:lnTo>
                    <a:pt x="130354" y="132996"/>
                  </a:lnTo>
                  <a:lnTo>
                    <a:pt x="135546" y="147284"/>
                  </a:lnTo>
                  <a:lnTo>
                    <a:pt x="141217" y="194271"/>
                  </a:lnTo>
                  <a:lnTo>
                    <a:pt x="142828" y="201186"/>
                  </a:lnTo>
                  <a:lnTo>
                    <a:pt x="142491" y="207208"/>
                  </a:lnTo>
                  <a:lnTo>
                    <a:pt x="138353" y="217661"/>
                  </a:lnTo>
                  <a:lnTo>
                    <a:pt x="128048" y="227010"/>
                  </a:lnTo>
                  <a:lnTo>
                    <a:pt x="113355" y="235164"/>
                  </a:lnTo>
                  <a:lnTo>
                    <a:pt x="75177" y="244266"/>
                  </a:lnTo>
                  <a:lnTo>
                    <a:pt x="29628" y="246438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6529"/>
            <p:cNvSpPr/>
            <p:nvPr>
              <p:custDataLst>
                <p:tags r:id="rId119"/>
              </p:custDataLst>
            </p:nvPr>
          </p:nvSpPr>
          <p:spPr>
            <a:xfrm>
              <a:off x="4857750" y="40576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41273" y="15679"/>
                  </a:lnTo>
                  <a:lnTo>
                    <a:pt x="75964" y="14024"/>
                  </a:lnTo>
                  <a:lnTo>
                    <a:pt x="113490" y="12583"/>
                  </a:lnTo>
                  <a:lnTo>
                    <a:pt x="148982" y="9590"/>
                  </a:lnTo>
                  <a:lnTo>
                    <a:pt x="181690" y="590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6530"/>
            <p:cNvSpPr/>
            <p:nvPr>
              <p:custDataLst>
                <p:tags r:id="rId120"/>
              </p:custDataLst>
            </p:nvPr>
          </p:nvSpPr>
          <p:spPr>
            <a:xfrm>
              <a:off x="4905179" y="40132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8564" y="5793"/>
                  </a:lnTo>
                  <a:lnTo>
                    <a:pt x="81505" y="114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6531"/>
            <p:cNvSpPr/>
            <p:nvPr>
              <p:custDataLst>
                <p:tags r:id="rId121"/>
              </p:custDataLst>
            </p:nvPr>
          </p:nvSpPr>
          <p:spPr>
            <a:xfrm>
              <a:off x="4669203" y="4096972"/>
              <a:ext cx="125048" cy="87166"/>
            </a:xfrm>
            <a:custGeom>
              <a:avLst/>
              <a:gdLst/>
              <a:ahLst/>
              <a:cxnLst/>
              <a:rect l="0" t="0" r="0" b="0"/>
              <a:pathLst>
                <a:path w="125048" h="87166">
                  <a:moveTo>
                    <a:pt x="4397" y="17828"/>
                  </a:moveTo>
                  <a:lnTo>
                    <a:pt x="4397" y="17828"/>
                  </a:lnTo>
                  <a:lnTo>
                    <a:pt x="7768" y="17828"/>
                  </a:lnTo>
                  <a:lnTo>
                    <a:pt x="11304" y="15946"/>
                  </a:lnTo>
                  <a:lnTo>
                    <a:pt x="34434" y="2901"/>
                  </a:lnTo>
                  <a:lnTo>
                    <a:pt x="46849" y="0"/>
                  </a:lnTo>
                  <a:lnTo>
                    <a:pt x="51043" y="1003"/>
                  </a:lnTo>
                  <a:lnTo>
                    <a:pt x="59466" y="5882"/>
                  </a:lnTo>
                  <a:lnTo>
                    <a:pt x="60865" y="9864"/>
                  </a:lnTo>
                  <a:lnTo>
                    <a:pt x="58656" y="19933"/>
                  </a:lnTo>
                  <a:lnTo>
                    <a:pt x="45036" y="43643"/>
                  </a:lnTo>
                  <a:lnTo>
                    <a:pt x="0" y="85947"/>
                  </a:lnTo>
                  <a:lnTo>
                    <a:pt x="761" y="86524"/>
                  </a:lnTo>
                  <a:lnTo>
                    <a:pt x="5367" y="87165"/>
                  </a:lnTo>
                  <a:lnTo>
                    <a:pt x="48339" y="82585"/>
                  </a:lnTo>
                  <a:lnTo>
                    <a:pt x="86796" y="79818"/>
                  </a:lnTo>
                  <a:lnTo>
                    <a:pt x="125047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6532"/>
            <p:cNvSpPr/>
            <p:nvPr>
              <p:custDataLst>
                <p:tags r:id="rId122"/>
              </p:custDataLst>
            </p:nvPr>
          </p:nvSpPr>
          <p:spPr>
            <a:xfrm>
              <a:off x="4470400" y="3905298"/>
              <a:ext cx="171399" cy="231787"/>
            </a:xfrm>
            <a:custGeom>
              <a:avLst/>
              <a:gdLst/>
              <a:ahLst/>
              <a:cxnLst/>
              <a:rect l="0" t="0" r="0" b="0"/>
              <a:pathLst>
                <a:path w="171399" h="231787">
                  <a:moveTo>
                    <a:pt x="57150" y="82502"/>
                  </a:moveTo>
                  <a:lnTo>
                    <a:pt x="57150" y="82502"/>
                  </a:lnTo>
                  <a:lnTo>
                    <a:pt x="60521" y="85873"/>
                  </a:lnTo>
                  <a:lnTo>
                    <a:pt x="62912" y="109247"/>
                  </a:lnTo>
                  <a:lnTo>
                    <a:pt x="65265" y="147103"/>
                  </a:lnTo>
                  <a:lnTo>
                    <a:pt x="66610" y="178078"/>
                  </a:lnTo>
                  <a:lnTo>
                    <a:pt x="58214" y="224065"/>
                  </a:lnTo>
                  <a:lnTo>
                    <a:pt x="57154" y="224855"/>
                  </a:lnTo>
                  <a:lnTo>
                    <a:pt x="55742" y="224675"/>
                  </a:lnTo>
                  <a:lnTo>
                    <a:pt x="54094" y="223851"/>
                  </a:lnTo>
                  <a:lnTo>
                    <a:pt x="52265" y="217291"/>
                  </a:lnTo>
                  <a:lnTo>
                    <a:pt x="53116" y="196052"/>
                  </a:lnTo>
                  <a:lnTo>
                    <a:pt x="57836" y="151659"/>
                  </a:lnTo>
                  <a:lnTo>
                    <a:pt x="63099" y="109711"/>
                  </a:lnTo>
                  <a:lnTo>
                    <a:pt x="72494" y="67548"/>
                  </a:lnTo>
                  <a:lnTo>
                    <a:pt x="86312" y="24371"/>
                  </a:lnTo>
                  <a:lnTo>
                    <a:pt x="95041" y="8923"/>
                  </a:lnTo>
                  <a:lnTo>
                    <a:pt x="99344" y="3816"/>
                  </a:lnTo>
                  <a:lnTo>
                    <a:pt x="103624" y="1117"/>
                  </a:lnTo>
                  <a:lnTo>
                    <a:pt x="107888" y="23"/>
                  </a:lnTo>
                  <a:lnTo>
                    <a:pt x="112142" y="0"/>
                  </a:lnTo>
                  <a:lnTo>
                    <a:pt x="128242" y="6707"/>
                  </a:lnTo>
                  <a:lnTo>
                    <a:pt x="138370" y="17536"/>
                  </a:lnTo>
                  <a:lnTo>
                    <a:pt x="160692" y="61404"/>
                  </a:lnTo>
                  <a:lnTo>
                    <a:pt x="171398" y="96476"/>
                  </a:lnTo>
                  <a:lnTo>
                    <a:pt x="170337" y="132974"/>
                  </a:lnTo>
                  <a:lnTo>
                    <a:pt x="160694" y="165738"/>
                  </a:lnTo>
                  <a:lnTo>
                    <a:pt x="150442" y="184642"/>
                  </a:lnTo>
                  <a:lnTo>
                    <a:pt x="122657" y="207781"/>
                  </a:lnTo>
                  <a:lnTo>
                    <a:pt x="84242" y="221300"/>
                  </a:lnTo>
                  <a:lnTo>
                    <a:pt x="44951" y="226403"/>
                  </a:lnTo>
                  <a:lnTo>
                    <a:pt x="11074" y="231786"/>
                  </a:lnTo>
                  <a:lnTo>
                    <a:pt x="7383" y="231413"/>
                  </a:lnTo>
                  <a:lnTo>
                    <a:pt x="0" y="228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6533"/>
            <p:cNvSpPr/>
            <p:nvPr>
              <p:custDataLst>
                <p:tags r:id="rId123"/>
              </p:custDataLst>
            </p:nvPr>
          </p:nvSpPr>
          <p:spPr>
            <a:xfrm>
              <a:off x="4254839" y="3981712"/>
              <a:ext cx="12362" cy="152139"/>
            </a:xfrm>
            <a:custGeom>
              <a:avLst/>
              <a:gdLst/>
              <a:ahLst/>
              <a:cxnLst/>
              <a:rect l="0" t="0" r="0" b="0"/>
              <a:pathLst>
                <a:path w="12362" h="152139">
                  <a:moveTo>
                    <a:pt x="12361" y="6088"/>
                  </a:moveTo>
                  <a:lnTo>
                    <a:pt x="12361" y="6088"/>
                  </a:lnTo>
                  <a:lnTo>
                    <a:pt x="8990" y="2717"/>
                  </a:lnTo>
                  <a:lnTo>
                    <a:pt x="5453" y="1062"/>
                  </a:lnTo>
                  <a:lnTo>
                    <a:pt x="806" y="0"/>
                  </a:lnTo>
                  <a:lnTo>
                    <a:pt x="0" y="6557"/>
                  </a:lnTo>
                  <a:lnTo>
                    <a:pt x="4798" y="43105"/>
                  </a:lnTo>
                  <a:lnTo>
                    <a:pt x="9806" y="85103"/>
                  </a:lnTo>
                  <a:lnTo>
                    <a:pt x="11856" y="128208"/>
                  </a:lnTo>
                  <a:lnTo>
                    <a:pt x="12361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6534"/>
            <p:cNvSpPr/>
            <p:nvPr>
              <p:custDataLst>
                <p:tags r:id="rId124"/>
              </p:custDataLst>
            </p:nvPr>
          </p:nvSpPr>
          <p:spPr>
            <a:xfrm>
              <a:off x="4191000" y="40576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2256" y="13288"/>
                  </a:lnTo>
                  <a:lnTo>
                    <a:pt x="59739" y="9406"/>
                  </a:lnTo>
                  <a:lnTo>
                    <a:pt x="96017" y="7255"/>
                  </a:lnTo>
                  <a:lnTo>
                    <a:pt x="133577" y="661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6535"/>
            <p:cNvSpPr/>
            <p:nvPr>
              <p:custDataLst>
                <p:tags r:id="rId125"/>
              </p:custDataLst>
            </p:nvPr>
          </p:nvSpPr>
          <p:spPr>
            <a:xfrm>
              <a:off x="4051300" y="4121411"/>
              <a:ext cx="18091" cy="101340"/>
            </a:xfrm>
            <a:custGeom>
              <a:avLst/>
              <a:gdLst/>
              <a:ahLst/>
              <a:cxnLst/>
              <a:rect l="0" t="0" r="0" b="0"/>
              <a:pathLst>
                <a:path w="18091" h="101340">
                  <a:moveTo>
                    <a:pt x="6350" y="6089"/>
                  </a:moveTo>
                  <a:lnTo>
                    <a:pt x="6350" y="6089"/>
                  </a:lnTo>
                  <a:lnTo>
                    <a:pt x="6350" y="2718"/>
                  </a:lnTo>
                  <a:lnTo>
                    <a:pt x="7055" y="1725"/>
                  </a:lnTo>
                  <a:lnTo>
                    <a:pt x="8231" y="1063"/>
                  </a:lnTo>
                  <a:lnTo>
                    <a:pt x="11817" y="0"/>
                  </a:lnTo>
                  <a:lnTo>
                    <a:pt x="15810" y="6558"/>
                  </a:lnTo>
                  <a:lnTo>
                    <a:pt x="18090" y="24180"/>
                  </a:lnTo>
                  <a:lnTo>
                    <a:pt x="12016" y="63670"/>
                  </a:lnTo>
                  <a:lnTo>
                    <a:pt x="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6536"/>
            <p:cNvSpPr/>
            <p:nvPr>
              <p:custDataLst>
                <p:tags r:id="rId126"/>
              </p:custDataLst>
            </p:nvPr>
          </p:nvSpPr>
          <p:spPr>
            <a:xfrm>
              <a:off x="3815123" y="3919820"/>
              <a:ext cx="176985" cy="236868"/>
            </a:xfrm>
            <a:custGeom>
              <a:avLst/>
              <a:gdLst/>
              <a:ahLst/>
              <a:cxnLst/>
              <a:rect l="0" t="0" r="0" b="0"/>
              <a:pathLst>
                <a:path w="176985" h="236868">
                  <a:moveTo>
                    <a:pt x="26627" y="87030"/>
                  </a:moveTo>
                  <a:lnTo>
                    <a:pt x="26627" y="87030"/>
                  </a:lnTo>
                  <a:lnTo>
                    <a:pt x="31696" y="92805"/>
                  </a:lnTo>
                  <a:lnTo>
                    <a:pt x="35465" y="99239"/>
                  </a:lnTo>
                  <a:lnTo>
                    <a:pt x="40700" y="136572"/>
                  </a:lnTo>
                  <a:lnTo>
                    <a:pt x="44694" y="183286"/>
                  </a:lnTo>
                  <a:lnTo>
                    <a:pt x="40123" y="230779"/>
                  </a:lnTo>
                  <a:lnTo>
                    <a:pt x="39152" y="233663"/>
                  </a:lnTo>
                  <a:lnTo>
                    <a:pt x="37799" y="235584"/>
                  </a:lnTo>
                  <a:lnTo>
                    <a:pt x="36192" y="236867"/>
                  </a:lnTo>
                  <a:lnTo>
                    <a:pt x="35120" y="235604"/>
                  </a:lnTo>
                  <a:lnTo>
                    <a:pt x="33259" y="209319"/>
                  </a:lnTo>
                  <a:lnTo>
                    <a:pt x="33061" y="172261"/>
                  </a:lnTo>
                  <a:lnTo>
                    <a:pt x="34895" y="135964"/>
                  </a:lnTo>
                  <a:lnTo>
                    <a:pt x="38769" y="97489"/>
                  </a:lnTo>
                  <a:lnTo>
                    <a:pt x="48882" y="54146"/>
                  </a:lnTo>
                  <a:lnTo>
                    <a:pt x="61522" y="27662"/>
                  </a:lnTo>
                  <a:lnTo>
                    <a:pt x="72475" y="15724"/>
                  </a:lnTo>
                  <a:lnTo>
                    <a:pt x="90541" y="4440"/>
                  </a:lnTo>
                  <a:lnTo>
                    <a:pt x="116042" y="0"/>
                  </a:lnTo>
                  <a:lnTo>
                    <a:pt x="131984" y="4606"/>
                  </a:lnTo>
                  <a:lnTo>
                    <a:pt x="146124" y="14414"/>
                  </a:lnTo>
                  <a:lnTo>
                    <a:pt x="159465" y="28180"/>
                  </a:lnTo>
                  <a:lnTo>
                    <a:pt x="172133" y="58539"/>
                  </a:lnTo>
                  <a:lnTo>
                    <a:pt x="176984" y="90975"/>
                  </a:lnTo>
                  <a:lnTo>
                    <a:pt x="171680" y="122928"/>
                  </a:lnTo>
                  <a:lnTo>
                    <a:pt x="157800" y="154738"/>
                  </a:lnTo>
                  <a:lnTo>
                    <a:pt x="124007" y="192022"/>
                  </a:lnTo>
                  <a:lnTo>
                    <a:pt x="93031" y="216603"/>
                  </a:lnTo>
                  <a:lnTo>
                    <a:pt x="58767" y="232039"/>
                  </a:lnTo>
                  <a:lnTo>
                    <a:pt x="30819" y="236534"/>
                  </a:lnTo>
                  <a:lnTo>
                    <a:pt x="10230" y="233711"/>
                  </a:lnTo>
                  <a:lnTo>
                    <a:pt x="2171" y="230303"/>
                  </a:lnTo>
                  <a:lnTo>
                    <a:pt x="445" y="229112"/>
                  </a:lnTo>
                  <a:lnTo>
                    <a:pt x="0" y="228318"/>
                  </a:lnTo>
                  <a:lnTo>
                    <a:pt x="1227" y="226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5" name="SMARTInkShape-Group1222"/>
          <p:cNvGrpSpPr/>
          <p:nvPr/>
        </p:nvGrpSpPr>
        <p:grpSpPr>
          <a:xfrm>
            <a:off x="5939941" y="3822700"/>
            <a:ext cx="327510" cy="292101"/>
            <a:chOff x="5939941" y="3822700"/>
            <a:chExt cx="327510" cy="292101"/>
          </a:xfrm>
        </p:grpSpPr>
        <p:sp>
          <p:nvSpPr>
            <p:cNvPr id="963" name="SMARTInkShape-6537"/>
            <p:cNvSpPr/>
            <p:nvPr>
              <p:custDataLst>
                <p:tags r:id="rId116"/>
              </p:custDataLst>
            </p:nvPr>
          </p:nvSpPr>
          <p:spPr>
            <a:xfrm>
              <a:off x="5939941" y="4097807"/>
              <a:ext cx="327510" cy="16994"/>
            </a:xfrm>
            <a:custGeom>
              <a:avLst/>
              <a:gdLst/>
              <a:ahLst/>
              <a:cxnLst/>
              <a:rect l="0" t="0" r="0" b="0"/>
              <a:pathLst>
                <a:path w="327510" h="16994">
                  <a:moveTo>
                    <a:pt x="3659" y="16993"/>
                  </a:moveTo>
                  <a:lnTo>
                    <a:pt x="3659" y="16993"/>
                  </a:lnTo>
                  <a:lnTo>
                    <a:pt x="0" y="16993"/>
                  </a:lnTo>
                  <a:lnTo>
                    <a:pt x="1563" y="16993"/>
                  </a:lnTo>
                  <a:lnTo>
                    <a:pt x="38007" y="4783"/>
                  </a:lnTo>
                  <a:lnTo>
                    <a:pt x="69489" y="984"/>
                  </a:lnTo>
                  <a:lnTo>
                    <a:pt x="107000" y="0"/>
                  </a:lnTo>
                  <a:lnTo>
                    <a:pt x="147190" y="1914"/>
                  </a:lnTo>
                  <a:lnTo>
                    <a:pt x="186689" y="5117"/>
                  </a:lnTo>
                  <a:lnTo>
                    <a:pt x="224001" y="8187"/>
                  </a:lnTo>
                  <a:lnTo>
                    <a:pt x="271362" y="9916"/>
                  </a:lnTo>
                  <a:lnTo>
                    <a:pt x="327509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6538"/>
            <p:cNvSpPr/>
            <p:nvPr>
              <p:custDataLst>
                <p:tags r:id="rId117"/>
              </p:custDataLst>
            </p:nvPr>
          </p:nvSpPr>
          <p:spPr>
            <a:xfrm>
              <a:off x="6121400" y="3822700"/>
              <a:ext cx="37839" cy="285751"/>
            </a:xfrm>
            <a:custGeom>
              <a:avLst/>
              <a:gdLst/>
              <a:ahLst/>
              <a:cxnLst/>
              <a:rect l="0" t="0" r="0" b="0"/>
              <a:pathLst>
                <a:path w="37839" h="28575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7217" y="18952"/>
                  </a:lnTo>
                  <a:lnTo>
                    <a:pt x="37838" y="58296"/>
                  </a:lnTo>
                  <a:lnTo>
                    <a:pt x="36102" y="92232"/>
                  </a:lnTo>
                  <a:lnTo>
                    <a:pt x="32979" y="128481"/>
                  </a:lnTo>
                  <a:lnTo>
                    <a:pt x="29239" y="165758"/>
                  </a:lnTo>
                  <a:lnTo>
                    <a:pt x="25225" y="199729"/>
                  </a:lnTo>
                  <a:lnTo>
                    <a:pt x="17117" y="24097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1" name="SMARTInkShape-Group1223"/>
          <p:cNvGrpSpPr/>
          <p:nvPr/>
        </p:nvGrpSpPr>
        <p:grpSpPr>
          <a:xfrm>
            <a:off x="6654800" y="3869663"/>
            <a:ext cx="1060189" cy="314940"/>
            <a:chOff x="6654800" y="3869663"/>
            <a:chExt cx="1060189" cy="314940"/>
          </a:xfrm>
        </p:grpSpPr>
        <p:sp>
          <p:nvSpPr>
            <p:cNvPr id="966" name="SMARTInkShape-6539"/>
            <p:cNvSpPr/>
            <p:nvPr>
              <p:custDataLst>
                <p:tags r:id="rId111"/>
              </p:custDataLst>
            </p:nvPr>
          </p:nvSpPr>
          <p:spPr>
            <a:xfrm>
              <a:off x="7568450" y="3919171"/>
              <a:ext cx="146539" cy="210521"/>
            </a:xfrm>
            <a:custGeom>
              <a:avLst/>
              <a:gdLst/>
              <a:ahLst/>
              <a:cxnLst/>
              <a:rect l="0" t="0" r="0" b="0"/>
              <a:pathLst>
                <a:path w="146539" h="210521">
                  <a:moveTo>
                    <a:pt x="140450" y="17829"/>
                  </a:moveTo>
                  <a:lnTo>
                    <a:pt x="140450" y="17829"/>
                  </a:lnTo>
                  <a:lnTo>
                    <a:pt x="143820" y="14458"/>
                  </a:lnTo>
                  <a:lnTo>
                    <a:pt x="145476" y="10922"/>
                  </a:lnTo>
                  <a:lnTo>
                    <a:pt x="146538" y="2902"/>
                  </a:lnTo>
                  <a:lnTo>
                    <a:pt x="145918" y="1528"/>
                  </a:lnTo>
                  <a:lnTo>
                    <a:pt x="144802" y="611"/>
                  </a:lnTo>
                  <a:lnTo>
                    <a:pt x="143351" y="0"/>
                  </a:lnTo>
                  <a:lnTo>
                    <a:pt x="127826" y="5882"/>
                  </a:lnTo>
                  <a:lnTo>
                    <a:pt x="85339" y="33346"/>
                  </a:lnTo>
                  <a:lnTo>
                    <a:pt x="41369" y="68323"/>
                  </a:lnTo>
                  <a:lnTo>
                    <a:pt x="16078" y="102170"/>
                  </a:lnTo>
                  <a:lnTo>
                    <a:pt x="1920" y="135638"/>
                  </a:lnTo>
                  <a:lnTo>
                    <a:pt x="0" y="164527"/>
                  </a:lnTo>
                  <a:lnTo>
                    <a:pt x="6061" y="180394"/>
                  </a:lnTo>
                  <a:lnTo>
                    <a:pt x="10641" y="187590"/>
                  </a:lnTo>
                  <a:lnTo>
                    <a:pt x="25137" y="197465"/>
                  </a:lnTo>
                  <a:lnTo>
                    <a:pt x="56445" y="209554"/>
                  </a:lnTo>
                  <a:lnTo>
                    <a:pt x="69953" y="210520"/>
                  </a:lnTo>
                  <a:lnTo>
                    <a:pt x="80895" y="208597"/>
                  </a:lnTo>
                  <a:lnTo>
                    <a:pt x="83813" y="207097"/>
                  </a:lnTo>
                  <a:lnTo>
                    <a:pt x="85759" y="205391"/>
                  </a:lnTo>
                  <a:lnTo>
                    <a:pt x="85646" y="202137"/>
                  </a:lnTo>
                  <a:lnTo>
                    <a:pt x="81755" y="192877"/>
                  </a:lnTo>
                  <a:lnTo>
                    <a:pt x="58326" y="170391"/>
                  </a:lnTo>
                  <a:lnTo>
                    <a:pt x="29577" y="150617"/>
                  </a:lnTo>
                  <a:lnTo>
                    <a:pt x="25612" y="149393"/>
                  </a:lnTo>
                  <a:lnTo>
                    <a:pt x="22263" y="149283"/>
                  </a:lnTo>
                  <a:lnTo>
                    <a:pt x="13450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6540"/>
            <p:cNvSpPr/>
            <p:nvPr>
              <p:custDataLst>
                <p:tags r:id="rId112"/>
              </p:custDataLst>
            </p:nvPr>
          </p:nvSpPr>
          <p:spPr>
            <a:xfrm>
              <a:off x="7200900" y="4057650"/>
              <a:ext cx="184151" cy="15719"/>
            </a:xfrm>
            <a:custGeom>
              <a:avLst/>
              <a:gdLst/>
              <a:ahLst/>
              <a:cxnLst/>
              <a:rect l="0" t="0" r="0" b="0"/>
              <a:pathLst>
                <a:path w="184151" h="1571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1249" y="6467"/>
                  </a:lnTo>
                  <a:lnTo>
                    <a:pt x="81993" y="11245"/>
                  </a:lnTo>
                  <a:lnTo>
                    <a:pt x="125345" y="15718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6541"/>
            <p:cNvSpPr/>
            <p:nvPr>
              <p:custDataLst>
                <p:tags r:id="rId113"/>
              </p:custDataLst>
            </p:nvPr>
          </p:nvSpPr>
          <p:spPr>
            <a:xfrm>
              <a:off x="7188200" y="4008144"/>
              <a:ext cx="139701" cy="5057"/>
            </a:xfrm>
            <a:custGeom>
              <a:avLst/>
              <a:gdLst/>
              <a:ahLst/>
              <a:cxnLst/>
              <a:rect l="0" t="0" r="0" b="0"/>
              <a:pathLst>
                <a:path w="139701" h="5057">
                  <a:moveTo>
                    <a:pt x="0" y="5056"/>
                  </a:moveTo>
                  <a:lnTo>
                    <a:pt x="0" y="5056"/>
                  </a:lnTo>
                  <a:lnTo>
                    <a:pt x="38987" y="692"/>
                  </a:lnTo>
                  <a:lnTo>
                    <a:pt x="81010" y="0"/>
                  </a:lnTo>
                  <a:lnTo>
                    <a:pt x="1397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6542"/>
            <p:cNvSpPr/>
            <p:nvPr>
              <p:custDataLst>
                <p:tags r:id="rId114"/>
              </p:custDataLst>
            </p:nvPr>
          </p:nvSpPr>
          <p:spPr>
            <a:xfrm>
              <a:off x="6912006" y="4111806"/>
              <a:ext cx="155545" cy="72797"/>
            </a:xfrm>
            <a:custGeom>
              <a:avLst/>
              <a:gdLst/>
              <a:ahLst/>
              <a:cxnLst/>
              <a:rect l="0" t="0" r="0" b="0"/>
              <a:pathLst>
                <a:path w="155545" h="72797">
                  <a:moveTo>
                    <a:pt x="9494" y="15694"/>
                  </a:moveTo>
                  <a:lnTo>
                    <a:pt x="9494" y="15694"/>
                  </a:lnTo>
                  <a:lnTo>
                    <a:pt x="6123" y="12323"/>
                  </a:lnTo>
                  <a:lnTo>
                    <a:pt x="6541" y="10625"/>
                  </a:lnTo>
                  <a:lnTo>
                    <a:pt x="10768" y="6856"/>
                  </a:lnTo>
                  <a:lnTo>
                    <a:pt x="17351" y="4710"/>
                  </a:lnTo>
                  <a:lnTo>
                    <a:pt x="50164" y="0"/>
                  </a:lnTo>
                  <a:lnTo>
                    <a:pt x="75225" y="5773"/>
                  </a:lnTo>
                  <a:lnTo>
                    <a:pt x="78715" y="9080"/>
                  </a:lnTo>
                  <a:lnTo>
                    <a:pt x="82592" y="18399"/>
                  </a:lnTo>
                  <a:lnTo>
                    <a:pt x="80804" y="23142"/>
                  </a:lnTo>
                  <a:lnTo>
                    <a:pt x="50068" y="48564"/>
                  </a:lnTo>
                  <a:lnTo>
                    <a:pt x="19024" y="66584"/>
                  </a:lnTo>
                  <a:lnTo>
                    <a:pt x="0" y="72020"/>
                  </a:lnTo>
                  <a:lnTo>
                    <a:pt x="47492" y="72796"/>
                  </a:lnTo>
                  <a:lnTo>
                    <a:pt x="90917" y="72124"/>
                  </a:lnTo>
                  <a:lnTo>
                    <a:pt x="133886" y="68476"/>
                  </a:lnTo>
                  <a:lnTo>
                    <a:pt x="155544" y="66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6543"/>
            <p:cNvSpPr/>
            <p:nvPr>
              <p:custDataLst>
                <p:tags r:id="rId115"/>
              </p:custDataLst>
            </p:nvPr>
          </p:nvSpPr>
          <p:spPr>
            <a:xfrm>
              <a:off x="6654800" y="3869663"/>
              <a:ext cx="201135" cy="266992"/>
            </a:xfrm>
            <a:custGeom>
              <a:avLst/>
              <a:gdLst/>
              <a:ahLst/>
              <a:cxnLst/>
              <a:rect l="0" t="0" r="0" b="0"/>
              <a:pathLst>
                <a:path w="201135" h="266992">
                  <a:moveTo>
                    <a:pt x="82550" y="105437"/>
                  </a:moveTo>
                  <a:lnTo>
                    <a:pt x="82550" y="105437"/>
                  </a:lnTo>
                  <a:lnTo>
                    <a:pt x="82548" y="99348"/>
                  </a:lnTo>
                  <a:lnTo>
                    <a:pt x="82548" y="138439"/>
                  </a:lnTo>
                  <a:lnTo>
                    <a:pt x="81138" y="182433"/>
                  </a:lnTo>
                  <a:lnTo>
                    <a:pt x="70617" y="223944"/>
                  </a:lnTo>
                  <a:lnTo>
                    <a:pt x="58449" y="266276"/>
                  </a:lnTo>
                  <a:lnTo>
                    <a:pt x="58016" y="266991"/>
                  </a:lnTo>
                  <a:lnTo>
                    <a:pt x="57727" y="266762"/>
                  </a:lnTo>
                  <a:lnTo>
                    <a:pt x="57264" y="254583"/>
                  </a:lnTo>
                  <a:lnTo>
                    <a:pt x="62948" y="213763"/>
                  </a:lnTo>
                  <a:lnTo>
                    <a:pt x="69369" y="179452"/>
                  </a:lnTo>
                  <a:lnTo>
                    <a:pt x="78808" y="135040"/>
                  </a:lnTo>
                  <a:lnTo>
                    <a:pt x="89353" y="89666"/>
                  </a:lnTo>
                  <a:lnTo>
                    <a:pt x="103223" y="42438"/>
                  </a:lnTo>
                  <a:lnTo>
                    <a:pt x="116270" y="15509"/>
                  </a:lnTo>
                  <a:lnTo>
                    <a:pt x="124819" y="5967"/>
                  </a:lnTo>
                  <a:lnTo>
                    <a:pt x="135202" y="1256"/>
                  </a:lnTo>
                  <a:lnTo>
                    <a:pt x="140934" y="0"/>
                  </a:lnTo>
                  <a:lnTo>
                    <a:pt x="147579" y="1984"/>
                  </a:lnTo>
                  <a:lnTo>
                    <a:pt x="162487" y="11715"/>
                  </a:lnTo>
                  <a:lnTo>
                    <a:pt x="183376" y="43174"/>
                  </a:lnTo>
                  <a:lnTo>
                    <a:pt x="196228" y="83774"/>
                  </a:lnTo>
                  <a:lnTo>
                    <a:pt x="201134" y="127084"/>
                  </a:lnTo>
                  <a:lnTo>
                    <a:pt x="199217" y="164454"/>
                  </a:lnTo>
                  <a:lnTo>
                    <a:pt x="190376" y="185053"/>
                  </a:lnTo>
                  <a:lnTo>
                    <a:pt x="184067" y="194497"/>
                  </a:lnTo>
                  <a:lnTo>
                    <a:pt x="165768" y="208755"/>
                  </a:lnTo>
                  <a:lnTo>
                    <a:pt x="127904" y="224714"/>
                  </a:lnTo>
                  <a:lnTo>
                    <a:pt x="82817" y="236500"/>
                  </a:lnTo>
                  <a:lnTo>
                    <a:pt x="41942" y="244459"/>
                  </a:lnTo>
                  <a:lnTo>
                    <a:pt x="0" y="25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4" name="SMARTInkShape-Group1224"/>
          <p:cNvGrpSpPr/>
          <p:nvPr/>
        </p:nvGrpSpPr>
        <p:grpSpPr>
          <a:xfrm>
            <a:off x="7950200" y="3817910"/>
            <a:ext cx="159750" cy="328641"/>
            <a:chOff x="7950200" y="3817910"/>
            <a:chExt cx="159750" cy="328641"/>
          </a:xfrm>
        </p:grpSpPr>
        <p:sp>
          <p:nvSpPr>
            <p:cNvPr id="972" name="SMARTInkShape-6544"/>
            <p:cNvSpPr/>
            <p:nvPr>
              <p:custDataLst>
                <p:tags r:id="rId109"/>
              </p:custDataLst>
            </p:nvPr>
          </p:nvSpPr>
          <p:spPr>
            <a:xfrm>
              <a:off x="7981950" y="4140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8937" y="0"/>
                  </a:lnTo>
                  <a:lnTo>
                    <a:pt x="5958" y="705"/>
                  </a:lnTo>
                  <a:lnTo>
                    <a:pt x="397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6545"/>
            <p:cNvSpPr/>
            <p:nvPr>
              <p:custDataLst>
                <p:tags r:id="rId110"/>
              </p:custDataLst>
            </p:nvPr>
          </p:nvSpPr>
          <p:spPr>
            <a:xfrm>
              <a:off x="7950200" y="3817910"/>
              <a:ext cx="159750" cy="201641"/>
            </a:xfrm>
            <a:custGeom>
              <a:avLst/>
              <a:gdLst/>
              <a:ahLst/>
              <a:cxnLst/>
              <a:rect l="0" t="0" r="0" b="0"/>
              <a:pathLst>
                <a:path w="159750" h="201641">
                  <a:moveTo>
                    <a:pt x="0" y="30190"/>
                  </a:moveTo>
                  <a:lnTo>
                    <a:pt x="0" y="30190"/>
                  </a:lnTo>
                  <a:lnTo>
                    <a:pt x="3370" y="23448"/>
                  </a:lnTo>
                  <a:lnTo>
                    <a:pt x="18951" y="12513"/>
                  </a:lnTo>
                  <a:lnTo>
                    <a:pt x="44812" y="3708"/>
                  </a:lnTo>
                  <a:lnTo>
                    <a:pt x="78188" y="0"/>
                  </a:lnTo>
                  <a:lnTo>
                    <a:pt x="114889" y="5644"/>
                  </a:lnTo>
                  <a:lnTo>
                    <a:pt x="142462" y="16254"/>
                  </a:lnTo>
                  <a:lnTo>
                    <a:pt x="153391" y="27994"/>
                  </a:lnTo>
                  <a:lnTo>
                    <a:pt x="157294" y="35076"/>
                  </a:lnTo>
                  <a:lnTo>
                    <a:pt x="159749" y="50471"/>
                  </a:lnTo>
                  <a:lnTo>
                    <a:pt x="159416" y="58527"/>
                  </a:lnTo>
                  <a:lnTo>
                    <a:pt x="145463" y="90092"/>
                  </a:lnTo>
                  <a:lnTo>
                    <a:pt x="106031" y="128544"/>
                  </a:lnTo>
                  <a:lnTo>
                    <a:pt x="59685" y="168487"/>
                  </a:lnTo>
                  <a:lnTo>
                    <a:pt x="45593" y="181782"/>
                  </a:lnTo>
                  <a:lnTo>
                    <a:pt x="43801" y="184874"/>
                  </a:lnTo>
                  <a:lnTo>
                    <a:pt x="43312" y="187640"/>
                  </a:lnTo>
                  <a:lnTo>
                    <a:pt x="43691" y="190190"/>
                  </a:lnTo>
                  <a:lnTo>
                    <a:pt x="46061" y="192595"/>
                  </a:lnTo>
                  <a:lnTo>
                    <a:pt x="63500" y="201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1225"/>
          <p:cNvGrpSpPr/>
          <p:nvPr/>
        </p:nvGrpSpPr>
        <p:grpSpPr>
          <a:xfrm>
            <a:off x="9042692" y="3992235"/>
            <a:ext cx="400746" cy="332737"/>
            <a:chOff x="9042692" y="3992235"/>
            <a:chExt cx="400746" cy="332737"/>
          </a:xfrm>
        </p:grpSpPr>
        <p:sp>
          <p:nvSpPr>
            <p:cNvPr id="975" name="SMARTInkShape-6546"/>
            <p:cNvSpPr/>
            <p:nvPr>
              <p:custDataLst>
                <p:tags r:id="rId107"/>
              </p:custDataLst>
            </p:nvPr>
          </p:nvSpPr>
          <p:spPr>
            <a:xfrm>
              <a:off x="9308039" y="4176681"/>
              <a:ext cx="135399" cy="148291"/>
            </a:xfrm>
            <a:custGeom>
              <a:avLst/>
              <a:gdLst/>
              <a:ahLst/>
              <a:cxnLst/>
              <a:rect l="0" t="0" r="0" b="0"/>
              <a:pathLst>
                <a:path w="135399" h="148291">
                  <a:moveTo>
                    <a:pt x="83611" y="39719"/>
                  </a:moveTo>
                  <a:lnTo>
                    <a:pt x="83611" y="39719"/>
                  </a:lnTo>
                  <a:lnTo>
                    <a:pt x="70746" y="4886"/>
                  </a:lnTo>
                  <a:lnTo>
                    <a:pt x="68684" y="1680"/>
                  </a:lnTo>
                  <a:lnTo>
                    <a:pt x="65898" y="249"/>
                  </a:lnTo>
                  <a:lnTo>
                    <a:pt x="62630" y="0"/>
                  </a:lnTo>
                  <a:lnTo>
                    <a:pt x="59040" y="540"/>
                  </a:lnTo>
                  <a:lnTo>
                    <a:pt x="43875" y="11412"/>
                  </a:lnTo>
                  <a:lnTo>
                    <a:pt x="25977" y="31410"/>
                  </a:lnTo>
                  <a:lnTo>
                    <a:pt x="6739" y="73591"/>
                  </a:lnTo>
                  <a:lnTo>
                    <a:pt x="0" y="108786"/>
                  </a:lnTo>
                  <a:lnTo>
                    <a:pt x="3176" y="128506"/>
                  </a:lnTo>
                  <a:lnTo>
                    <a:pt x="7409" y="135599"/>
                  </a:lnTo>
                  <a:lnTo>
                    <a:pt x="19640" y="145362"/>
                  </a:lnTo>
                  <a:lnTo>
                    <a:pt x="38246" y="148290"/>
                  </a:lnTo>
                  <a:lnTo>
                    <a:pt x="61333" y="145123"/>
                  </a:lnTo>
                  <a:lnTo>
                    <a:pt x="88055" y="134307"/>
                  </a:lnTo>
                  <a:lnTo>
                    <a:pt x="120754" y="105610"/>
                  </a:lnTo>
                  <a:lnTo>
                    <a:pt x="131871" y="80528"/>
                  </a:lnTo>
                  <a:lnTo>
                    <a:pt x="135398" y="55034"/>
                  </a:lnTo>
                  <a:lnTo>
                    <a:pt x="132262" y="34296"/>
                  </a:lnTo>
                  <a:lnTo>
                    <a:pt x="127333" y="26931"/>
                  </a:lnTo>
                  <a:lnTo>
                    <a:pt x="112450" y="16867"/>
                  </a:lnTo>
                  <a:lnTo>
                    <a:pt x="92196" y="15686"/>
                  </a:lnTo>
                  <a:lnTo>
                    <a:pt x="48069" y="26426"/>
                  </a:lnTo>
                  <a:lnTo>
                    <a:pt x="26461" y="3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6547"/>
            <p:cNvSpPr/>
            <p:nvPr>
              <p:custDataLst>
                <p:tags r:id="rId108"/>
              </p:custDataLst>
            </p:nvPr>
          </p:nvSpPr>
          <p:spPr>
            <a:xfrm>
              <a:off x="9042692" y="3992235"/>
              <a:ext cx="285459" cy="298989"/>
            </a:xfrm>
            <a:custGeom>
              <a:avLst/>
              <a:gdLst/>
              <a:ahLst/>
              <a:cxnLst/>
              <a:rect l="0" t="0" r="0" b="0"/>
              <a:pathLst>
                <a:path w="285459" h="298989">
                  <a:moveTo>
                    <a:pt x="18758" y="65415"/>
                  </a:moveTo>
                  <a:lnTo>
                    <a:pt x="18758" y="65415"/>
                  </a:lnTo>
                  <a:lnTo>
                    <a:pt x="18756" y="53860"/>
                  </a:lnTo>
                  <a:lnTo>
                    <a:pt x="19463" y="53479"/>
                  </a:lnTo>
                  <a:lnTo>
                    <a:pt x="22128" y="53054"/>
                  </a:lnTo>
                  <a:lnTo>
                    <a:pt x="23121" y="53646"/>
                  </a:lnTo>
                  <a:lnTo>
                    <a:pt x="23784" y="54747"/>
                  </a:lnTo>
                  <a:lnTo>
                    <a:pt x="24520" y="59262"/>
                  </a:lnTo>
                  <a:lnTo>
                    <a:pt x="25030" y="98811"/>
                  </a:lnTo>
                  <a:lnTo>
                    <a:pt x="21714" y="145866"/>
                  </a:lnTo>
                  <a:lnTo>
                    <a:pt x="18190" y="181604"/>
                  </a:lnTo>
                  <a:lnTo>
                    <a:pt x="14272" y="217243"/>
                  </a:lnTo>
                  <a:lnTo>
                    <a:pt x="8806" y="262253"/>
                  </a:lnTo>
                  <a:lnTo>
                    <a:pt x="4721" y="294091"/>
                  </a:lnTo>
                  <a:lnTo>
                    <a:pt x="3048" y="298299"/>
                  </a:lnTo>
                  <a:lnTo>
                    <a:pt x="1935" y="298988"/>
                  </a:lnTo>
                  <a:lnTo>
                    <a:pt x="1192" y="297330"/>
                  </a:lnTo>
                  <a:lnTo>
                    <a:pt x="0" y="259235"/>
                  </a:lnTo>
                  <a:lnTo>
                    <a:pt x="608" y="237667"/>
                  </a:lnTo>
                  <a:lnTo>
                    <a:pt x="1720" y="211294"/>
                  </a:lnTo>
                  <a:lnTo>
                    <a:pt x="3165" y="181718"/>
                  </a:lnTo>
                  <a:lnTo>
                    <a:pt x="6953" y="152828"/>
                  </a:lnTo>
                  <a:lnTo>
                    <a:pt x="12299" y="124396"/>
                  </a:lnTo>
                  <a:lnTo>
                    <a:pt x="18686" y="96269"/>
                  </a:lnTo>
                  <a:lnTo>
                    <a:pt x="31426" y="55609"/>
                  </a:lnTo>
                  <a:lnTo>
                    <a:pt x="53481" y="10875"/>
                  </a:lnTo>
                  <a:lnTo>
                    <a:pt x="62648" y="2369"/>
                  </a:lnTo>
                  <a:lnTo>
                    <a:pt x="67067" y="102"/>
                  </a:lnTo>
                  <a:lnTo>
                    <a:pt x="72131" y="0"/>
                  </a:lnTo>
                  <a:lnTo>
                    <a:pt x="83401" y="3651"/>
                  </a:lnTo>
                  <a:lnTo>
                    <a:pt x="95464" y="21266"/>
                  </a:lnTo>
                  <a:lnTo>
                    <a:pt x="114159" y="68562"/>
                  </a:lnTo>
                  <a:lnTo>
                    <a:pt x="126069" y="110558"/>
                  </a:lnTo>
                  <a:lnTo>
                    <a:pt x="136066" y="157445"/>
                  </a:lnTo>
                  <a:lnTo>
                    <a:pt x="147095" y="202743"/>
                  </a:lnTo>
                  <a:lnTo>
                    <a:pt x="157642" y="242866"/>
                  </a:lnTo>
                  <a:lnTo>
                    <a:pt x="170160" y="289843"/>
                  </a:lnTo>
                  <a:lnTo>
                    <a:pt x="172611" y="295467"/>
                  </a:lnTo>
                  <a:lnTo>
                    <a:pt x="174948" y="297805"/>
                  </a:lnTo>
                  <a:lnTo>
                    <a:pt x="177213" y="297954"/>
                  </a:lnTo>
                  <a:lnTo>
                    <a:pt x="179427" y="296640"/>
                  </a:lnTo>
                  <a:lnTo>
                    <a:pt x="193827" y="251155"/>
                  </a:lnTo>
                  <a:lnTo>
                    <a:pt x="204516" y="210055"/>
                  </a:lnTo>
                  <a:lnTo>
                    <a:pt x="211035" y="186536"/>
                  </a:lnTo>
                  <a:lnTo>
                    <a:pt x="218206" y="161685"/>
                  </a:lnTo>
                  <a:lnTo>
                    <a:pt x="225806" y="135945"/>
                  </a:lnTo>
                  <a:lnTo>
                    <a:pt x="243659" y="90412"/>
                  </a:lnTo>
                  <a:lnTo>
                    <a:pt x="261234" y="53241"/>
                  </a:lnTo>
                  <a:lnTo>
                    <a:pt x="283146" y="13198"/>
                  </a:lnTo>
                  <a:lnTo>
                    <a:pt x="283915" y="12965"/>
                  </a:lnTo>
                  <a:lnTo>
                    <a:pt x="285458" y="1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1226"/>
          <p:cNvGrpSpPr/>
          <p:nvPr/>
        </p:nvGrpSpPr>
        <p:grpSpPr>
          <a:xfrm>
            <a:off x="1856403" y="4662406"/>
            <a:ext cx="474048" cy="284245"/>
            <a:chOff x="1856403" y="4662406"/>
            <a:chExt cx="474048" cy="284245"/>
          </a:xfrm>
        </p:grpSpPr>
        <p:sp>
          <p:nvSpPr>
            <p:cNvPr id="978" name="SMARTInkShape-6548"/>
            <p:cNvSpPr/>
            <p:nvPr>
              <p:custDataLst>
                <p:tags r:id="rId103"/>
              </p:custDataLst>
            </p:nvPr>
          </p:nvSpPr>
          <p:spPr>
            <a:xfrm>
              <a:off x="2292350" y="488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6549"/>
            <p:cNvSpPr/>
            <p:nvPr>
              <p:custDataLst>
                <p:tags r:id="rId104"/>
              </p:custDataLst>
            </p:nvPr>
          </p:nvSpPr>
          <p:spPr>
            <a:xfrm>
              <a:off x="2324100" y="4724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6" y="647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6550"/>
            <p:cNvSpPr/>
            <p:nvPr>
              <p:custDataLst>
                <p:tags r:id="rId105"/>
              </p:custDataLst>
            </p:nvPr>
          </p:nvSpPr>
          <p:spPr>
            <a:xfrm>
              <a:off x="2044700" y="4696446"/>
              <a:ext cx="165101" cy="217013"/>
            </a:xfrm>
            <a:custGeom>
              <a:avLst/>
              <a:gdLst/>
              <a:ahLst/>
              <a:cxnLst/>
              <a:rect l="0" t="0" r="0" b="0"/>
              <a:pathLst>
                <a:path w="165101" h="217013">
                  <a:moveTo>
                    <a:pt x="0" y="40654"/>
                  </a:moveTo>
                  <a:lnTo>
                    <a:pt x="0" y="40654"/>
                  </a:lnTo>
                  <a:lnTo>
                    <a:pt x="0" y="22356"/>
                  </a:lnTo>
                  <a:lnTo>
                    <a:pt x="1881" y="16530"/>
                  </a:lnTo>
                  <a:lnTo>
                    <a:pt x="3371" y="13987"/>
                  </a:lnTo>
                  <a:lnTo>
                    <a:pt x="10670" y="9281"/>
                  </a:lnTo>
                  <a:lnTo>
                    <a:pt x="35974" y="512"/>
                  </a:lnTo>
                  <a:lnTo>
                    <a:pt x="49855" y="0"/>
                  </a:lnTo>
                  <a:lnTo>
                    <a:pt x="56520" y="851"/>
                  </a:lnTo>
                  <a:lnTo>
                    <a:pt x="69570" y="9323"/>
                  </a:lnTo>
                  <a:lnTo>
                    <a:pt x="76013" y="15533"/>
                  </a:lnTo>
                  <a:lnTo>
                    <a:pt x="83172" y="31841"/>
                  </a:lnTo>
                  <a:lnTo>
                    <a:pt x="84943" y="51554"/>
                  </a:lnTo>
                  <a:lnTo>
                    <a:pt x="77301" y="86452"/>
                  </a:lnTo>
                  <a:lnTo>
                    <a:pt x="61945" y="122898"/>
                  </a:lnTo>
                  <a:lnTo>
                    <a:pt x="37793" y="165294"/>
                  </a:lnTo>
                  <a:lnTo>
                    <a:pt x="15669" y="202550"/>
                  </a:lnTo>
                  <a:lnTo>
                    <a:pt x="14680" y="205734"/>
                  </a:lnTo>
                  <a:lnTo>
                    <a:pt x="15431" y="208563"/>
                  </a:lnTo>
                  <a:lnTo>
                    <a:pt x="20028" y="213588"/>
                  </a:lnTo>
                  <a:lnTo>
                    <a:pt x="40663" y="217012"/>
                  </a:lnTo>
                  <a:lnTo>
                    <a:pt x="85016" y="208736"/>
                  </a:lnTo>
                  <a:lnTo>
                    <a:pt x="124124" y="201071"/>
                  </a:lnTo>
                  <a:lnTo>
                    <a:pt x="165100" y="18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6551"/>
            <p:cNvSpPr/>
            <p:nvPr>
              <p:custDataLst>
                <p:tags r:id="rId106"/>
              </p:custDataLst>
            </p:nvPr>
          </p:nvSpPr>
          <p:spPr>
            <a:xfrm>
              <a:off x="1856403" y="4662406"/>
              <a:ext cx="120565" cy="284245"/>
            </a:xfrm>
            <a:custGeom>
              <a:avLst/>
              <a:gdLst/>
              <a:ahLst/>
              <a:cxnLst/>
              <a:rect l="0" t="0" r="0" b="0"/>
              <a:pathLst>
                <a:path w="120565" h="284245">
                  <a:moveTo>
                    <a:pt x="93047" y="30244"/>
                  </a:moveTo>
                  <a:lnTo>
                    <a:pt x="93047" y="30244"/>
                  </a:lnTo>
                  <a:lnTo>
                    <a:pt x="93047" y="21405"/>
                  </a:lnTo>
                  <a:lnTo>
                    <a:pt x="89676" y="11946"/>
                  </a:lnTo>
                  <a:lnTo>
                    <a:pt x="84209" y="3577"/>
                  </a:lnTo>
                  <a:lnTo>
                    <a:pt x="78300" y="753"/>
                  </a:lnTo>
                  <a:lnTo>
                    <a:pt x="74749" y="0"/>
                  </a:lnTo>
                  <a:lnTo>
                    <a:pt x="65159" y="2926"/>
                  </a:lnTo>
                  <a:lnTo>
                    <a:pt x="59638" y="5682"/>
                  </a:lnTo>
                  <a:lnTo>
                    <a:pt x="27447" y="46887"/>
                  </a:lnTo>
                  <a:lnTo>
                    <a:pt x="13797" y="71507"/>
                  </a:lnTo>
                  <a:lnTo>
                    <a:pt x="2851" y="117102"/>
                  </a:lnTo>
                  <a:lnTo>
                    <a:pt x="0" y="164244"/>
                  </a:lnTo>
                  <a:lnTo>
                    <a:pt x="4721" y="200789"/>
                  </a:lnTo>
                  <a:lnTo>
                    <a:pt x="13575" y="220577"/>
                  </a:lnTo>
                  <a:lnTo>
                    <a:pt x="26446" y="233135"/>
                  </a:lnTo>
                  <a:lnTo>
                    <a:pt x="33830" y="237470"/>
                  </a:lnTo>
                  <a:lnTo>
                    <a:pt x="41574" y="238951"/>
                  </a:lnTo>
                  <a:lnTo>
                    <a:pt x="57705" y="236832"/>
                  </a:lnTo>
                  <a:lnTo>
                    <a:pt x="72401" y="227424"/>
                  </a:lnTo>
                  <a:lnTo>
                    <a:pt x="79283" y="220964"/>
                  </a:lnTo>
                  <a:lnTo>
                    <a:pt x="99082" y="184904"/>
                  </a:lnTo>
                  <a:lnTo>
                    <a:pt x="110075" y="152604"/>
                  </a:lnTo>
                  <a:lnTo>
                    <a:pt x="120435" y="106245"/>
                  </a:lnTo>
                  <a:lnTo>
                    <a:pt x="120564" y="62347"/>
                  </a:lnTo>
                  <a:lnTo>
                    <a:pt x="115625" y="47805"/>
                  </a:lnTo>
                  <a:lnTo>
                    <a:pt x="108726" y="37343"/>
                  </a:lnTo>
                  <a:lnTo>
                    <a:pt x="100956" y="30342"/>
                  </a:lnTo>
                  <a:lnTo>
                    <a:pt x="89036" y="26759"/>
                  </a:lnTo>
                  <a:lnTo>
                    <a:pt x="81907" y="25804"/>
                  </a:lnTo>
                  <a:lnTo>
                    <a:pt x="75742" y="27284"/>
                  </a:lnTo>
                  <a:lnTo>
                    <a:pt x="65130" y="34572"/>
                  </a:lnTo>
                  <a:lnTo>
                    <a:pt x="57591" y="48630"/>
                  </a:lnTo>
                  <a:lnTo>
                    <a:pt x="51262" y="78260"/>
                  </a:lnTo>
                  <a:lnTo>
                    <a:pt x="51268" y="113850"/>
                  </a:lnTo>
                  <a:lnTo>
                    <a:pt x="59501" y="151207"/>
                  </a:lnTo>
                  <a:lnTo>
                    <a:pt x="73465" y="189087"/>
                  </a:lnTo>
                  <a:lnTo>
                    <a:pt x="90825" y="233071"/>
                  </a:lnTo>
                  <a:lnTo>
                    <a:pt x="99063" y="280593"/>
                  </a:lnTo>
                  <a:lnTo>
                    <a:pt x="99397" y="284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9" name="SMARTInkShape-Group1227"/>
          <p:cNvGrpSpPr/>
          <p:nvPr/>
        </p:nvGrpSpPr>
        <p:grpSpPr>
          <a:xfrm>
            <a:off x="3867150" y="4610095"/>
            <a:ext cx="863601" cy="364214"/>
            <a:chOff x="3867150" y="4610095"/>
            <a:chExt cx="863601" cy="364214"/>
          </a:xfrm>
        </p:grpSpPr>
        <p:sp>
          <p:nvSpPr>
            <p:cNvPr id="983" name="SMARTInkShape-6552"/>
            <p:cNvSpPr/>
            <p:nvPr>
              <p:custDataLst>
                <p:tags r:id="rId97"/>
              </p:custDataLst>
            </p:nvPr>
          </p:nvSpPr>
          <p:spPr>
            <a:xfrm>
              <a:off x="4614914" y="4852078"/>
              <a:ext cx="115837" cy="122231"/>
            </a:xfrm>
            <a:custGeom>
              <a:avLst/>
              <a:gdLst/>
              <a:ahLst/>
              <a:cxnLst/>
              <a:rect l="0" t="0" r="0" b="0"/>
              <a:pathLst>
                <a:path w="115837" h="122231">
                  <a:moveTo>
                    <a:pt x="1536" y="24722"/>
                  </a:moveTo>
                  <a:lnTo>
                    <a:pt x="1536" y="24722"/>
                  </a:lnTo>
                  <a:lnTo>
                    <a:pt x="1536" y="17980"/>
                  </a:lnTo>
                  <a:lnTo>
                    <a:pt x="5299" y="10907"/>
                  </a:lnTo>
                  <a:lnTo>
                    <a:pt x="8278" y="7045"/>
                  </a:lnTo>
                  <a:lnTo>
                    <a:pt x="15351" y="2754"/>
                  </a:lnTo>
                  <a:lnTo>
                    <a:pt x="31390" y="0"/>
                  </a:lnTo>
                  <a:lnTo>
                    <a:pt x="43935" y="2894"/>
                  </a:lnTo>
                  <a:lnTo>
                    <a:pt x="50483" y="8200"/>
                  </a:lnTo>
                  <a:lnTo>
                    <a:pt x="53217" y="11590"/>
                  </a:lnTo>
                  <a:lnTo>
                    <a:pt x="56256" y="22885"/>
                  </a:lnTo>
                  <a:lnTo>
                    <a:pt x="57066" y="29846"/>
                  </a:lnTo>
                  <a:lnTo>
                    <a:pt x="51464" y="53130"/>
                  </a:lnTo>
                  <a:lnTo>
                    <a:pt x="40867" y="77902"/>
                  </a:lnTo>
                  <a:lnTo>
                    <a:pt x="291" y="121242"/>
                  </a:lnTo>
                  <a:lnTo>
                    <a:pt x="0" y="122230"/>
                  </a:lnTo>
                  <a:lnTo>
                    <a:pt x="1217" y="122183"/>
                  </a:lnTo>
                  <a:lnTo>
                    <a:pt x="38693" y="111377"/>
                  </a:lnTo>
                  <a:lnTo>
                    <a:pt x="74870" y="102138"/>
                  </a:lnTo>
                  <a:lnTo>
                    <a:pt x="115836" y="9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6553"/>
            <p:cNvSpPr/>
            <p:nvPr>
              <p:custDataLst>
                <p:tags r:id="rId98"/>
              </p:custDataLst>
            </p:nvPr>
          </p:nvSpPr>
          <p:spPr>
            <a:xfrm>
              <a:off x="4381500" y="4610095"/>
              <a:ext cx="177715" cy="279406"/>
            </a:xfrm>
            <a:custGeom>
              <a:avLst/>
              <a:gdLst/>
              <a:ahLst/>
              <a:cxnLst/>
              <a:rect l="0" t="0" r="0" b="0"/>
              <a:pathLst>
                <a:path w="177715" h="279406">
                  <a:moveTo>
                    <a:pt x="50800" y="82555"/>
                  </a:moveTo>
                  <a:lnTo>
                    <a:pt x="50800" y="82555"/>
                  </a:lnTo>
                  <a:lnTo>
                    <a:pt x="47142" y="78897"/>
                  </a:lnTo>
                  <a:lnTo>
                    <a:pt x="48704" y="80458"/>
                  </a:lnTo>
                  <a:lnTo>
                    <a:pt x="45498" y="120579"/>
                  </a:lnTo>
                  <a:lnTo>
                    <a:pt x="40997" y="162496"/>
                  </a:lnTo>
                  <a:lnTo>
                    <a:pt x="32608" y="208782"/>
                  </a:lnTo>
                  <a:lnTo>
                    <a:pt x="26824" y="255185"/>
                  </a:lnTo>
                  <a:lnTo>
                    <a:pt x="25681" y="276842"/>
                  </a:lnTo>
                  <a:lnTo>
                    <a:pt x="25588" y="276990"/>
                  </a:lnTo>
                  <a:lnTo>
                    <a:pt x="28808" y="253606"/>
                  </a:lnTo>
                  <a:lnTo>
                    <a:pt x="37621" y="206771"/>
                  </a:lnTo>
                  <a:lnTo>
                    <a:pt x="41308" y="184416"/>
                  </a:lnTo>
                  <a:lnTo>
                    <a:pt x="45177" y="158929"/>
                  </a:lnTo>
                  <a:lnTo>
                    <a:pt x="49168" y="131354"/>
                  </a:lnTo>
                  <a:lnTo>
                    <a:pt x="59247" y="85664"/>
                  </a:lnTo>
                  <a:lnTo>
                    <a:pt x="70782" y="49364"/>
                  </a:lnTo>
                  <a:lnTo>
                    <a:pt x="88470" y="15178"/>
                  </a:lnTo>
                  <a:lnTo>
                    <a:pt x="98351" y="3692"/>
                  </a:lnTo>
                  <a:lnTo>
                    <a:pt x="104373" y="1051"/>
                  </a:lnTo>
                  <a:lnTo>
                    <a:pt x="118590" y="0"/>
                  </a:lnTo>
                  <a:lnTo>
                    <a:pt x="136198" y="9410"/>
                  </a:lnTo>
                  <a:lnTo>
                    <a:pt x="145831" y="16858"/>
                  </a:lnTo>
                  <a:lnTo>
                    <a:pt x="160299" y="42068"/>
                  </a:lnTo>
                  <a:lnTo>
                    <a:pt x="170727" y="75143"/>
                  </a:lnTo>
                  <a:lnTo>
                    <a:pt x="177714" y="113363"/>
                  </a:lnTo>
                  <a:lnTo>
                    <a:pt x="175645" y="151986"/>
                  </a:lnTo>
                  <a:lnTo>
                    <a:pt x="165554" y="188202"/>
                  </a:lnTo>
                  <a:lnTo>
                    <a:pt x="146957" y="218409"/>
                  </a:lnTo>
                  <a:lnTo>
                    <a:pt x="109316" y="252473"/>
                  </a:lnTo>
                  <a:lnTo>
                    <a:pt x="70255" y="270328"/>
                  </a:lnTo>
                  <a:lnTo>
                    <a:pt x="26316" y="277612"/>
                  </a:lnTo>
                  <a:lnTo>
                    <a:pt x="0" y="27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6554"/>
            <p:cNvSpPr/>
            <p:nvPr>
              <p:custDataLst>
                <p:tags r:id="rId99"/>
              </p:custDataLst>
            </p:nvPr>
          </p:nvSpPr>
          <p:spPr>
            <a:xfrm>
              <a:off x="4216400" y="4681715"/>
              <a:ext cx="21358" cy="214136"/>
            </a:xfrm>
            <a:custGeom>
              <a:avLst/>
              <a:gdLst/>
              <a:ahLst/>
              <a:cxnLst/>
              <a:rect l="0" t="0" r="0" b="0"/>
              <a:pathLst>
                <a:path w="21358" h="2141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5195" y="823"/>
                  </a:lnTo>
                  <a:lnTo>
                    <a:pt x="20394" y="5500"/>
                  </a:lnTo>
                  <a:lnTo>
                    <a:pt x="21357" y="9428"/>
                  </a:lnTo>
                  <a:lnTo>
                    <a:pt x="19493" y="47086"/>
                  </a:lnTo>
                  <a:lnTo>
                    <a:pt x="15810" y="88831"/>
                  </a:lnTo>
                  <a:lnTo>
                    <a:pt x="10250" y="133577"/>
                  </a:lnTo>
                  <a:lnTo>
                    <a:pt x="4135" y="171373"/>
                  </a:lnTo>
                  <a:lnTo>
                    <a:pt x="635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6555"/>
            <p:cNvSpPr/>
            <p:nvPr>
              <p:custDataLst>
                <p:tags r:id="rId100"/>
              </p:custDataLst>
            </p:nvPr>
          </p:nvSpPr>
          <p:spPr>
            <a:xfrm>
              <a:off x="4153783" y="4762500"/>
              <a:ext cx="164218" cy="31751"/>
            </a:xfrm>
            <a:custGeom>
              <a:avLst/>
              <a:gdLst/>
              <a:ahLst/>
              <a:cxnLst/>
              <a:rect l="0" t="0" r="0" b="0"/>
              <a:pathLst>
                <a:path w="1642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6120" y="28379"/>
                  </a:lnTo>
                  <a:lnTo>
                    <a:pt x="51248" y="17002"/>
                  </a:lnTo>
                  <a:lnTo>
                    <a:pt x="92880" y="7626"/>
                  </a:lnTo>
                  <a:lnTo>
                    <a:pt x="138131" y="150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6556"/>
            <p:cNvSpPr/>
            <p:nvPr>
              <p:custDataLst>
                <p:tags r:id="rId101"/>
              </p:custDataLst>
            </p:nvPr>
          </p:nvSpPr>
          <p:spPr>
            <a:xfrm>
              <a:off x="4070350" y="48450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38724"/>
                  </a:lnTo>
                  <a:lnTo>
                    <a:pt x="6185" y="8549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6557"/>
            <p:cNvSpPr/>
            <p:nvPr>
              <p:custDataLst>
                <p:tags r:id="rId102"/>
              </p:custDataLst>
            </p:nvPr>
          </p:nvSpPr>
          <p:spPr>
            <a:xfrm>
              <a:off x="3867150" y="4641440"/>
              <a:ext cx="168497" cy="250857"/>
            </a:xfrm>
            <a:custGeom>
              <a:avLst/>
              <a:gdLst/>
              <a:ahLst/>
              <a:cxnLst/>
              <a:rect l="0" t="0" r="0" b="0"/>
              <a:pathLst>
                <a:path w="168497" h="250857">
                  <a:moveTo>
                    <a:pt x="44450" y="76610"/>
                  </a:moveTo>
                  <a:lnTo>
                    <a:pt x="44450" y="76610"/>
                  </a:lnTo>
                  <a:lnTo>
                    <a:pt x="45155" y="120654"/>
                  </a:lnTo>
                  <a:lnTo>
                    <a:pt x="48108" y="159432"/>
                  </a:lnTo>
                  <a:lnTo>
                    <a:pt x="45847" y="200083"/>
                  </a:lnTo>
                  <a:lnTo>
                    <a:pt x="44572" y="246412"/>
                  </a:lnTo>
                  <a:lnTo>
                    <a:pt x="44504" y="250856"/>
                  </a:lnTo>
                  <a:lnTo>
                    <a:pt x="44455" y="205261"/>
                  </a:lnTo>
                  <a:lnTo>
                    <a:pt x="46333" y="163892"/>
                  </a:lnTo>
                  <a:lnTo>
                    <a:pt x="50226" y="116813"/>
                  </a:lnTo>
                  <a:lnTo>
                    <a:pt x="56659" y="77074"/>
                  </a:lnTo>
                  <a:lnTo>
                    <a:pt x="68215" y="36452"/>
                  </a:lnTo>
                  <a:lnTo>
                    <a:pt x="78295" y="19721"/>
                  </a:lnTo>
                  <a:lnTo>
                    <a:pt x="89831" y="8287"/>
                  </a:lnTo>
                  <a:lnTo>
                    <a:pt x="102014" y="853"/>
                  </a:lnTo>
                  <a:lnTo>
                    <a:pt x="108932" y="0"/>
                  </a:lnTo>
                  <a:lnTo>
                    <a:pt x="124144" y="2815"/>
                  </a:lnTo>
                  <a:lnTo>
                    <a:pt x="138430" y="14414"/>
                  </a:lnTo>
                  <a:lnTo>
                    <a:pt x="151130" y="32034"/>
                  </a:lnTo>
                  <a:lnTo>
                    <a:pt x="164802" y="67164"/>
                  </a:lnTo>
                  <a:lnTo>
                    <a:pt x="168496" y="96872"/>
                  </a:lnTo>
                  <a:lnTo>
                    <a:pt x="160461" y="138586"/>
                  </a:lnTo>
                  <a:lnTo>
                    <a:pt x="137933" y="177758"/>
                  </a:lnTo>
                  <a:lnTo>
                    <a:pt x="105545" y="206063"/>
                  </a:lnTo>
                  <a:lnTo>
                    <a:pt x="65767" y="224484"/>
                  </a:lnTo>
                  <a:lnTo>
                    <a:pt x="24698" y="233212"/>
                  </a:lnTo>
                  <a:lnTo>
                    <a:pt x="0" y="235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SMARTInkShape-Group1228"/>
          <p:cNvGrpSpPr/>
          <p:nvPr/>
        </p:nvGrpSpPr>
        <p:grpSpPr>
          <a:xfrm>
            <a:off x="4870058" y="4599116"/>
            <a:ext cx="502043" cy="266202"/>
            <a:chOff x="4870058" y="4599116"/>
            <a:chExt cx="502043" cy="266202"/>
          </a:xfrm>
        </p:grpSpPr>
        <p:sp>
          <p:nvSpPr>
            <p:cNvPr id="990" name="SMARTInkShape-6558"/>
            <p:cNvSpPr/>
            <p:nvPr>
              <p:custDataLst>
                <p:tags r:id="rId94"/>
              </p:custDataLst>
            </p:nvPr>
          </p:nvSpPr>
          <p:spPr>
            <a:xfrm>
              <a:off x="5156200" y="4599116"/>
              <a:ext cx="215901" cy="266202"/>
            </a:xfrm>
            <a:custGeom>
              <a:avLst/>
              <a:gdLst/>
              <a:ahLst/>
              <a:cxnLst/>
              <a:rect l="0" t="0" r="0" b="0"/>
              <a:pathLst>
                <a:path w="215901" h="266202">
                  <a:moveTo>
                    <a:pt x="215900" y="10984"/>
                  </a:moveTo>
                  <a:lnTo>
                    <a:pt x="215900" y="10984"/>
                  </a:lnTo>
                  <a:lnTo>
                    <a:pt x="207061" y="2145"/>
                  </a:lnTo>
                  <a:lnTo>
                    <a:pt x="199271" y="0"/>
                  </a:lnTo>
                  <a:lnTo>
                    <a:pt x="177342" y="674"/>
                  </a:lnTo>
                  <a:lnTo>
                    <a:pt x="132006" y="3851"/>
                  </a:lnTo>
                  <a:lnTo>
                    <a:pt x="88765" y="10255"/>
                  </a:lnTo>
                  <a:lnTo>
                    <a:pt x="54989" y="25008"/>
                  </a:lnTo>
                  <a:lnTo>
                    <a:pt x="52181" y="28800"/>
                  </a:lnTo>
                  <a:lnTo>
                    <a:pt x="51015" y="33443"/>
                  </a:lnTo>
                  <a:lnTo>
                    <a:pt x="52745" y="50094"/>
                  </a:lnTo>
                  <a:lnTo>
                    <a:pt x="63671" y="94180"/>
                  </a:lnTo>
                  <a:lnTo>
                    <a:pt x="68630" y="120786"/>
                  </a:lnTo>
                  <a:lnTo>
                    <a:pt x="67427" y="128693"/>
                  </a:lnTo>
                  <a:lnTo>
                    <a:pt x="66117" y="131791"/>
                  </a:lnTo>
                  <a:lnTo>
                    <a:pt x="64539" y="133855"/>
                  </a:lnTo>
                  <a:lnTo>
                    <a:pt x="60904" y="136149"/>
                  </a:lnTo>
                  <a:lnTo>
                    <a:pt x="60358" y="136055"/>
                  </a:lnTo>
                  <a:lnTo>
                    <a:pt x="60699" y="135287"/>
                  </a:lnTo>
                  <a:lnTo>
                    <a:pt x="66318" y="128984"/>
                  </a:lnTo>
                  <a:lnTo>
                    <a:pt x="78917" y="123009"/>
                  </a:lnTo>
                  <a:lnTo>
                    <a:pt x="96055" y="120141"/>
                  </a:lnTo>
                  <a:lnTo>
                    <a:pt x="114538" y="122662"/>
                  </a:lnTo>
                  <a:lnTo>
                    <a:pt x="133421" y="131250"/>
                  </a:lnTo>
                  <a:lnTo>
                    <a:pt x="142318" y="142517"/>
                  </a:lnTo>
                  <a:lnTo>
                    <a:pt x="153780" y="172746"/>
                  </a:lnTo>
                  <a:lnTo>
                    <a:pt x="154660" y="187300"/>
                  </a:lnTo>
                  <a:lnTo>
                    <a:pt x="151993" y="201530"/>
                  </a:lnTo>
                  <a:lnTo>
                    <a:pt x="141853" y="224702"/>
                  </a:lnTo>
                  <a:lnTo>
                    <a:pt x="131485" y="238614"/>
                  </a:lnTo>
                  <a:lnTo>
                    <a:pt x="107005" y="254976"/>
                  </a:lnTo>
                  <a:lnTo>
                    <a:pt x="74038" y="265389"/>
                  </a:lnTo>
                  <a:lnTo>
                    <a:pt x="44202" y="266201"/>
                  </a:lnTo>
                  <a:lnTo>
                    <a:pt x="0" y="25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6559"/>
            <p:cNvSpPr/>
            <p:nvPr>
              <p:custDataLst>
                <p:tags r:id="rId95"/>
              </p:custDataLst>
            </p:nvPr>
          </p:nvSpPr>
          <p:spPr>
            <a:xfrm>
              <a:off x="4870058" y="4819650"/>
              <a:ext cx="159143" cy="30868"/>
            </a:xfrm>
            <a:custGeom>
              <a:avLst/>
              <a:gdLst/>
              <a:ahLst/>
              <a:cxnLst/>
              <a:rect l="0" t="0" r="0" b="0"/>
              <a:pathLst>
                <a:path w="159143" h="30868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837" y="29764"/>
                  </a:lnTo>
                  <a:lnTo>
                    <a:pt x="9291" y="30867"/>
                  </a:lnTo>
                  <a:lnTo>
                    <a:pt x="43403" y="24746"/>
                  </a:lnTo>
                  <a:lnTo>
                    <a:pt x="85886" y="13996"/>
                  </a:lnTo>
                  <a:lnTo>
                    <a:pt x="129753" y="5244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6560"/>
            <p:cNvSpPr/>
            <p:nvPr>
              <p:custDataLst>
                <p:tags r:id="rId96"/>
              </p:custDataLst>
            </p:nvPr>
          </p:nvSpPr>
          <p:spPr>
            <a:xfrm>
              <a:off x="4876800" y="47434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7403" y="4468"/>
                  </a:lnTo>
                  <a:lnTo>
                    <a:pt x="92462" y="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6" name="SMARTInkShape-Group1229"/>
          <p:cNvGrpSpPr/>
          <p:nvPr/>
        </p:nvGrpSpPr>
        <p:grpSpPr>
          <a:xfrm>
            <a:off x="5984348" y="4561065"/>
            <a:ext cx="302153" cy="327504"/>
            <a:chOff x="5984348" y="4561065"/>
            <a:chExt cx="302153" cy="327504"/>
          </a:xfrm>
        </p:grpSpPr>
        <p:sp>
          <p:nvSpPr>
            <p:cNvPr id="994" name="SMARTInkShape-6561"/>
            <p:cNvSpPr/>
            <p:nvPr>
              <p:custDataLst>
                <p:tags r:id="rId92"/>
              </p:custDataLst>
            </p:nvPr>
          </p:nvSpPr>
          <p:spPr>
            <a:xfrm>
              <a:off x="5984348" y="4876800"/>
              <a:ext cx="302153" cy="11769"/>
            </a:xfrm>
            <a:custGeom>
              <a:avLst/>
              <a:gdLst/>
              <a:ahLst/>
              <a:cxnLst/>
              <a:rect l="0" t="0" r="0" b="0"/>
              <a:pathLst>
                <a:path w="302153" h="11769">
                  <a:moveTo>
                    <a:pt x="16402" y="0"/>
                  </a:moveTo>
                  <a:lnTo>
                    <a:pt x="16402" y="0"/>
                  </a:lnTo>
                  <a:lnTo>
                    <a:pt x="3311" y="5069"/>
                  </a:lnTo>
                  <a:lnTo>
                    <a:pt x="0" y="8838"/>
                  </a:lnTo>
                  <a:lnTo>
                    <a:pt x="1232" y="10125"/>
                  </a:lnTo>
                  <a:lnTo>
                    <a:pt x="8249" y="11555"/>
                  </a:lnTo>
                  <a:lnTo>
                    <a:pt x="52395" y="11768"/>
                  </a:lnTo>
                  <a:lnTo>
                    <a:pt x="87667" y="9229"/>
                  </a:lnTo>
                  <a:lnTo>
                    <a:pt x="128744" y="5748"/>
                  </a:lnTo>
                  <a:lnTo>
                    <a:pt x="171460" y="2555"/>
                  </a:lnTo>
                  <a:lnTo>
                    <a:pt x="211611" y="1135"/>
                  </a:lnTo>
                  <a:lnTo>
                    <a:pt x="256432" y="336"/>
                  </a:lnTo>
                  <a:lnTo>
                    <a:pt x="3021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6562"/>
            <p:cNvSpPr/>
            <p:nvPr>
              <p:custDataLst>
                <p:tags r:id="rId93"/>
              </p:custDataLst>
            </p:nvPr>
          </p:nvSpPr>
          <p:spPr>
            <a:xfrm>
              <a:off x="6153150" y="4561065"/>
              <a:ext cx="38101" cy="309386"/>
            </a:xfrm>
            <a:custGeom>
              <a:avLst/>
              <a:gdLst/>
              <a:ahLst/>
              <a:cxnLst/>
              <a:rect l="0" t="0" r="0" b="0"/>
              <a:pathLst>
                <a:path w="38101" h="309386">
                  <a:moveTo>
                    <a:pt x="38100" y="10935"/>
                  </a:moveTo>
                  <a:lnTo>
                    <a:pt x="38100" y="10935"/>
                  </a:lnTo>
                  <a:lnTo>
                    <a:pt x="34729" y="4193"/>
                  </a:lnTo>
                  <a:lnTo>
                    <a:pt x="34441" y="2207"/>
                  </a:lnTo>
                  <a:lnTo>
                    <a:pt x="34955" y="883"/>
                  </a:lnTo>
                  <a:lnTo>
                    <a:pt x="36004" y="0"/>
                  </a:lnTo>
                  <a:lnTo>
                    <a:pt x="36703" y="823"/>
                  </a:lnTo>
                  <a:lnTo>
                    <a:pt x="37916" y="22808"/>
                  </a:lnTo>
                  <a:lnTo>
                    <a:pt x="34674" y="66037"/>
                  </a:lnTo>
                  <a:lnTo>
                    <a:pt x="31169" y="103628"/>
                  </a:lnTo>
                  <a:lnTo>
                    <a:pt x="28670" y="143854"/>
                  </a:lnTo>
                  <a:lnTo>
                    <a:pt x="29910" y="185251"/>
                  </a:lnTo>
                  <a:lnTo>
                    <a:pt x="27169" y="221523"/>
                  </a:lnTo>
                  <a:lnTo>
                    <a:pt x="17693" y="264067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4" name="SMARTInkShape-Group1230"/>
          <p:cNvGrpSpPr/>
          <p:nvPr/>
        </p:nvGrpSpPr>
        <p:grpSpPr>
          <a:xfrm>
            <a:off x="6697186" y="4519278"/>
            <a:ext cx="1365634" cy="457889"/>
            <a:chOff x="6697186" y="4519278"/>
            <a:chExt cx="1365634" cy="457889"/>
          </a:xfrm>
        </p:grpSpPr>
        <p:sp>
          <p:nvSpPr>
            <p:cNvPr id="997" name="SMARTInkShape-6563"/>
            <p:cNvSpPr/>
            <p:nvPr>
              <p:custDataLst>
                <p:tags r:id="rId85"/>
              </p:custDataLst>
            </p:nvPr>
          </p:nvSpPr>
          <p:spPr>
            <a:xfrm>
              <a:off x="7988300" y="4908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6564"/>
            <p:cNvSpPr/>
            <p:nvPr>
              <p:custDataLst>
                <p:tags r:id="rId86"/>
              </p:custDataLst>
            </p:nvPr>
          </p:nvSpPr>
          <p:spPr>
            <a:xfrm>
              <a:off x="7931150" y="4519278"/>
              <a:ext cx="131670" cy="236873"/>
            </a:xfrm>
            <a:custGeom>
              <a:avLst/>
              <a:gdLst/>
              <a:ahLst/>
              <a:cxnLst/>
              <a:rect l="0" t="0" r="0" b="0"/>
              <a:pathLst>
                <a:path w="131670" h="236873">
                  <a:moveTo>
                    <a:pt x="0" y="59072"/>
                  </a:moveTo>
                  <a:lnTo>
                    <a:pt x="0" y="59072"/>
                  </a:lnTo>
                  <a:lnTo>
                    <a:pt x="0" y="41395"/>
                  </a:lnTo>
                  <a:lnTo>
                    <a:pt x="5645" y="31460"/>
                  </a:lnTo>
                  <a:lnTo>
                    <a:pt x="23144" y="11206"/>
                  </a:lnTo>
                  <a:lnTo>
                    <a:pt x="39312" y="1302"/>
                  </a:lnTo>
                  <a:lnTo>
                    <a:pt x="51339" y="0"/>
                  </a:lnTo>
                  <a:lnTo>
                    <a:pt x="64445" y="2479"/>
                  </a:lnTo>
                  <a:lnTo>
                    <a:pt x="104120" y="19486"/>
                  </a:lnTo>
                  <a:lnTo>
                    <a:pt x="125865" y="38484"/>
                  </a:lnTo>
                  <a:lnTo>
                    <a:pt x="131669" y="63327"/>
                  </a:lnTo>
                  <a:lnTo>
                    <a:pt x="129089" y="105489"/>
                  </a:lnTo>
                  <a:lnTo>
                    <a:pt x="121579" y="128384"/>
                  </a:lnTo>
                  <a:lnTo>
                    <a:pt x="85791" y="174861"/>
                  </a:lnTo>
                  <a:lnTo>
                    <a:pt x="49964" y="205187"/>
                  </a:lnTo>
                  <a:lnTo>
                    <a:pt x="43373" y="209385"/>
                  </a:lnTo>
                  <a:lnTo>
                    <a:pt x="40444" y="213602"/>
                  </a:lnTo>
                  <a:lnTo>
                    <a:pt x="41073" y="215714"/>
                  </a:lnTo>
                  <a:lnTo>
                    <a:pt x="57150" y="23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6565"/>
            <p:cNvSpPr/>
            <p:nvPr>
              <p:custDataLst>
                <p:tags r:id="rId87"/>
              </p:custDataLst>
            </p:nvPr>
          </p:nvSpPr>
          <p:spPr>
            <a:xfrm>
              <a:off x="7600950" y="4603866"/>
              <a:ext cx="165101" cy="234050"/>
            </a:xfrm>
            <a:custGeom>
              <a:avLst/>
              <a:gdLst/>
              <a:ahLst/>
              <a:cxnLst/>
              <a:rect l="0" t="0" r="0" b="0"/>
              <a:pathLst>
                <a:path w="165101" h="234050">
                  <a:moveTo>
                    <a:pt x="165100" y="6234"/>
                  </a:moveTo>
                  <a:lnTo>
                    <a:pt x="165100" y="6234"/>
                  </a:lnTo>
                  <a:lnTo>
                    <a:pt x="161729" y="2863"/>
                  </a:lnTo>
                  <a:lnTo>
                    <a:pt x="156311" y="1208"/>
                  </a:lnTo>
                  <a:lnTo>
                    <a:pt x="114295" y="0"/>
                  </a:lnTo>
                  <a:lnTo>
                    <a:pt x="68307" y="604"/>
                  </a:lnTo>
                  <a:lnTo>
                    <a:pt x="35754" y="5353"/>
                  </a:lnTo>
                  <a:lnTo>
                    <a:pt x="31597" y="7058"/>
                  </a:lnTo>
                  <a:lnTo>
                    <a:pt x="25096" y="12715"/>
                  </a:lnTo>
                  <a:lnTo>
                    <a:pt x="23786" y="16904"/>
                  </a:lnTo>
                  <a:lnTo>
                    <a:pt x="27124" y="62313"/>
                  </a:lnTo>
                  <a:lnTo>
                    <a:pt x="31670" y="105817"/>
                  </a:lnTo>
                  <a:lnTo>
                    <a:pt x="31697" y="105784"/>
                  </a:lnTo>
                  <a:lnTo>
                    <a:pt x="31742" y="98818"/>
                  </a:lnTo>
                  <a:lnTo>
                    <a:pt x="33861" y="96885"/>
                  </a:lnTo>
                  <a:lnTo>
                    <a:pt x="41860" y="92854"/>
                  </a:lnTo>
                  <a:lnTo>
                    <a:pt x="50591" y="92474"/>
                  </a:lnTo>
                  <a:lnTo>
                    <a:pt x="71062" y="97980"/>
                  </a:lnTo>
                  <a:lnTo>
                    <a:pt x="92630" y="110559"/>
                  </a:lnTo>
                  <a:lnTo>
                    <a:pt x="103022" y="121744"/>
                  </a:lnTo>
                  <a:lnTo>
                    <a:pt x="112840" y="141824"/>
                  </a:lnTo>
                  <a:lnTo>
                    <a:pt x="118335" y="165648"/>
                  </a:lnTo>
                  <a:lnTo>
                    <a:pt x="118083" y="188699"/>
                  </a:lnTo>
                  <a:lnTo>
                    <a:pt x="114570" y="201629"/>
                  </a:lnTo>
                  <a:lnTo>
                    <a:pt x="108305" y="212080"/>
                  </a:lnTo>
                  <a:lnTo>
                    <a:pt x="93473" y="225897"/>
                  </a:lnTo>
                  <a:lnTo>
                    <a:pt x="76116" y="230862"/>
                  </a:lnTo>
                  <a:lnTo>
                    <a:pt x="33850" y="234049"/>
                  </a:lnTo>
                  <a:lnTo>
                    <a:pt x="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6566"/>
            <p:cNvSpPr/>
            <p:nvPr>
              <p:custDataLst>
                <p:tags r:id="rId88"/>
              </p:custDataLst>
            </p:nvPr>
          </p:nvSpPr>
          <p:spPr>
            <a:xfrm>
              <a:off x="7213600" y="48260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6741" y="22029"/>
                  </a:lnTo>
                  <a:lnTo>
                    <a:pt x="41273" y="16561"/>
                  </a:lnTo>
                  <a:lnTo>
                    <a:pt x="77846" y="12535"/>
                  </a:lnTo>
                  <a:lnTo>
                    <a:pt x="118559" y="8393"/>
                  </a:lnTo>
                  <a:lnTo>
                    <a:pt x="157821" y="4201"/>
                  </a:lnTo>
                  <a:lnTo>
                    <a:pt x="190792" y="186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6567"/>
            <p:cNvSpPr/>
            <p:nvPr>
              <p:custDataLst>
                <p:tags r:id="rId89"/>
              </p:custDataLst>
            </p:nvPr>
          </p:nvSpPr>
          <p:spPr>
            <a:xfrm>
              <a:off x="7245350" y="47561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240" y="1986"/>
                  </a:lnTo>
                  <a:lnTo>
                    <a:pt x="66512" y="883"/>
                  </a:lnTo>
                  <a:lnTo>
                    <a:pt x="101057" y="3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6568"/>
            <p:cNvSpPr/>
            <p:nvPr>
              <p:custDataLst>
                <p:tags r:id="rId90"/>
              </p:custDataLst>
            </p:nvPr>
          </p:nvSpPr>
          <p:spPr>
            <a:xfrm>
              <a:off x="6946900" y="4867847"/>
              <a:ext cx="133351" cy="109320"/>
            </a:xfrm>
            <a:custGeom>
              <a:avLst/>
              <a:gdLst/>
              <a:ahLst/>
              <a:cxnLst/>
              <a:rect l="0" t="0" r="0" b="0"/>
              <a:pathLst>
                <a:path w="133351" h="109320">
                  <a:moveTo>
                    <a:pt x="0" y="21653"/>
                  </a:moveTo>
                  <a:lnTo>
                    <a:pt x="0" y="21653"/>
                  </a:lnTo>
                  <a:lnTo>
                    <a:pt x="14748" y="8788"/>
                  </a:lnTo>
                  <a:lnTo>
                    <a:pt x="33408" y="454"/>
                  </a:lnTo>
                  <a:lnTo>
                    <a:pt x="43306" y="0"/>
                  </a:lnTo>
                  <a:lnTo>
                    <a:pt x="47920" y="868"/>
                  </a:lnTo>
                  <a:lnTo>
                    <a:pt x="61158" y="8831"/>
                  </a:lnTo>
                  <a:lnTo>
                    <a:pt x="64054" y="13105"/>
                  </a:lnTo>
                  <a:lnTo>
                    <a:pt x="67274" y="23498"/>
                  </a:lnTo>
                  <a:lnTo>
                    <a:pt x="63060" y="38936"/>
                  </a:lnTo>
                  <a:lnTo>
                    <a:pt x="37205" y="82099"/>
                  </a:lnTo>
                  <a:lnTo>
                    <a:pt x="16345" y="106388"/>
                  </a:lnTo>
                  <a:lnTo>
                    <a:pt x="15835" y="107776"/>
                  </a:lnTo>
                  <a:lnTo>
                    <a:pt x="16201" y="108702"/>
                  </a:lnTo>
                  <a:lnTo>
                    <a:pt x="17151" y="109319"/>
                  </a:lnTo>
                  <a:lnTo>
                    <a:pt x="60978" y="101607"/>
                  </a:lnTo>
                  <a:lnTo>
                    <a:pt x="103124" y="88852"/>
                  </a:lnTo>
                  <a:lnTo>
                    <a:pt x="133350" y="78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6569"/>
            <p:cNvSpPr/>
            <p:nvPr>
              <p:custDataLst>
                <p:tags r:id="rId91"/>
              </p:custDataLst>
            </p:nvPr>
          </p:nvSpPr>
          <p:spPr>
            <a:xfrm>
              <a:off x="6697186" y="4615824"/>
              <a:ext cx="192757" cy="286377"/>
            </a:xfrm>
            <a:custGeom>
              <a:avLst/>
              <a:gdLst/>
              <a:ahLst/>
              <a:cxnLst/>
              <a:rect l="0" t="0" r="0" b="0"/>
              <a:pathLst>
                <a:path w="192757" h="286377">
                  <a:moveTo>
                    <a:pt x="27464" y="140326"/>
                  </a:moveTo>
                  <a:lnTo>
                    <a:pt x="27464" y="140326"/>
                  </a:lnTo>
                  <a:lnTo>
                    <a:pt x="41769" y="120553"/>
                  </a:lnTo>
                  <a:lnTo>
                    <a:pt x="51849" y="113222"/>
                  </a:lnTo>
                  <a:lnTo>
                    <a:pt x="54304" y="112379"/>
                  </a:lnTo>
                  <a:lnTo>
                    <a:pt x="55941" y="112522"/>
                  </a:lnTo>
                  <a:lnTo>
                    <a:pt x="57033" y="113323"/>
                  </a:lnTo>
                  <a:lnTo>
                    <a:pt x="58568" y="127935"/>
                  </a:lnTo>
                  <a:lnTo>
                    <a:pt x="55651" y="163622"/>
                  </a:lnTo>
                  <a:lnTo>
                    <a:pt x="46948" y="206574"/>
                  </a:lnTo>
                  <a:lnTo>
                    <a:pt x="32061" y="247209"/>
                  </a:lnTo>
                  <a:lnTo>
                    <a:pt x="18206" y="277176"/>
                  </a:lnTo>
                  <a:lnTo>
                    <a:pt x="13237" y="282287"/>
                  </a:lnTo>
                  <a:lnTo>
                    <a:pt x="10923" y="281533"/>
                  </a:lnTo>
                  <a:lnTo>
                    <a:pt x="6472" y="275051"/>
                  </a:lnTo>
                  <a:lnTo>
                    <a:pt x="0" y="249389"/>
                  </a:lnTo>
                  <a:lnTo>
                    <a:pt x="1382" y="213728"/>
                  </a:lnTo>
                  <a:lnTo>
                    <a:pt x="3726" y="191378"/>
                  </a:lnTo>
                  <a:lnTo>
                    <a:pt x="8816" y="165893"/>
                  </a:lnTo>
                  <a:lnTo>
                    <a:pt x="15737" y="138321"/>
                  </a:lnTo>
                  <a:lnTo>
                    <a:pt x="23880" y="109356"/>
                  </a:lnTo>
                  <a:lnTo>
                    <a:pt x="40452" y="65883"/>
                  </a:lnTo>
                  <a:lnTo>
                    <a:pt x="57931" y="34568"/>
                  </a:lnTo>
                  <a:lnTo>
                    <a:pt x="77459" y="13595"/>
                  </a:lnTo>
                  <a:lnTo>
                    <a:pt x="96016" y="2862"/>
                  </a:lnTo>
                  <a:lnTo>
                    <a:pt x="104915" y="0"/>
                  </a:lnTo>
                  <a:lnTo>
                    <a:pt x="113670" y="914"/>
                  </a:lnTo>
                  <a:lnTo>
                    <a:pt x="130924" y="9456"/>
                  </a:lnTo>
                  <a:lnTo>
                    <a:pt x="156505" y="36874"/>
                  </a:lnTo>
                  <a:lnTo>
                    <a:pt x="178588" y="81921"/>
                  </a:lnTo>
                  <a:lnTo>
                    <a:pt x="188233" y="115309"/>
                  </a:lnTo>
                  <a:lnTo>
                    <a:pt x="192756" y="147552"/>
                  </a:lnTo>
                  <a:lnTo>
                    <a:pt x="190062" y="175993"/>
                  </a:lnTo>
                  <a:lnTo>
                    <a:pt x="173869" y="212434"/>
                  </a:lnTo>
                  <a:lnTo>
                    <a:pt x="137713" y="245574"/>
                  </a:lnTo>
                  <a:lnTo>
                    <a:pt x="97995" y="267622"/>
                  </a:lnTo>
                  <a:lnTo>
                    <a:pt x="53129" y="281940"/>
                  </a:lnTo>
                  <a:lnTo>
                    <a:pt x="21114" y="286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1231"/>
          <p:cNvGrpSpPr/>
          <p:nvPr/>
        </p:nvGrpSpPr>
        <p:grpSpPr>
          <a:xfrm>
            <a:off x="8917762" y="4665078"/>
            <a:ext cx="381711" cy="345803"/>
            <a:chOff x="8917762" y="4665078"/>
            <a:chExt cx="381711" cy="345803"/>
          </a:xfrm>
        </p:grpSpPr>
        <p:sp>
          <p:nvSpPr>
            <p:cNvPr id="1005" name="SMARTInkShape-6570"/>
            <p:cNvSpPr/>
            <p:nvPr>
              <p:custDataLst>
                <p:tags r:id="rId83"/>
              </p:custDataLst>
            </p:nvPr>
          </p:nvSpPr>
          <p:spPr>
            <a:xfrm>
              <a:off x="9163245" y="4847698"/>
              <a:ext cx="136228" cy="143088"/>
            </a:xfrm>
            <a:custGeom>
              <a:avLst/>
              <a:gdLst/>
              <a:ahLst/>
              <a:cxnLst/>
              <a:rect l="0" t="0" r="0" b="0"/>
              <a:pathLst>
                <a:path w="136228" h="143088">
                  <a:moveTo>
                    <a:pt x="76005" y="16402"/>
                  </a:moveTo>
                  <a:lnTo>
                    <a:pt x="76005" y="16402"/>
                  </a:lnTo>
                  <a:lnTo>
                    <a:pt x="72634" y="6289"/>
                  </a:lnTo>
                  <a:lnTo>
                    <a:pt x="70229" y="3309"/>
                  </a:lnTo>
                  <a:lnTo>
                    <a:pt x="63796" y="0"/>
                  </a:lnTo>
                  <a:lnTo>
                    <a:pt x="52469" y="6055"/>
                  </a:lnTo>
                  <a:lnTo>
                    <a:pt x="30226" y="29093"/>
                  </a:lnTo>
                  <a:lnTo>
                    <a:pt x="15441" y="52380"/>
                  </a:lnTo>
                  <a:lnTo>
                    <a:pt x="1303" y="95110"/>
                  </a:lnTo>
                  <a:lnTo>
                    <a:pt x="0" y="119586"/>
                  </a:lnTo>
                  <a:lnTo>
                    <a:pt x="2759" y="128936"/>
                  </a:lnTo>
                  <a:lnTo>
                    <a:pt x="13346" y="143087"/>
                  </a:lnTo>
                  <a:lnTo>
                    <a:pt x="26472" y="142487"/>
                  </a:lnTo>
                  <a:lnTo>
                    <a:pt x="65515" y="128649"/>
                  </a:lnTo>
                  <a:lnTo>
                    <a:pt x="96508" y="104154"/>
                  </a:lnTo>
                  <a:lnTo>
                    <a:pt x="126059" y="64275"/>
                  </a:lnTo>
                  <a:lnTo>
                    <a:pt x="135646" y="44734"/>
                  </a:lnTo>
                  <a:lnTo>
                    <a:pt x="136227" y="39523"/>
                  </a:lnTo>
                  <a:lnTo>
                    <a:pt x="135204" y="36050"/>
                  </a:lnTo>
                  <a:lnTo>
                    <a:pt x="131698" y="33734"/>
                  </a:lnTo>
                  <a:lnTo>
                    <a:pt x="107755" y="2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6571"/>
            <p:cNvSpPr/>
            <p:nvPr>
              <p:custDataLst>
                <p:tags r:id="rId84"/>
              </p:custDataLst>
            </p:nvPr>
          </p:nvSpPr>
          <p:spPr>
            <a:xfrm>
              <a:off x="8917762" y="4665078"/>
              <a:ext cx="279071" cy="345803"/>
            </a:xfrm>
            <a:custGeom>
              <a:avLst/>
              <a:gdLst/>
              <a:ahLst/>
              <a:cxnLst/>
              <a:rect l="0" t="0" r="0" b="0"/>
              <a:pathLst>
                <a:path w="279071" h="345803">
                  <a:moveTo>
                    <a:pt x="23038" y="179972"/>
                  </a:moveTo>
                  <a:lnTo>
                    <a:pt x="23038" y="179972"/>
                  </a:lnTo>
                  <a:lnTo>
                    <a:pt x="17571" y="160199"/>
                  </a:lnTo>
                  <a:lnTo>
                    <a:pt x="18687" y="159029"/>
                  </a:lnTo>
                  <a:lnTo>
                    <a:pt x="20843" y="158954"/>
                  </a:lnTo>
                  <a:lnTo>
                    <a:pt x="23691" y="159610"/>
                  </a:lnTo>
                  <a:lnTo>
                    <a:pt x="25590" y="162164"/>
                  </a:lnTo>
                  <a:lnTo>
                    <a:pt x="27699" y="170646"/>
                  </a:lnTo>
                  <a:lnTo>
                    <a:pt x="28349" y="215028"/>
                  </a:lnTo>
                  <a:lnTo>
                    <a:pt x="25868" y="247762"/>
                  </a:lnTo>
                  <a:lnTo>
                    <a:pt x="20530" y="281598"/>
                  </a:lnTo>
                  <a:lnTo>
                    <a:pt x="9595" y="322972"/>
                  </a:lnTo>
                  <a:lnTo>
                    <a:pt x="0" y="345802"/>
                  </a:lnTo>
                  <a:lnTo>
                    <a:pt x="8244" y="312708"/>
                  </a:lnTo>
                  <a:lnTo>
                    <a:pt x="15522" y="278947"/>
                  </a:lnTo>
                  <a:lnTo>
                    <a:pt x="19438" y="254422"/>
                  </a:lnTo>
                  <a:lnTo>
                    <a:pt x="23460" y="225372"/>
                  </a:lnTo>
                  <a:lnTo>
                    <a:pt x="27550" y="193306"/>
                  </a:lnTo>
                  <a:lnTo>
                    <a:pt x="34514" y="159933"/>
                  </a:lnTo>
                  <a:lnTo>
                    <a:pt x="43388" y="125690"/>
                  </a:lnTo>
                  <a:lnTo>
                    <a:pt x="53538" y="90869"/>
                  </a:lnTo>
                  <a:lnTo>
                    <a:pt x="63126" y="64125"/>
                  </a:lnTo>
                  <a:lnTo>
                    <a:pt x="81307" y="25003"/>
                  </a:lnTo>
                  <a:lnTo>
                    <a:pt x="98795" y="5264"/>
                  </a:lnTo>
                  <a:lnTo>
                    <a:pt x="107409" y="0"/>
                  </a:lnTo>
                  <a:lnTo>
                    <a:pt x="115269" y="19"/>
                  </a:lnTo>
                  <a:lnTo>
                    <a:pt x="122626" y="3558"/>
                  </a:lnTo>
                  <a:lnTo>
                    <a:pt x="129646" y="9446"/>
                  </a:lnTo>
                  <a:lnTo>
                    <a:pt x="153011" y="54815"/>
                  </a:lnTo>
                  <a:lnTo>
                    <a:pt x="167587" y="101297"/>
                  </a:lnTo>
                  <a:lnTo>
                    <a:pt x="174437" y="127522"/>
                  </a:lnTo>
                  <a:lnTo>
                    <a:pt x="187694" y="173594"/>
                  </a:lnTo>
                  <a:lnTo>
                    <a:pt x="199935" y="211005"/>
                  </a:lnTo>
                  <a:lnTo>
                    <a:pt x="214055" y="240437"/>
                  </a:lnTo>
                  <a:lnTo>
                    <a:pt x="217410" y="242860"/>
                  </a:lnTo>
                  <a:lnTo>
                    <a:pt x="220352" y="243063"/>
                  </a:lnTo>
                  <a:lnTo>
                    <a:pt x="227383" y="232002"/>
                  </a:lnTo>
                  <a:lnTo>
                    <a:pt x="239278" y="192566"/>
                  </a:lnTo>
                  <a:lnTo>
                    <a:pt x="247555" y="151703"/>
                  </a:lnTo>
                  <a:lnTo>
                    <a:pt x="251740" y="127965"/>
                  </a:lnTo>
                  <a:lnTo>
                    <a:pt x="260148" y="80658"/>
                  </a:lnTo>
                  <a:lnTo>
                    <a:pt x="268590" y="40817"/>
                  </a:lnTo>
                  <a:lnTo>
                    <a:pt x="279028" y="6147"/>
                  </a:lnTo>
                  <a:lnTo>
                    <a:pt x="279070" y="4116"/>
                  </a:lnTo>
                  <a:lnTo>
                    <a:pt x="277038" y="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2" name="SMARTInkShape-Group1232"/>
          <p:cNvGrpSpPr/>
          <p:nvPr/>
        </p:nvGrpSpPr>
        <p:grpSpPr>
          <a:xfrm>
            <a:off x="1759099" y="5380436"/>
            <a:ext cx="463402" cy="252015"/>
            <a:chOff x="1759099" y="5380436"/>
            <a:chExt cx="463402" cy="252015"/>
          </a:xfrm>
        </p:grpSpPr>
        <p:sp>
          <p:nvSpPr>
            <p:cNvPr id="1008" name="SMARTInkShape-6572"/>
            <p:cNvSpPr/>
            <p:nvPr>
              <p:custDataLst>
                <p:tags r:id="rId79"/>
              </p:custDataLst>
            </p:nvPr>
          </p:nvSpPr>
          <p:spPr>
            <a:xfrm>
              <a:off x="2197100" y="559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6573"/>
            <p:cNvSpPr/>
            <p:nvPr>
              <p:custDataLst>
                <p:tags r:id="rId80"/>
              </p:custDataLst>
            </p:nvPr>
          </p:nvSpPr>
          <p:spPr>
            <a:xfrm>
              <a:off x="2216150" y="5441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6574"/>
            <p:cNvSpPr/>
            <p:nvPr>
              <p:custDataLst>
                <p:tags r:id="rId81"/>
              </p:custDataLst>
            </p:nvPr>
          </p:nvSpPr>
          <p:spPr>
            <a:xfrm>
              <a:off x="1981200" y="5380436"/>
              <a:ext cx="111032" cy="211117"/>
            </a:xfrm>
            <a:custGeom>
              <a:avLst/>
              <a:gdLst/>
              <a:ahLst/>
              <a:cxnLst/>
              <a:rect l="0" t="0" r="0" b="0"/>
              <a:pathLst>
                <a:path w="111032" h="211117">
                  <a:moveTo>
                    <a:pt x="0" y="4364"/>
                  </a:moveTo>
                  <a:lnTo>
                    <a:pt x="0" y="4364"/>
                  </a:lnTo>
                  <a:lnTo>
                    <a:pt x="16620" y="0"/>
                  </a:lnTo>
                  <a:lnTo>
                    <a:pt x="41927" y="13"/>
                  </a:lnTo>
                  <a:lnTo>
                    <a:pt x="59086" y="5017"/>
                  </a:lnTo>
                  <a:lnTo>
                    <a:pt x="81242" y="19139"/>
                  </a:lnTo>
                  <a:lnTo>
                    <a:pt x="89024" y="32568"/>
                  </a:lnTo>
                  <a:lnTo>
                    <a:pt x="91099" y="40100"/>
                  </a:lnTo>
                  <a:lnTo>
                    <a:pt x="89642" y="55994"/>
                  </a:lnTo>
                  <a:lnTo>
                    <a:pt x="83585" y="71761"/>
                  </a:lnTo>
                  <a:lnTo>
                    <a:pt x="57680" y="105343"/>
                  </a:lnTo>
                  <a:lnTo>
                    <a:pt x="68805" y="116686"/>
                  </a:lnTo>
                  <a:lnTo>
                    <a:pt x="101323" y="144640"/>
                  </a:lnTo>
                  <a:lnTo>
                    <a:pt x="108532" y="157019"/>
                  </a:lnTo>
                  <a:lnTo>
                    <a:pt x="111031" y="170283"/>
                  </a:lnTo>
                  <a:lnTo>
                    <a:pt x="109790" y="185586"/>
                  </a:lnTo>
                  <a:lnTo>
                    <a:pt x="103123" y="198031"/>
                  </a:lnTo>
                  <a:lnTo>
                    <a:pt x="98382" y="203325"/>
                  </a:lnTo>
                  <a:lnTo>
                    <a:pt x="87470" y="209208"/>
                  </a:lnTo>
                  <a:lnTo>
                    <a:pt x="75564" y="211116"/>
                  </a:lnTo>
                  <a:lnTo>
                    <a:pt x="63217" y="209613"/>
                  </a:lnTo>
                  <a:lnTo>
                    <a:pt x="52556" y="204712"/>
                  </a:lnTo>
                  <a:lnTo>
                    <a:pt x="38100" y="194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6575"/>
            <p:cNvSpPr/>
            <p:nvPr>
              <p:custDataLst>
                <p:tags r:id="rId82"/>
              </p:custDataLst>
            </p:nvPr>
          </p:nvSpPr>
          <p:spPr>
            <a:xfrm>
              <a:off x="1759099" y="5396125"/>
              <a:ext cx="153894" cy="236326"/>
            </a:xfrm>
            <a:custGeom>
              <a:avLst/>
              <a:gdLst/>
              <a:ahLst/>
              <a:cxnLst/>
              <a:rect l="0" t="0" r="0" b="0"/>
              <a:pathLst>
                <a:path w="153894" h="236326">
                  <a:moveTo>
                    <a:pt x="95101" y="71225"/>
                  </a:moveTo>
                  <a:lnTo>
                    <a:pt x="95101" y="71225"/>
                  </a:lnTo>
                  <a:lnTo>
                    <a:pt x="120962" y="41992"/>
                  </a:lnTo>
                  <a:lnTo>
                    <a:pt x="125106" y="32381"/>
                  </a:lnTo>
                  <a:lnTo>
                    <a:pt x="124194" y="25505"/>
                  </a:lnTo>
                  <a:lnTo>
                    <a:pt x="122963" y="21694"/>
                  </a:lnTo>
                  <a:lnTo>
                    <a:pt x="115951" y="13698"/>
                  </a:lnTo>
                  <a:lnTo>
                    <a:pt x="111118" y="9590"/>
                  </a:lnTo>
                  <a:lnTo>
                    <a:pt x="87460" y="437"/>
                  </a:lnTo>
                  <a:lnTo>
                    <a:pt x="61479" y="0"/>
                  </a:lnTo>
                  <a:lnTo>
                    <a:pt x="42528" y="10171"/>
                  </a:lnTo>
                  <a:lnTo>
                    <a:pt x="32536" y="17822"/>
                  </a:lnTo>
                  <a:lnTo>
                    <a:pt x="17670" y="39494"/>
                  </a:lnTo>
                  <a:lnTo>
                    <a:pt x="3249" y="81344"/>
                  </a:lnTo>
                  <a:lnTo>
                    <a:pt x="0" y="97021"/>
                  </a:lnTo>
                  <a:lnTo>
                    <a:pt x="5797" y="137018"/>
                  </a:lnTo>
                  <a:lnTo>
                    <a:pt x="19427" y="175960"/>
                  </a:lnTo>
                  <a:lnTo>
                    <a:pt x="34892" y="197972"/>
                  </a:lnTo>
                  <a:lnTo>
                    <a:pt x="44378" y="203701"/>
                  </a:lnTo>
                  <a:lnTo>
                    <a:pt x="66208" y="208184"/>
                  </a:lnTo>
                  <a:lnTo>
                    <a:pt x="88139" y="202181"/>
                  </a:lnTo>
                  <a:lnTo>
                    <a:pt x="98926" y="196629"/>
                  </a:lnTo>
                  <a:lnTo>
                    <a:pt x="116557" y="177290"/>
                  </a:lnTo>
                  <a:lnTo>
                    <a:pt x="124222" y="165218"/>
                  </a:lnTo>
                  <a:lnTo>
                    <a:pt x="132738" y="132991"/>
                  </a:lnTo>
                  <a:lnTo>
                    <a:pt x="135112" y="96560"/>
                  </a:lnTo>
                  <a:lnTo>
                    <a:pt x="131463" y="61553"/>
                  </a:lnTo>
                  <a:lnTo>
                    <a:pt x="123256" y="38469"/>
                  </a:lnTo>
                  <a:lnTo>
                    <a:pt x="118104" y="30338"/>
                  </a:lnTo>
                  <a:lnTo>
                    <a:pt x="104854" y="19422"/>
                  </a:lnTo>
                  <a:lnTo>
                    <a:pt x="97370" y="15523"/>
                  </a:lnTo>
                  <a:lnTo>
                    <a:pt x="90969" y="14335"/>
                  </a:lnTo>
                  <a:lnTo>
                    <a:pt x="85291" y="14954"/>
                  </a:lnTo>
                  <a:lnTo>
                    <a:pt x="80094" y="16778"/>
                  </a:lnTo>
                  <a:lnTo>
                    <a:pt x="72439" y="24448"/>
                  </a:lnTo>
                  <a:lnTo>
                    <a:pt x="69410" y="29457"/>
                  </a:lnTo>
                  <a:lnTo>
                    <a:pt x="65146" y="53361"/>
                  </a:lnTo>
                  <a:lnTo>
                    <a:pt x="67254" y="82787"/>
                  </a:lnTo>
                  <a:lnTo>
                    <a:pt x="84426" y="128699"/>
                  </a:lnTo>
                  <a:lnTo>
                    <a:pt x="103462" y="161005"/>
                  </a:lnTo>
                  <a:lnTo>
                    <a:pt x="140844" y="202879"/>
                  </a:lnTo>
                  <a:lnTo>
                    <a:pt x="152242" y="219751"/>
                  </a:lnTo>
                  <a:lnTo>
                    <a:pt x="153656" y="223865"/>
                  </a:lnTo>
                  <a:lnTo>
                    <a:pt x="153893" y="227312"/>
                  </a:lnTo>
                  <a:lnTo>
                    <a:pt x="152251" y="23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SMARTInkShape-Group1233"/>
          <p:cNvGrpSpPr/>
          <p:nvPr/>
        </p:nvGrpSpPr>
        <p:grpSpPr>
          <a:xfrm>
            <a:off x="3898900" y="5283562"/>
            <a:ext cx="1175981" cy="367939"/>
            <a:chOff x="3898900" y="5283562"/>
            <a:chExt cx="1175981" cy="367939"/>
          </a:xfrm>
        </p:grpSpPr>
        <p:sp>
          <p:nvSpPr>
            <p:cNvPr id="1013" name="SMARTInkShape-6576"/>
            <p:cNvSpPr/>
            <p:nvPr>
              <p:custDataLst>
                <p:tags r:id="rId70"/>
              </p:custDataLst>
            </p:nvPr>
          </p:nvSpPr>
          <p:spPr>
            <a:xfrm>
              <a:off x="4959350" y="5283562"/>
              <a:ext cx="115531" cy="234951"/>
            </a:xfrm>
            <a:custGeom>
              <a:avLst/>
              <a:gdLst/>
              <a:ahLst/>
              <a:cxnLst/>
              <a:rect l="0" t="0" r="0" b="0"/>
              <a:pathLst>
                <a:path w="115531" h="234951">
                  <a:moveTo>
                    <a:pt x="101600" y="18688"/>
                  </a:moveTo>
                  <a:lnTo>
                    <a:pt x="101600" y="18688"/>
                  </a:lnTo>
                  <a:lnTo>
                    <a:pt x="92761" y="9850"/>
                  </a:lnTo>
                  <a:lnTo>
                    <a:pt x="76560" y="3761"/>
                  </a:lnTo>
                  <a:lnTo>
                    <a:pt x="38131" y="0"/>
                  </a:lnTo>
                  <a:lnTo>
                    <a:pt x="22430" y="3116"/>
                  </a:lnTo>
                  <a:lnTo>
                    <a:pt x="19187" y="4780"/>
                  </a:lnTo>
                  <a:lnTo>
                    <a:pt x="17025" y="6593"/>
                  </a:lnTo>
                  <a:lnTo>
                    <a:pt x="15583" y="8508"/>
                  </a:lnTo>
                  <a:lnTo>
                    <a:pt x="15328" y="11196"/>
                  </a:lnTo>
                  <a:lnTo>
                    <a:pt x="22234" y="54301"/>
                  </a:lnTo>
                  <a:lnTo>
                    <a:pt x="25214" y="100373"/>
                  </a:lnTo>
                  <a:lnTo>
                    <a:pt x="25374" y="106638"/>
                  </a:lnTo>
                  <a:lnTo>
                    <a:pt x="27270" y="105283"/>
                  </a:lnTo>
                  <a:lnTo>
                    <a:pt x="34185" y="100555"/>
                  </a:lnTo>
                  <a:lnTo>
                    <a:pt x="49164" y="92637"/>
                  </a:lnTo>
                  <a:lnTo>
                    <a:pt x="61127" y="94123"/>
                  </a:lnTo>
                  <a:lnTo>
                    <a:pt x="75145" y="100192"/>
                  </a:lnTo>
                  <a:lnTo>
                    <a:pt x="88431" y="109945"/>
                  </a:lnTo>
                  <a:lnTo>
                    <a:pt x="104440" y="130708"/>
                  </a:lnTo>
                  <a:lnTo>
                    <a:pt x="114750" y="158104"/>
                  </a:lnTo>
                  <a:lnTo>
                    <a:pt x="115530" y="185193"/>
                  </a:lnTo>
                  <a:lnTo>
                    <a:pt x="109203" y="200640"/>
                  </a:lnTo>
                  <a:lnTo>
                    <a:pt x="98628" y="213856"/>
                  </a:lnTo>
                  <a:lnTo>
                    <a:pt x="76809" y="228524"/>
                  </a:lnTo>
                  <a:lnTo>
                    <a:pt x="60713" y="234950"/>
                  </a:lnTo>
                  <a:lnTo>
                    <a:pt x="46034" y="234514"/>
                  </a:lnTo>
                  <a:lnTo>
                    <a:pt x="0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6577"/>
            <p:cNvSpPr/>
            <p:nvPr>
              <p:custDataLst>
                <p:tags r:id="rId71"/>
              </p:custDataLst>
            </p:nvPr>
          </p:nvSpPr>
          <p:spPr>
            <a:xfrm>
              <a:off x="4714679" y="5499100"/>
              <a:ext cx="92272" cy="19051"/>
            </a:xfrm>
            <a:custGeom>
              <a:avLst/>
              <a:gdLst/>
              <a:ahLst/>
              <a:cxnLst/>
              <a:rect l="0" t="0" r="0" b="0"/>
              <a:pathLst>
                <a:path w="922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15679"/>
                  </a:lnTo>
                  <a:lnTo>
                    <a:pt x="44897" y="8218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6578"/>
            <p:cNvSpPr/>
            <p:nvPr>
              <p:custDataLst>
                <p:tags r:id="rId72"/>
              </p:custDataLst>
            </p:nvPr>
          </p:nvSpPr>
          <p:spPr>
            <a:xfrm>
              <a:off x="4718050" y="5441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9679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6579"/>
            <p:cNvSpPr/>
            <p:nvPr>
              <p:custDataLst>
                <p:tags r:id="rId73"/>
              </p:custDataLst>
            </p:nvPr>
          </p:nvSpPr>
          <p:spPr>
            <a:xfrm>
              <a:off x="4508500" y="5534973"/>
              <a:ext cx="101601" cy="109474"/>
            </a:xfrm>
            <a:custGeom>
              <a:avLst/>
              <a:gdLst/>
              <a:ahLst/>
              <a:cxnLst/>
              <a:rect l="0" t="0" r="0" b="0"/>
              <a:pathLst>
                <a:path w="101601" h="109474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3763" y="8019"/>
                  </a:lnTo>
                  <a:lnTo>
                    <a:pt x="21048" y="0"/>
                  </a:lnTo>
                  <a:lnTo>
                    <a:pt x="42063" y="470"/>
                  </a:lnTo>
                  <a:lnTo>
                    <a:pt x="47797" y="3172"/>
                  </a:lnTo>
                  <a:lnTo>
                    <a:pt x="56050" y="11819"/>
                  </a:lnTo>
                  <a:lnTo>
                    <a:pt x="58307" y="26481"/>
                  </a:lnTo>
                  <a:lnTo>
                    <a:pt x="56253" y="44052"/>
                  </a:lnTo>
                  <a:lnTo>
                    <a:pt x="46458" y="69810"/>
                  </a:lnTo>
                  <a:lnTo>
                    <a:pt x="31169" y="93199"/>
                  </a:lnTo>
                  <a:lnTo>
                    <a:pt x="15410" y="107802"/>
                  </a:lnTo>
                  <a:lnTo>
                    <a:pt x="15212" y="108593"/>
                  </a:lnTo>
                  <a:lnTo>
                    <a:pt x="15786" y="109121"/>
                  </a:lnTo>
                  <a:lnTo>
                    <a:pt x="16875" y="109473"/>
                  </a:lnTo>
                  <a:lnTo>
                    <a:pt x="61555" y="102963"/>
                  </a:lnTo>
                  <a:lnTo>
                    <a:pt x="10160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6580"/>
            <p:cNvSpPr/>
            <p:nvPr>
              <p:custDataLst>
                <p:tags r:id="rId74"/>
              </p:custDataLst>
            </p:nvPr>
          </p:nvSpPr>
          <p:spPr>
            <a:xfrm>
              <a:off x="4387850" y="5336231"/>
              <a:ext cx="113992" cy="258120"/>
            </a:xfrm>
            <a:custGeom>
              <a:avLst/>
              <a:gdLst/>
              <a:ahLst/>
              <a:cxnLst/>
              <a:rect l="0" t="0" r="0" b="0"/>
              <a:pathLst>
                <a:path w="113992" h="258120">
                  <a:moveTo>
                    <a:pt x="6350" y="67619"/>
                  </a:moveTo>
                  <a:lnTo>
                    <a:pt x="6350" y="67619"/>
                  </a:lnTo>
                  <a:lnTo>
                    <a:pt x="13257" y="87078"/>
                  </a:lnTo>
                  <a:lnTo>
                    <a:pt x="21277" y="130729"/>
                  </a:lnTo>
                  <a:lnTo>
                    <a:pt x="27549" y="169103"/>
                  </a:lnTo>
                  <a:lnTo>
                    <a:pt x="30506" y="210654"/>
                  </a:lnTo>
                  <a:lnTo>
                    <a:pt x="28010" y="237392"/>
                  </a:lnTo>
                  <a:lnTo>
                    <a:pt x="24678" y="245379"/>
                  </a:lnTo>
                  <a:lnTo>
                    <a:pt x="22802" y="247510"/>
                  </a:lnTo>
                  <a:lnTo>
                    <a:pt x="21551" y="246107"/>
                  </a:lnTo>
                  <a:lnTo>
                    <a:pt x="19379" y="205928"/>
                  </a:lnTo>
                  <a:lnTo>
                    <a:pt x="21077" y="168131"/>
                  </a:lnTo>
                  <a:lnTo>
                    <a:pt x="24890" y="121463"/>
                  </a:lnTo>
                  <a:lnTo>
                    <a:pt x="27882" y="97165"/>
                  </a:lnTo>
                  <a:lnTo>
                    <a:pt x="35675" y="53234"/>
                  </a:lnTo>
                  <a:lnTo>
                    <a:pt x="51257" y="14752"/>
                  </a:lnTo>
                  <a:lnTo>
                    <a:pt x="60646" y="2259"/>
                  </a:lnTo>
                  <a:lnTo>
                    <a:pt x="65125" y="56"/>
                  </a:lnTo>
                  <a:lnTo>
                    <a:pt x="69523" y="0"/>
                  </a:lnTo>
                  <a:lnTo>
                    <a:pt x="73865" y="1373"/>
                  </a:lnTo>
                  <a:lnTo>
                    <a:pt x="90089" y="23531"/>
                  </a:lnTo>
                  <a:lnTo>
                    <a:pt x="104931" y="67021"/>
                  </a:lnTo>
                  <a:lnTo>
                    <a:pt x="112017" y="101925"/>
                  </a:lnTo>
                  <a:lnTo>
                    <a:pt x="113991" y="137194"/>
                  </a:lnTo>
                  <a:lnTo>
                    <a:pt x="105461" y="169332"/>
                  </a:lnTo>
                  <a:lnTo>
                    <a:pt x="74679" y="211821"/>
                  </a:lnTo>
                  <a:lnTo>
                    <a:pt x="30907" y="241108"/>
                  </a:lnTo>
                  <a:lnTo>
                    <a:pt x="0" y="258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6581"/>
            <p:cNvSpPr/>
            <p:nvPr>
              <p:custDataLst>
                <p:tags r:id="rId75"/>
              </p:custDataLst>
            </p:nvPr>
          </p:nvSpPr>
          <p:spPr>
            <a:xfrm>
              <a:off x="4231792" y="5429250"/>
              <a:ext cx="48109" cy="165101"/>
            </a:xfrm>
            <a:custGeom>
              <a:avLst/>
              <a:gdLst/>
              <a:ahLst/>
              <a:cxnLst/>
              <a:rect l="0" t="0" r="0" b="0"/>
              <a:pathLst>
                <a:path w="48109" h="1651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6407" y="10113"/>
                  </a:lnTo>
                  <a:lnTo>
                    <a:pt x="19436" y="47702"/>
                  </a:lnTo>
                  <a:lnTo>
                    <a:pt x="30754" y="83514"/>
                  </a:lnTo>
                  <a:lnTo>
                    <a:pt x="38889" y="120230"/>
                  </a:lnTo>
                  <a:lnTo>
                    <a:pt x="4810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6582"/>
            <p:cNvSpPr/>
            <p:nvPr>
              <p:custDataLst>
                <p:tags r:id="rId76"/>
              </p:custDataLst>
            </p:nvPr>
          </p:nvSpPr>
          <p:spPr>
            <a:xfrm>
              <a:off x="4191000" y="55054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6479" y="24694"/>
                  </a:lnTo>
                  <a:lnTo>
                    <a:pt x="53877" y="14568"/>
                  </a:lnTo>
                  <a:lnTo>
                    <a:pt x="100326" y="63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6583"/>
            <p:cNvSpPr/>
            <p:nvPr>
              <p:custDataLst>
                <p:tags r:id="rId77"/>
              </p:custDataLst>
            </p:nvPr>
          </p:nvSpPr>
          <p:spPr>
            <a:xfrm>
              <a:off x="4089400" y="5558941"/>
              <a:ext cx="6351" cy="92560"/>
            </a:xfrm>
            <a:custGeom>
              <a:avLst/>
              <a:gdLst/>
              <a:ahLst/>
              <a:cxnLst/>
              <a:rect l="0" t="0" r="0" b="0"/>
              <a:pathLst>
                <a:path w="6351" h="925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6088" y="47666"/>
                  </a:lnTo>
                  <a:lnTo>
                    <a:pt x="635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6584"/>
            <p:cNvSpPr/>
            <p:nvPr>
              <p:custDataLst>
                <p:tags r:id="rId78"/>
              </p:custDataLst>
            </p:nvPr>
          </p:nvSpPr>
          <p:spPr>
            <a:xfrm>
              <a:off x="3898900" y="5333831"/>
              <a:ext cx="155297" cy="279570"/>
            </a:xfrm>
            <a:custGeom>
              <a:avLst/>
              <a:gdLst/>
              <a:ahLst/>
              <a:cxnLst/>
              <a:rect l="0" t="0" r="0" b="0"/>
              <a:pathLst>
                <a:path w="155297" h="279570">
                  <a:moveTo>
                    <a:pt x="6350" y="76369"/>
                  </a:moveTo>
                  <a:lnTo>
                    <a:pt x="6350" y="76369"/>
                  </a:lnTo>
                  <a:lnTo>
                    <a:pt x="2979" y="76369"/>
                  </a:lnTo>
                  <a:lnTo>
                    <a:pt x="1986" y="77780"/>
                  </a:lnTo>
                  <a:lnTo>
                    <a:pt x="588" y="87214"/>
                  </a:lnTo>
                  <a:lnTo>
                    <a:pt x="3448" y="131916"/>
                  </a:lnTo>
                  <a:lnTo>
                    <a:pt x="12232" y="177886"/>
                  </a:lnTo>
                  <a:lnTo>
                    <a:pt x="17030" y="223884"/>
                  </a:lnTo>
                  <a:lnTo>
                    <a:pt x="23810" y="270285"/>
                  </a:lnTo>
                  <a:lnTo>
                    <a:pt x="25086" y="277735"/>
                  </a:lnTo>
                  <a:lnTo>
                    <a:pt x="18451" y="230357"/>
                  </a:lnTo>
                  <a:lnTo>
                    <a:pt x="15961" y="190669"/>
                  </a:lnTo>
                  <a:lnTo>
                    <a:pt x="16285" y="165269"/>
                  </a:lnTo>
                  <a:lnTo>
                    <a:pt x="17207" y="137752"/>
                  </a:lnTo>
                  <a:lnTo>
                    <a:pt x="19938" y="112352"/>
                  </a:lnTo>
                  <a:lnTo>
                    <a:pt x="28617" y="65315"/>
                  </a:lnTo>
                  <a:lnTo>
                    <a:pt x="41411" y="34062"/>
                  </a:lnTo>
                  <a:lnTo>
                    <a:pt x="57210" y="14527"/>
                  </a:lnTo>
                  <a:lnTo>
                    <a:pt x="75992" y="3493"/>
                  </a:lnTo>
                  <a:lnTo>
                    <a:pt x="92335" y="0"/>
                  </a:lnTo>
                  <a:lnTo>
                    <a:pt x="99657" y="56"/>
                  </a:lnTo>
                  <a:lnTo>
                    <a:pt x="117199" y="11407"/>
                  </a:lnTo>
                  <a:lnTo>
                    <a:pt x="134638" y="31269"/>
                  </a:lnTo>
                  <a:lnTo>
                    <a:pt x="147093" y="56561"/>
                  </a:lnTo>
                  <a:lnTo>
                    <a:pt x="155296" y="101936"/>
                  </a:lnTo>
                  <a:lnTo>
                    <a:pt x="151570" y="134534"/>
                  </a:lnTo>
                  <a:lnTo>
                    <a:pt x="140743" y="167131"/>
                  </a:lnTo>
                  <a:lnTo>
                    <a:pt x="110140" y="211133"/>
                  </a:lnTo>
                  <a:lnTo>
                    <a:pt x="71518" y="241574"/>
                  </a:lnTo>
                  <a:lnTo>
                    <a:pt x="29911" y="263337"/>
                  </a:lnTo>
                  <a:lnTo>
                    <a:pt x="0" y="27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SMARTInkShape-Group1234"/>
          <p:cNvGrpSpPr/>
          <p:nvPr/>
        </p:nvGrpSpPr>
        <p:grpSpPr>
          <a:xfrm>
            <a:off x="6096000" y="5238750"/>
            <a:ext cx="247651" cy="279401"/>
            <a:chOff x="6096000" y="5238750"/>
            <a:chExt cx="247651" cy="279401"/>
          </a:xfrm>
        </p:grpSpPr>
        <p:sp>
          <p:nvSpPr>
            <p:cNvPr id="1023" name="SMARTInkShape-6585"/>
            <p:cNvSpPr/>
            <p:nvPr>
              <p:custDataLst>
                <p:tags r:id="rId68"/>
              </p:custDataLst>
            </p:nvPr>
          </p:nvSpPr>
          <p:spPr>
            <a:xfrm>
              <a:off x="6096000" y="54991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1" y="10211"/>
                  </a:lnTo>
                  <a:lnTo>
                    <a:pt x="33918" y="7114"/>
                  </a:lnTo>
                  <a:lnTo>
                    <a:pt x="73002" y="5871"/>
                  </a:lnTo>
                  <a:lnTo>
                    <a:pt x="108879" y="3080"/>
                  </a:lnTo>
                  <a:lnTo>
                    <a:pt x="148345" y="1369"/>
                  </a:lnTo>
                  <a:lnTo>
                    <a:pt x="186581" y="608"/>
                  </a:lnTo>
                  <a:lnTo>
                    <a:pt x="227674" y="18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6586"/>
            <p:cNvSpPr/>
            <p:nvPr>
              <p:custDataLst>
                <p:tags r:id="rId69"/>
              </p:custDataLst>
            </p:nvPr>
          </p:nvSpPr>
          <p:spPr>
            <a:xfrm>
              <a:off x="6223000" y="5238750"/>
              <a:ext cx="8840" cy="247651"/>
            </a:xfrm>
            <a:custGeom>
              <a:avLst/>
              <a:gdLst/>
              <a:ahLst/>
              <a:cxnLst/>
              <a:rect l="0" t="0" r="0" b="0"/>
              <a:pathLst>
                <a:path w="8840" h="247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8952"/>
                  </a:lnTo>
                  <a:lnTo>
                    <a:pt x="7573" y="65414"/>
                  </a:lnTo>
                  <a:lnTo>
                    <a:pt x="6712" y="112594"/>
                  </a:lnTo>
                  <a:lnTo>
                    <a:pt x="6510" y="148114"/>
                  </a:lnTo>
                  <a:lnTo>
                    <a:pt x="6398" y="19369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SMARTInkShape-Group1235"/>
          <p:cNvGrpSpPr/>
          <p:nvPr/>
        </p:nvGrpSpPr>
        <p:grpSpPr>
          <a:xfrm>
            <a:off x="6832600" y="5160886"/>
            <a:ext cx="1194651" cy="413923"/>
            <a:chOff x="6832600" y="5160886"/>
            <a:chExt cx="1194651" cy="413923"/>
          </a:xfrm>
        </p:grpSpPr>
        <p:sp>
          <p:nvSpPr>
            <p:cNvPr id="1026" name="SMARTInkShape-6587"/>
            <p:cNvSpPr/>
            <p:nvPr>
              <p:custDataLst>
                <p:tags r:id="rId60"/>
              </p:custDataLst>
            </p:nvPr>
          </p:nvSpPr>
          <p:spPr>
            <a:xfrm>
              <a:off x="7944732" y="5530850"/>
              <a:ext cx="5469" cy="1"/>
            </a:xfrm>
            <a:custGeom>
              <a:avLst/>
              <a:gdLst/>
              <a:ahLst/>
              <a:cxnLst/>
              <a:rect l="0" t="0" r="0" b="0"/>
              <a:pathLst>
                <a:path w="546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6588"/>
            <p:cNvSpPr/>
            <p:nvPr>
              <p:custDataLst>
                <p:tags r:id="rId61"/>
              </p:custDataLst>
            </p:nvPr>
          </p:nvSpPr>
          <p:spPr>
            <a:xfrm>
              <a:off x="7886700" y="5160886"/>
              <a:ext cx="140551" cy="198515"/>
            </a:xfrm>
            <a:custGeom>
              <a:avLst/>
              <a:gdLst/>
              <a:ahLst/>
              <a:cxnLst/>
              <a:rect l="0" t="0" r="0" b="0"/>
              <a:pathLst>
                <a:path w="140551" h="198515">
                  <a:moveTo>
                    <a:pt x="0" y="58814"/>
                  </a:moveTo>
                  <a:lnTo>
                    <a:pt x="0" y="58814"/>
                  </a:lnTo>
                  <a:lnTo>
                    <a:pt x="14927" y="17405"/>
                  </a:lnTo>
                  <a:lnTo>
                    <a:pt x="20980" y="10306"/>
                  </a:lnTo>
                  <a:lnTo>
                    <a:pt x="24571" y="7425"/>
                  </a:lnTo>
                  <a:lnTo>
                    <a:pt x="46478" y="0"/>
                  </a:lnTo>
                  <a:lnTo>
                    <a:pt x="75311" y="73"/>
                  </a:lnTo>
                  <a:lnTo>
                    <a:pt x="102826" y="7935"/>
                  </a:lnTo>
                  <a:lnTo>
                    <a:pt x="125481" y="25943"/>
                  </a:lnTo>
                  <a:lnTo>
                    <a:pt x="135262" y="43028"/>
                  </a:lnTo>
                  <a:lnTo>
                    <a:pt x="140550" y="62381"/>
                  </a:lnTo>
                  <a:lnTo>
                    <a:pt x="140548" y="82742"/>
                  </a:lnTo>
                  <a:lnTo>
                    <a:pt x="134432" y="101670"/>
                  </a:lnTo>
                  <a:lnTo>
                    <a:pt x="103019" y="147016"/>
                  </a:lnTo>
                  <a:lnTo>
                    <a:pt x="88319" y="166234"/>
                  </a:lnTo>
                  <a:lnTo>
                    <a:pt x="81351" y="170056"/>
                  </a:lnTo>
                  <a:lnTo>
                    <a:pt x="77517" y="171076"/>
                  </a:lnTo>
                  <a:lnTo>
                    <a:pt x="74961" y="172461"/>
                  </a:lnTo>
                  <a:lnTo>
                    <a:pt x="73258" y="174090"/>
                  </a:lnTo>
                  <a:lnTo>
                    <a:pt x="72121" y="175881"/>
                  </a:lnTo>
                  <a:lnTo>
                    <a:pt x="72068" y="177782"/>
                  </a:lnTo>
                  <a:lnTo>
                    <a:pt x="82550" y="19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6589"/>
            <p:cNvSpPr/>
            <p:nvPr>
              <p:custDataLst>
                <p:tags r:id="rId62"/>
              </p:custDataLst>
            </p:nvPr>
          </p:nvSpPr>
          <p:spPr>
            <a:xfrm>
              <a:off x="7724579" y="5365750"/>
              <a:ext cx="6434" cy="171451"/>
            </a:xfrm>
            <a:custGeom>
              <a:avLst/>
              <a:gdLst/>
              <a:ahLst/>
              <a:cxnLst/>
              <a:rect l="0" t="0" r="0" b="0"/>
              <a:pathLst>
                <a:path w="6434" h="1714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5190"/>
                  </a:lnTo>
                  <a:lnTo>
                    <a:pt x="4976" y="84650"/>
                  </a:lnTo>
                  <a:lnTo>
                    <a:pt x="6433" y="123859"/>
                  </a:lnTo>
                  <a:lnTo>
                    <a:pt x="337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6590"/>
            <p:cNvSpPr/>
            <p:nvPr>
              <p:custDataLst>
                <p:tags r:id="rId63"/>
              </p:custDataLst>
            </p:nvPr>
          </p:nvSpPr>
          <p:spPr>
            <a:xfrm>
              <a:off x="7634429" y="5235091"/>
              <a:ext cx="118922" cy="197511"/>
            </a:xfrm>
            <a:custGeom>
              <a:avLst/>
              <a:gdLst/>
              <a:ahLst/>
              <a:cxnLst/>
              <a:rect l="0" t="0" r="0" b="0"/>
              <a:pathLst>
                <a:path w="118922" h="197511">
                  <a:moveTo>
                    <a:pt x="80821" y="3659"/>
                  </a:moveTo>
                  <a:lnTo>
                    <a:pt x="80821" y="3659"/>
                  </a:lnTo>
                  <a:lnTo>
                    <a:pt x="80821" y="0"/>
                  </a:lnTo>
                  <a:lnTo>
                    <a:pt x="80821" y="1563"/>
                  </a:lnTo>
                  <a:lnTo>
                    <a:pt x="59850" y="41113"/>
                  </a:lnTo>
                  <a:lnTo>
                    <a:pt x="42152" y="75905"/>
                  </a:lnTo>
                  <a:lnTo>
                    <a:pt x="24208" y="115768"/>
                  </a:lnTo>
                  <a:lnTo>
                    <a:pt x="7026" y="157795"/>
                  </a:lnTo>
                  <a:lnTo>
                    <a:pt x="0" y="180156"/>
                  </a:lnTo>
                  <a:lnTo>
                    <a:pt x="835" y="183412"/>
                  </a:lnTo>
                  <a:lnTo>
                    <a:pt x="5525" y="188912"/>
                  </a:lnTo>
                  <a:lnTo>
                    <a:pt x="16076" y="191827"/>
                  </a:lnTo>
                  <a:lnTo>
                    <a:pt x="61999" y="197510"/>
                  </a:lnTo>
                  <a:lnTo>
                    <a:pt x="107931" y="190182"/>
                  </a:lnTo>
                  <a:lnTo>
                    <a:pt x="118921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6591"/>
            <p:cNvSpPr/>
            <p:nvPr>
              <p:custDataLst>
                <p:tags r:id="rId64"/>
              </p:custDataLst>
            </p:nvPr>
          </p:nvSpPr>
          <p:spPr>
            <a:xfrm>
              <a:off x="7315200" y="54483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66481" y="4123"/>
                  </a:lnTo>
                  <a:lnTo>
                    <a:pt x="99397" y="1832"/>
                  </a:lnTo>
                  <a:lnTo>
                    <a:pt x="134487" y="814"/>
                  </a:lnTo>
                  <a:lnTo>
                    <a:pt x="180332" y="24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6592"/>
            <p:cNvSpPr/>
            <p:nvPr>
              <p:custDataLst>
                <p:tags r:id="rId65"/>
              </p:custDataLst>
            </p:nvPr>
          </p:nvSpPr>
          <p:spPr>
            <a:xfrm>
              <a:off x="7277100" y="5366894"/>
              <a:ext cx="165101" cy="11557"/>
            </a:xfrm>
            <a:custGeom>
              <a:avLst/>
              <a:gdLst/>
              <a:ahLst/>
              <a:cxnLst/>
              <a:rect l="0" t="0" r="0" b="0"/>
              <a:pathLst>
                <a:path w="165101" h="11557">
                  <a:moveTo>
                    <a:pt x="0" y="11556"/>
                  </a:moveTo>
                  <a:lnTo>
                    <a:pt x="0" y="11556"/>
                  </a:lnTo>
                  <a:lnTo>
                    <a:pt x="42095" y="2718"/>
                  </a:lnTo>
                  <a:lnTo>
                    <a:pt x="87497" y="0"/>
                  </a:lnTo>
                  <a:lnTo>
                    <a:pt x="134424" y="2566"/>
                  </a:lnTo>
                  <a:lnTo>
                    <a:pt x="1651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6593"/>
            <p:cNvSpPr/>
            <p:nvPr>
              <p:custDataLst>
                <p:tags r:id="rId66"/>
              </p:custDataLst>
            </p:nvPr>
          </p:nvSpPr>
          <p:spPr>
            <a:xfrm>
              <a:off x="7045373" y="5474844"/>
              <a:ext cx="85678" cy="99965"/>
            </a:xfrm>
            <a:custGeom>
              <a:avLst/>
              <a:gdLst/>
              <a:ahLst/>
              <a:cxnLst/>
              <a:rect l="0" t="0" r="0" b="0"/>
              <a:pathLst>
                <a:path w="85678" h="99965">
                  <a:moveTo>
                    <a:pt x="3127" y="11556"/>
                  </a:moveTo>
                  <a:lnTo>
                    <a:pt x="3127" y="11556"/>
                  </a:lnTo>
                  <a:lnTo>
                    <a:pt x="3127" y="8185"/>
                  </a:lnTo>
                  <a:lnTo>
                    <a:pt x="6890" y="4648"/>
                  </a:lnTo>
                  <a:lnTo>
                    <a:pt x="12561" y="1430"/>
                  </a:lnTo>
                  <a:lnTo>
                    <a:pt x="17432" y="0"/>
                  </a:lnTo>
                  <a:lnTo>
                    <a:pt x="25712" y="3127"/>
                  </a:lnTo>
                  <a:lnTo>
                    <a:pt x="35037" y="9220"/>
                  </a:lnTo>
                  <a:lnTo>
                    <a:pt x="41532" y="16633"/>
                  </a:lnTo>
                  <a:lnTo>
                    <a:pt x="44890" y="28394"/>
                  </a:lnTo>
                  <a:lnTo>
                    <a:pt x="45786" y="35481"/>
                  </a:lnTo>
                  <a:lnTo>
                    <a:pt x="43018" y="49001"/>
                  </a:lnTo>
                  <a:lnTo>
                    <a:pt x="36378" y="61359"/>
                  </a:lnTo>
                  <a:lnTo>
                    <a:pt x="7164" y="92042"/>
                  </a:lnTo>
                  <a:lnTo>
                    <a:pt x="5818" y="94847"/>
                  </a:lnTo>
                  <a:lnTo>
                    <a:pt x="4215" y="96716"/>
                  </a:lnTo>
                  <a:lnTo>
                    <a:pt x="0" y="99348"/>
                  </a:lnTo>
                  <a:lnTo>
                    <a:pt x="335" y="99717"/>
                  </a:lnTo>
                  <a:lnTo>
                    <a:pt x="1267" y="99964"/>
                  </a:lnTo>
                  <a:lnTo>
                    <a:pt x="43064" y="93484"/>
                  </a:lnTo>
                  <a:lnTo>
                    <a:pt x="85677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6594"/>
            <p:cNvSpPr/>
            <p:nvPr>
              <p:custDataLst>
                <p:tags r:id="rId67"/>
              </p:custDataLst>
            </p:nvPr>
          </p:nvSpPr>
          <p:spPr>
            <a:xfrm>
              <a:off x="6832600" y="5275461"/>
              <a:ext cx="160907" cy="245608"/>
            </a:xfrm>
            <a:custGeom>
              <a:avLst/>
              <a:gdLst/>
              <a:ahLst/>
              <a:cxnLst/>
              <a:rect l="0" t="0" r="0" b="0"/>
              <a:pathLst>
                <a:path w="160907" h="245608">
                  <a:moveTo>
                    <a:pt x="31750" y="64889"/>
                  </a:moveTo>
                  <a:lnTo>
                    <a:pt x="31750" y="64889"/>
                  </a:lnTo>
                  <a:lnTo>
                    <a:pt x="35120" y="68260"/>
                  </a:lnTo>
                  <a:lnTo>
                    <a:pt x="37217" y="80469"/>
                  </a:lnTo>
                  <a:lnTo>
                    <a:pt x="33562" y="118767"/>
                  </a:lnTo>
                  <a:lnTo>
                    <a:pt x="31581" y="154701"/>
                  </a:lnTo>
                  <a:lnTo>
                    <a:pt x="27544" y="191453"/>
                  </a:lnTo>
                  <a:lnTo>
                    <a:pt x="24624" y="222177"/>
                  </a:lnTo>
                  <a:lnTo>
                    <a:pt x="17354" y="236547"/>
                  </a:lnTo>
                  <a:lnTo>
                    <a:pt x="17920" y="236477"/>
                  </a:lnTo>
                  <a:lnTo>
                    <a:pt x="17638" y="194294"/>
                  </a:lnTo>
                  <a:lnTo>
                    <a:pt x="22656" y="159091"/>
                  </a:lnTo>
                  <a:lnTo>
                    <a:pt x="27238" y="112871"/>
                  </a:lnTo>
                  <a:lnTo>
                    <a:pt x="37271" y="69281"/>
                  </a:lnTo>
                  <a:lnTo>
                    <a:pt x="55023" y="22211"/>
                  </a:lnTo>
                  <a:lnTo>
                    <a:pt x="59965" y="13153"/>
                  </a:lnTo>
                  <a:lnTo>
                    <a:pt x="65377" y="7115"/>
                  </a:lnTo>
                  <a:lnTo>
                    <a:pt x="77033" y="406"/>
                  </a:lnTo>
                  <a:lnTo>
                    <a:pt x="102239" y="0"/>
                  </a:lnTo>
                  <a:lnTo>
                    <a:pt x="119993" y="12060"/>
                  </a:lnTo>
                  <a:lnTo>
                    <a:pt x="143973" y="44532"/>
                  </a:lnTo>
                  <a:lnTo>
                    <a:pt x="155710" y="72070"/>
                  </a:lnTo>
                  <a:lnTo>
                    <a:pt x="160906" y="118600"/>
                  </a:lnTo>
                  <a:lnTo>
                    <a:pt x="157121" y="148968"/>
                  </a:lnTo>
                  <a:lnTo>
                    <a:pt x="145090" y="175165"/>
                  </a:lnTo>
                  <a:lnTo>
                    <a:pt x="108622" y="217356"/>
                  </a:lnTo>
                  <a:lnTo>
                    <a:pt x="74517" y="237456"/>
                  </a:lnTo>
                  <a:lnTo>
                    <a:pt x="40972" y="245607"/>
                  </a:lnTo>
                  <a:lnTo>
                    <a:pt x="0" y="24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7" name="SMARTInkShape-Group1236"/>
          <p:cNvGrpSpPr/>
          <p:nvPr/>
        </p:nvGrpSpPr>
        <p:grpSpPr>
          <a:xfrm>
            <a:off x="3073400" y="5981674"/>
            <a:ext cx="1619251" cy="344466"/>
            <a:chOff x="3073400" y="5981674"/>
            <a:chExt cx="1619251" cy="344466"/>
          </a:xfrm>
        </p:grpSpPr>
        <p:sp>
          <p:nvSpPr>
            <p:cNvPr id="1035" name="SMARTInkShape-6595"/>
            <p:cNvSpPr/>
            <p:nvPr>
              <p:custDataLst>
                <p:tags r:id="rId48"/>
              </p:custDataLst>
            </p:nvPr>
          </p:nvSpPr>
          <p:spPr>
            <a:xfrm>
              <a:off x="4552950" y="6039810"/>
              <a:ext cx="139701" cy="216171"/>
            </a:xfrm>
            <a:custGeom>
              <a:avLst/>
              <a:gdLst/>
              <a:ahLst/>
              <a:cxnLst/>
              <a:rect l="0" t="0" r="0" b="0"/>
              <a:pathLst>
                <a:path w="139701" h="216171">
                  <a:moveTo>
                    <a:pt x="139700" y="11740"/>
                  </a:moveTo>
                  <a:lnTo>
                    <a:pt x="139700" y="11740"/>
                  </a:lnTo>
                  <a:lnTo>
                    <a:pt x="136329" y="11738"/>
                  </a:lnTo>
                  <a:lnTo>
                    <a:pt x="135336" y="11035"/>
                  </a:lnTo>
                  <a:lnTo>
                    <a:pt x="134674" y="9858"/>
                  </a:lnTo>
                  <a:lnTo>
                    <a:pt x="134233" y="8369"/>
                  </a:lnTo>
                  <a:lnTo>
                    <a:pt x="132527" y="7376"/>
                  </a:lnTo>
                  <a:lnTo>
                    <a:pt x="91310" y="0"/>
                  </a:lnTo>
                  <a:lnTo>
                    <a:pt x="63221" y="4592"/>
                  </a:lnTo>
                  <a:lnTo>
                    <a:pt x="57966" y="6917"/>
                  </a:lnTo>
                  <a:lnTo>
                    <a:pt x="55578" y="8525"/>
                  </a:lnTo>
                  <a:lnTo>
                    <a:pt x="48845" y="20901"/>
                  </a:lnTo>
                  <a:lnTo>
                    <a:pt x="40343" y="62705"/>
                  </a:lnTo>
                  <a:lnTo>
                    <a:pt x="36662" y="84209"/>
                  </a:lnTo>
                  <a:lnTo>
                    <a:pt x="32720" y="92299"/>
                  </a:lnTo>
                  <a:lnTo>
                    <a:pt x="33102" y="92961"/>
                  </a:lnTo>
                  <a:lnTo>
                    <a:pt x="35408" y="93699"/>
                  </a:lnTo>
                  <a:lnTo>
                    <a:pt x="37011" y="93191"/>
                  </a:lnTo>
                  <a:lnTo>
                    <a:pt x="40673" y="90744"/>
                  </a:lnTo>
                  <a:lnTo>
                    <a:pt x="53444" y="88771"/>
                  </a:lnTo>
                  <a:lnTo>
                    <a:pt x="67262" y="91557"/>
                  </a:lnTo>
                  <a:lnTo>
                    <a:pt x="83665" y="103593"/>
                  </a:lnTo>
                  <a:lnTo>
                    <a:pt x="98559" y="120565"/>
                  </a:lnTo>
                  <a:lnTo>
                    <a:pt x="108538" y="145740"/>
                  </a:lnTo>
                  <a:lnTo>
                    <a:pt x="109858" y="161607"/>
                  </a:lnTo>
                  <a:lnTo>
                    <a:pt x="107386" y="175714"/>
                  </a:lnTo>
                  <a:lnTo>
                    <a:pt x="101584" y="189040"/>
                  </a:lnTo>
                  <a:lnTo>
                    <a:pt x="87014" y="205070"/>
                  </a:lnTo>
                  <a:lnTo>
                    <a:pt x="65920" y="215386"/>
                  </a:lnTo>
                  <a:lnTo>
                    <a:pt x="38425" y="216170"/>
                  </a:lnTo>
                  <a:lnTo>
                    <a:pt x="0" y="20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6596"/>
            <p:cNvSpPr/>
            <p:nvPr>
              <p:custDataLst>
                <p:tags r:id="rId49"/>
              </p:custDataLst>
            </p:nvPr>
          </p:nvSpPr>
          <p:spPr>
            <a:xfrm>
              <a:off x="4337050" y="6210300"/>
              <a:ext cx="127001" cy="18463"/>
            </a:xfrm>
            <a:custGeom>
              <a:avLst/>
              <a:gdLst/>
              <a:ahLst/>
              <a:cxnLst/>
              <a:rect l="0" t="0" r="0" b="0"/>
              <a:pathLst>
                <a:path w="127001" h="18463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2" y="17726"/>
                  </a:lnTo>
                  <a:lnTo>
                    <a:pt x="7891" y="18462"/>
                  </a:lnTo>
                  <a:lnTo>
                    <a:pt x="46139" y="17052"/>
                  </a:lnTo>
                  <a:lnTo>
                    <a:pt x="87518" y="102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6597"/>
            <p:cNvSpPr/>
            <p:nvPr>
              <p:custDataLst>
                <p:tags r:id="rId50"/>
              </p:custDataLst>
            </p:nvPr>
          </p:nvSpPr>
          <p:spPr>
            <a:xfrm>
              <a:off x="4356100" y="61531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479" y="11995"/>
                  </a:lnTo>
                  <a:lnTo>
                    <a:pt x="47397" y="25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6598"/>
            <p:cNvSpPr/>
            <p:nvPr>
              <p:custDataLst>
                <p:tags r:id="rId51"/>
              </p:custDataLst>
            </p:nvPr>
          </p:nvSpPr>
          <p:spPr>
            <a:xfrm>
              <a:off x="4197350" y="6220330"/>
              <a:ext cx="120651" cy="85097"/>
            </a:xfrm>
            <a:custGeom>
              <a:avLst/>
              <a:gdLst/>
              <a:ahLst/>
              <a:cxnLst/>
              <a:rect l="0" t="0" r="0" b="0"/>
              <a:pathLst>
                <a:path w="120651" h="85097">
                  <a:moveTo>
                    <a:pt x="0" y="28070"/>
                  </a:moveTo>
                  <a:lnTo>
                    <a:pt x="0" y="28070"/>
                  </a:lnTo>
                  <a:lnTo>
                    <a:pt x="5069" y="22295"/>
                  </a:lnTo>
                  <a:lnTo>
                    <a:pt x="14927" y="7676"/>
                  </a:lnTo>
                  <a:lnTo>
                    <a:pt x="24570" y="782"/>
                  </a:lnTo>
                  <a:lnTo>
                    <a:pt x="27669" y="0"/>
                  </a:lnTo>
                  <a:lnTo>
                    <a:pt x="30440" y="185"/>
                  </a:lnTo>
                  <a:lnTo>
                    <a:pt x="32994" y="1014"/>
                  </a:lnTo>
                  <a:lnTo>
                    <a:pt x="37712" y="5698"/>
                  </a:lnTo>
                  <a:lnTo>
                    <a:pt x="44335" y="18147"/>
                  </a:lnTo>
                  <a:lnTo>
                    <a:pt x="47926" y="30009"/>
                  </a:lnTo>
                  <a:lnTo>
                    <a:pt x="49243" y="51144"/>
                  </a:lnTo>
                  <a:lnTo>
                    <a:pt x="44259" y="75527"/>
                  </a:lnTo>
                  <a:lnTo>
                    <a:pt x="39050" y="83804"/>
                  </a:lnTo>
                  <a:lnTo>
                    <a:pt x="40144" y="84276"/>
                  </a:lnTo>
                  <a:lnTo>
                    <a:pt x="59231" y="85096"/>
                  </a:lnTo>
                  <a:lnTo>
                    <a:pt x="104271" y="76369"/>
                  </a:lnTo>
                  <a:lnTo>
                    <a:pt x="120650" y="7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6599"/>
            <p:cNvSpPr/>
            <p:nvPr>
              <p:custDataLst>
                <p:tags r:id="rId52"/>
              </p:custDataLst>
            </p:nvPr>
          </p:nvSpPr>
          <p:spPr>
            <a:xfrm>
              <a:off x="4057650" y="6034120"/>
              <a:ext cx="139282" cy="233331"/>
            </a:xfrm>
            <a:custGeom>
              <a:avLst/>
              <a:gdLst/>
              <a:ahLst/>
              <a:cxnLst/>
              <a:rect l="0" t="0" r="0" b="0"/>
              <a:pathLst>
                <a:path w="139282" h="233331">
                  <a:moveTo>
                    <a:pt x="19050" y="80930"/>
                  </a:moveTo>
                  <a:lnTo>
                    <a:pt x="19050" y="80930"/>
                  </a:lnTo>
                  <a:lnTo>
                    <a:pt x="19755" y="87409"/>
                  </a:lnTo>
                  <a:lnTo>
                    <a:pt x="22421" y="96509"/>
                  </a:lnTo>
                  <a:lnTo>
                    <a:pt x="21863" y="139574"/>
                  </a:lnTo>
                  <a:lnTo>
                    <a:pt x="24701" y="180708"/>
                  </a:lnTo>
                  <a:lnTo>
                    <a:pt x="25373" y="215826"/>
                  </a:lnTo>
                  <a:lnTo>
                    <a:pt x="25397" y="175496"/>
                  </a:lnTo>
                  <a:lnTo>
                    <a:pt x="26810" y="138482"/>
                  </a:lnTo>
                  <a:lnTo>
                    <a:pt x="32141" y="91457"/>
                  </a:lnTo>
                  <a:lnTo>
                    <a:pt x="41096" y="53153"/>
                  </a:lnTo>
                  <a:lnTo>
                    <a:pt x="52132" y="24840"/>
                  </a:lnTo>
                  <a:lnTo>
                    <a:pt x="64091" y="7553"/>
                  </a:lnTo>
                  <a:lnTo>
                    <a:pt x="70245" y="3084"/>
                  </a:lnTo>
                  <a:lnTo>
                    <a:pt x="82725" y="0"/>
                  </a:lnTo>
                  <a:lnTo>
                    <a:pt x="105023" y="5602"/>
                  </a:lnTo>
                  <a:lnTo>
                    <a:pt x="117468" y="21816"/>
                  </a:lnTo>
                  <a:lnTo>
                    <a:pt x="132407" y="60593"/>
                  </a:lnTo>
                  <a:lnTo>
                    <a:pt x="139281" y="91647"/>
                  </a:lnTo>
                  <a:lnTo>
                    <a:pt x="137773" y="138747"/>
                  </a:lnTo>
                  <a:lnTo>
                    <a:pt x="124547" y="175986"/>
                  </a:lnTo>
                  <a:lnTo>
                    <a:pt x="113210" y="198436"/>
                  </a:lnTo>
                  <a:lnTo>
                    <a:pt x="93590" y="214530"/>
                  </a:lnTo>
                  <a:lnTo>
                    <a:pt x="47493" y="232987"/>
                  </a:lnTo>
                  <a:lnTo>
                    <a:pt x="0" y="233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6600"/>
            <p:cNvSpPr/>
            <p:nvPr>
              <p:custDataLst>
                <p:tags r:id="rId53"/>
              </p:custDataLst>
            </p:nvPr>
          </p:nvSpPr>
          <p:spPr>
            <a:xfrm>
              <a:off x="3962400" y="6127750"/>
              <a:ext cx="21895" cy="146051"/>
            </a:xfrm>
            <a:custGeom>
              <a:avLst/>
              <a:gdLst/>
              <a:ahLst/>
              <a:cxnLst/>
              <a:rect l="0" t="0" r="0" b="0"/>
              <a:pathLst>
                <a:path w="21895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3"/>
                  </a:lnTo>
                  <a:lnTo>
                    <a:pt x="17007" y="55106"/>
                  </a:lnTo>
                  <a:lnTo>
                    <a:pt x="21894" y="85314"/>
                  </a:lnTo>
                  <a:lnTo>
                    <a:pt x="16192" y="130927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6601"/>
            <p:cNvSpPr/>
            <p:nvPr>
              <p:custDataLst>
                <p:tags r:id="rId54"/>
              </p:custDataLst>
            </p:nvPr>
          </p:nvSpPr>
          <p:spPr>
            <a:xfrm>
              <a:off x="3905250" y="6191250"/>
              <a:ext cx="127001" cy="16072"/>
            </a:xfrm>
            <a:custGeom>
              <a:avLst/>
              <a:gdLst/>
              <a:ahLst/>
              <a:cxnLst/>
              <a:rect l="0" t="0" r="0" b="0"/>
              <a:pathLst>
                <a:path w="127001" h="16072">
                  <a:moveTo>
                    <a:pt x="0" y="12700"/>
                  </a:moveTo>
                  <a:lnTo>
                    <a:pt x="0" y="12700"/>
                  </a:lnTo>
                  <a:lnTo>
                    <a:pt x="6479" y="13405"/>
                  </a:lnTo>
                  <a:lnTo>
                    <a:pt x="15580" y="16071"/>
                  </a:lnTo>
                  <a:lnTo>
                    <a:pt x="60525" y="11750"/>
                  </a:lnTo>
                  <a:lnTo>
                    <a:pt x="101875" y="741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6602"/>
            <p:cNvSpPr/>
            <p:nvPr>
              <p:custDataLst>
                <p:tags r:id="rId55"/>
              </p:custDataLst>
            </p:nvPr>
          </p:nvSpPr>
          <p:spPr>
            <a:xfrm>
              <a:off x="3822700" y="6235700"/>
              <a:ext cx="11741" cy="82551"/>
            </a:xfrm>
            <a:custGeom>
              <a:avLst/>
              <a:gdLst/>
              <a:ahLst/>
              <a:cxnLst/>
              <a:rect l="0" t="0" r="0" b="0"/>
              <a:pathLst>
                <a:path w="11741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10113"/>
                  </a:lnTo>
                  <a:lnTo>
                    <a:pt x="11740" y="29886"/>
                  </a:lnTo>
                  <a:lnTo>
                    <a:pt x="1120" y="7537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6603"/>
            <p:cNvSpPr/>
            <p:nvPr>
              <p:custDataLst>
                <p:tags r:id="rId56"/>
              </p:custDataLst>
            </p:nvPr>
          </p:nvSpPr>
          <p:spPr>
            <a:xfrm>
              <a:off x="3689350" y="6073544"/>
              <a:ext cx="109077" cy="217080"/>
            </a:xfrm>
            <a:custGeom>
              <a:avLst/>
              <a:gdLst/>
              <a:ahLst/>
              <a:cxnLst/>
              <a:rect l="0" t="0" r="0" b="0"/>
              <a:pathLst>
                <a:path w="109077" h="217080">
                  <a:moveTo>
                    <a:pt x="6350" y="41506"/>
                  </a:moveTo>
                  <a:lnTo>
                    <a:pt x="6350" y="41506"/>
                  </a:lnTo>
                  <a:lnTo>
                    <a:pt x="9721" y="44877"/>
                  </a:lnTo>
                  <a:lnTo>
                    <a:pt x="15810" y="84222"/>
                  </a:lnTo>
                  <a:lnTo>
                    <a:pt x="18410" y="129201"/>
                  </a:lnTo>
                  <a:lnTo>
                    <a:pt x="19024" y="175052"/>
                  </a:lnTo>
                  <a:lnTo>
                    <a:pt x="19042" y="179383"/>
                  </a:lnTo>
                  <a:lnTo>
                    <a:pt x="14023" y="138902"/>
                  </a:lnTo>
                  <a:lnTo>
                    <a:pt x="13993" y="105959"/>
                  </a:lnTo>
                  <a:lnTo>
                    <a:pt x="16332" y="67801"/>
                  </a:lnTo>
                  <a:lnTo>
                    <a:pt x="21616" y="26876"/>
                  </a:lnTo>
                  <a:lnTo>
                    <a:pt x="27649" y="6989"/>
                  </a:lnTo>
                  <a:lnTo>
                    <a:pt x="30428" y="3677"/>
                  </a:lnTo>
                  <a:lnTo>
                    <a:pt x="37277" y="0"/>
                  </a:lnTo>
                  <a:lnTo>
                    <a:pt x="55809" y="1299"/>
                  </a:lnTo>
                  <a:lnTo>
                    <a:pt x="69254" y="8113"/>
                  </a:lnTo>
                  <a:lnTo>
                    <a:pt x="82285" y="19610"/>
                  </a:lnTo>
                  <a:lnTo>
                    <a:pt x="100110" y="46620"/>
                  </a:lnTo>
                  <a:lnTo>
                    <a:pt x="109076" y="81121"/>
                  </a:lnTo>
                  <a:lnTo>
                    <a:pt x="108920" y="105680"/>
                  </a:lnTo>
                  <a:lnTo>
                    <a:pt x="98125" y="139935"/>
                  </a:lnTo>
                  <a:lnTo>
                    <a:pt x="66080" y="181704"/>
                  </a:lnTo>
                  <a:lnTo>
                    <a:pt x="33723" y="208037"/>
                  </a:lnTo>
                  <a:lnTo>
                    <a:pt x="13482" y="217079"/>
                  </a:lnTo>
                  <a:lnTo>
                    <a:pt x="10399" y="216411"/>
                  </a:lnTo>
                  <a:lnTo>
                    <a:pt x="0" y="20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6604"/>
            <p:cNvSpPr/>
            <p:nvPr>
              <p:custDataLst>
                <p:tags r:id="rId57"/>
              </p:custDataLst>
            </p:nvPr>
          </p:nvSpPr>
          <p:spPr>
            <a:xfrm>
              <a:off x="3400366" y="5983106"/>
              <a:ext cx="142935" cy="343034"/>
            </a:xfrm>
            <a:custGeom>
              <a:avLst/>
              <a:gdLst/>
              <a:ahLst/>
              <a:cxnLst/>
              <a:rect l="0" t="0" r="0" b="0"/>
              <a:pathLst>
                <a:path w="142935" h="343034">
                  <a:moveTo>
                    <a:pt x="142934" y="17644"/>
                  </a:moveTo>
                  <a:lnTo>
                    <a:pt x="142934" y="17644"/>
                  </a:lnTo>
                  <a:lnTo>
                    <a:pt x="139563" y="10903"/>
                  </a:lnTo>
                  <a:lnTo>
                    <a:pt x="134145" y="5711"/>
                  </a:lnTo>
                  <a:lnTo>
                    <a:pt x="127033" y="1757"/>
                  </a:lnTo>
                  <a:lnTo>
                    <a:pt x="119169" y="0"/>
                  </a:lnTo>
                  <a:lnTo>
                    <a:pt x="100066" y="2381"/>
                  </a:lnTo>
                  <a:lnTo>
                    <a:pt x="86487" y="15093"/>
                  </a:lnTo>
                  <a:lnTo>
                    <a:pt x="61298" y="51695"/>
                  </a:lnTo>
                  <a:lnTo>
                    <a:pt x="41034" y="87106"/>
                  </a:lnTo>
                  <a:lnTo>
                    <a:pt x="24973" y="131066"/>
                  </a:lnTo>
                  <a:lnTo>
                    <a:pt x="18432" y="154642"/>
                  </a:lnTo>
                  <a:lnTo>
                    <a:pt x="12661" y="178826"/>
                  </a:lnTo>
                  <a:lnTo>
                    <a:pt x="3896" y="225453"/>
                  </a:lnTo>
                  <a:lnTo>
                    <a:pt x="0" y="264989"/>
                  </a:lnTo>
                  <a:lnTo>
                    <a:pt x="1178" y="312241"/>
                  </a:lnTo>
                  <a:lnTo>
                    <a:pt x="9846" y="332256"/>
                  </a:lnTo>
                  <a:lnTo>
                    <a:pt x="16109" y="339569"/>
                  </a:lnTo>
                  <a:lnTo>
                    <a:pt x="24517" y="343033"/>
                  </a:lnTo>
                  <a:lnTo>
                    <a:pt x="66734" y="34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6605"/>
            <p:cNvSpPr/>
            <p:nvPr>
              <p:custDataLst>
                <p:tags r:id="rId58"/>
              </p:custDataLst>
            </p:nvPr>
          </p:nvSpPr>
          <p:spPr>
            <a:xfrm>
              <a:off x="3181350" y="6140450"/>
              <a:ext cx="127001" cy="146611"/>
            </a:xfrm>
            <a:custGeom>
              <a:avLst/>
              <a:gdLst/>
              <a:ahLst/>
              <a:cxnLst/>
              <a:rect l="0" t="0" r="0" b="0"/>
              <a:pathLst>
                <a:path w="127001" h="146611">
                  <a:moveTo>
                    <a:pt x="0" y="44450"/>
                  </a:moveTo>
                  <a:lnTo>
                    <a:pt x="0" y="44450"/>
                  </a:lnTo>
                  <a:lnTo>
                    <a:pt x="14927" y="29522"/>
                  </a:lnTo>
                  <a:lnTo>
                    <a:pt x="22862" y="27232"/>
                  </a:lnTo>
                  <a:lnTo>
                    <a:pt x="27941" y="26622"/>
                  </a:lnTo>
                  <a:lnTo>
                    <a:pt x="32738" y="28331"/>
                  </a:lnTo>
                  <a:lnTo>
                    <a:pt x="41832" y="35875"/>
                  </a:lnTo>
                  <a:lnTo>
                    <a:pt x="51514" y="58764"/>
                  </a:lnTo>
                  <a:lnTo>
                    <a:pt x="55331" y="106125"/>
                  </a:lnTo>
                  <a:lnTo>
                    <a:pt x="51536" y="143605"/>
                  </a:lnTo>
                  <a:lnTo>
                    <a:pt x="50585" y="145831"/>
                  </a:lnTo>
                  <a:lnTo>
                    <a:pt x="49246" y="146610"/>
                  </a:lnTo>
                  <a:lnTo>
                    <a:pt x="47647" y="146424"/>
                  </a:lnTo>
                  <a:lnTo>
                    <a:pt x="38655" y="132678"/>
                  </a:lnTo>
                  <a:lnTo>
                    <a:pt x="37167" y="97245"/>
                  </a:lnTo>
                  <a:lnTo>
                    <a:pt x="47936" y="57741"/>
                  </a:lnTo>
                  <a:lnTo>
                    <a:pt x="67904" y="29339"/>
                  </a:lnTo>
                  <a:lnTo>
                    <a:pt x="91694" y="1088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6606"/>
            <p:cNvSpPr/>
            <p:nvPr>
              <p:custDataLst>
                <p:tags r:id="rId59"/>
              </p:custDataLst>
            </p:nvPr>
          </p:nvSpPr>
          <p:spPr>
            <a:xfrm>
              <a:off x="3073400" y="5981674"/>
              <a:ext cx="132555" cy="308071"/>
            </a:xfrm>
            <a:custGeom>
              <a:avLst/>
              <a:gdLst/>
              <a:ahLst/>
              <a:cxnLst/>
              <a:rect l="0" t="0" r="0" b="0"/>
              <a:pathLst>
                <a:path w="132555" h="308071">
                  <a:moveTo>
                    <a:pt x="0" y="88926"/>
                  </a:moveTo>
                  <a:lnTo>
                    <a:pt x="0" y="88926"/>
                  </a:lnTo>
                  <a:lnTo>
                    <a:pt x="5026" y="135997"/>
                  </a:lnTo>
                  <a:lnTo>
                    <a:pt x="5958" y="180484"/>
                  </a:lnTo>
                  <a:lnTo>
                    <a:pt x="6234" y="227532"/>
                  </a:lnTo>
                  <a:lnTo>
                    <a:pt x="8197" y="267109"/>
                  </a:lnTo>
                  <a:lnTo>
                    <a:pt x="12524" y="308070"/>
                  </a:lnTo>
                  <a:lnTo>
                    <a:pt x="12622" y="306738"/>
                  </a:lnTo>
                  <a:lnTo>
                    <a:pt x="9306" y="278424"/>
                  </a:lnTo>
                  <a:lnTo>
                    <a:pt x="7664" y="234767"/>
                  </a:lnTo>
                  <a:lnTo>
                    <a:pt x="7225" y="207320"/>
                  </a:lnTo>
                  <a:lnTo>
                    <a:pt x="8345" y="180556"/>
                  </a:lnTo>
                  <a:lnTo>
                    <a:pt x="10502" y="154246"/>
                  </a:lnTo>
                  <a:lnTo>
                    <a:pt x="15956" y="106668"/>
                  </a:lnTo>
                  <a:lnTo>
                    <a:pt x="20733" y="71411"/>
                  </a:lnTo>
                  <a:lnTo>
                    <a:pt x="30759" y="41246"/>
                  </a:lnTo>
                  <a:lnTo>
                    <a:pt x="46038" y="20001"/>
                  </a:lnTo>
                  <a:lnTo>
                    <a:pt x="70712" y="3671"/>
                  </a:lnTo>
                  <a:lnTo>
                    <a:pt x="88343" y="0"/>
                  </a:lnTo>
                  <a:lnTo>
                    <a:pt x="96995" y="8"/>
                  </a:lnTo>
                  <a:lnTo>
                    <a:pt x="112253" y="5662"/>
                  </a:lnTo>
                  <a:lnTo>
                    <a:pt x="119285" y="10134"/>
                  </a:lnTo>
                  <a:lnTo>
                    <a:pt x="128980" y="28272"/>
                  </a:lnTo>
                  <a:lnTo>
                    <a:pt x="132554" y="40024"/>
                  </a:lnTo>
                  <a:lnTo>
                    <a:pt x="128998" y="66251"/>
                  </a:lnTo>
                  <a:lnTo>
                    <a:pt x="113011" y="106901"/>
                  </a:lnTo>
                  <a:lnTo>
                    <a:pt x="98910" y="132193"/>
                  </a:lnTo>
                  <a:lnTo>
                    <a:pt x="67172" y="164148"/>
                  </a:lnTo>
                  <a:lnTo>
                    <a:pt x="32367" y="182083"/>
                  </a:lnTo>
                  <a:lnTo>
                    <a:pt x="0" y="19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8" name="SMARTInkShape-Group1237"/>
          <p:cNvGrpSpPr/>
          <p:nvPr/>
        </p:nvGrpSpPr>
        <p:grpSpPr>
          <a:xfrm>
            <a:off x="4922155" y="5957183"/>
            <a:ext cx="1611996" cy="342018"/>
            <a:chOff x="4922155" y="5957183"/>
            <a:chExt cx="1611996" cy="342018"/>
          </a:xfrm>
        </p:grpSpPr>
        <p:sp>
          <p:nvSpPr>
            <p:cNvPr id="1048" name="SMARTInkShape-6607"/>
            <p:cNvSpPr/>
            <p:nvPr>
              <p:custDataLst>
                <p:tags r:id="rId38"/>
              </p:custDataLst>
            </p:nvPr>
          </p:nvSpPr>
          <p:spPr>
            <a:xfrm>
              <a:off x="6375398" y="6223000"/>
              <a:ext cx="158753" cy="6351"/>
            </a:xfrm>
            <a:custGeom>
              <a:avLst/>
              <a:gdLst/>
              <a:ahLst/>
              <a:cxnLst/>
              <a:rect l="0" t="0" r="0" b="0"/>
              <a:pathLst>
                <a:path w="15875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7528" y="3205"/>
                  </a:lnTo>
                  <a:lnTo>
                    <a:pt x="23808" y="4247"/>
                  </a:lnTo>
                  <a:lnTo>
                    <a:pt x="70791" y="1572"/>
                  </a:lnTo>
                  <a:lnTo>
                    <a:pt x="114014" y="699"/>
                  </a:lnTo>
                  <a:lnTo>
                    <a:pt x="158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6608"/>
            <p:cNvSpPr/>
            <p:nvPr>
              <p:custDataLst>
                <p:tags r:id="rId39"/>
              </p:custDataLst>
            </p:nvPr>
          </p:nvSpPr>
          <p:spPr>
            <a:xfrm>
              <a:off x="6362700" y="61468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7561" y="2979"/>
                  </a:lnTo>
                  <a:lnTo>
                    <a:pt x="95159" y="5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6609"/>
            <p:cNvSpPr/>
            <p:nvPr>
              <p:custDataLst>
                <p:tags r:id="rId40"/>
              </p:custDataLst>
            </p:nvPr>
          </p:nvSpPr>
          <p:spPr>
            <a:xfrm>
              <a:off x="6045200" y="5957183"/>
              <a:ext cx="121353" cy="322968"/>
            </a:xfrm>
            <a:custGeom>
              <a:avLst/>
              <a:gdLst/>
              <a:ahLst/>
              <a:cxnLst/>
              <a:rect l="0" t="0" r="0" b="0"/>
              <a:pathLst>
                <a:path w="121353" h="322968">
                  <a:moveTo>
                    <a:pt x="38100" y="5467"/>
                  </a:moveTo>
                  <a:lnTo>
                    <a:pt x="38100" y="5467"/>
                  </a:lnTo>
                  <a:lnTo>
                    <a:pt x="41471" y="2096"/>
                  </a:lnTo>
                  <a:lnTo>
                    <a:pt x="46889" y="441"/>
                  </a:lnTo>
                  <a:lnTo>
                    <a:pt x="50309" y="0"/>
                  </a:lnTo>
                  <a:lnTo>
                    <a:pt x="59754" y="5153"/>
                  </a:lnTo>
                  <a:lnTo>
                    <a:pt x="72419" y="18027"/>
                  </a:lnTo>
                  <a:lnTo>
                    <a:pt x="97972" y="58420"/>
                  </a:lnTo>
                  <a:lnTo>
                    <a:pt x="112686" y="94853"/>
                  </a:lnTo>
                  <a:lnTo>
                    <a:pt x="120639" y="132682"/>
                  </a:lnTo>
                  <a:lnTo>
                    <a:pt x="121352" y="169957"/>
                  </a:lnTo>
                  <a:lnTo>
                    <a:pt x="112259" y="205339"/>
                  </a:lnTo>
                  <a:lnTo>
                    <a:pt x="95049" y="237997"/>
                  </a:lnTo>
                  <a:lnTo>
                    <a:pt x="63440" y="276624"/>
                  </a:lnTo>
                  <a:lnTo>
                    <a:pt x="21154" y="308638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6610"/>
            <p:cNvSpPr/>
            <p:nvPr>
              <p:custDataLst>
                <p:tags r:id="rId41"/>
              </p:custDataLst>
            </p:nvPr>
          </p:nvSpPr>
          <p:spPr>
            <a:xfrm>
              <a:off x="5994400" y="61150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3371" y="6741"/>
                  </a:lnTo>
                  <a:lnTo>
                    <a:pt x="3992" y="50901"/>
                  </a:lnTo>
                  <a:lnTo>
                    <a:pt x="5179" y="89338"/>
                  </a:lnTo>
                  <a:lnTo>
                    <a:pt x="2553" y="106981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6611"/>
            <p:cNvSpPr/>
            <p:nvPr>
              <p:custDataLst>
                <p:tags r:id="rId42"/>
              </p:custDataLst>
            </p:nvPr>
          </p:nvSpPr>
          <p:spPr>
            <a:xfrm>
              <a:off x="5925618" y="6013448"/>
              <a:ext cx="100533" cy="150819"/>
            </a:xfrm>
            <a:custGeom>
              <a:avLst/>
              <a:gdLst/>
              <a:ahLst/>
              <a:cxnLst/>
              <a:rect l="0" t="0" r="0" b="0"/>
              <a:pathLst>
                <a:path w="100533" h="150819">
                  <a:moveTo>
                    <a:pt x="49732" y="2"/>
                  </a:moveTo>
                  <a:lnTo>
                    <a:pt x="49732" y="2"/>
                  </a:lnTo>
                  <a:lnTo>
                    <a:pt x="53103" y="0"/>
                  </a:lnTo>
                  <a:lnTo>
                    <a:pt x="53389" y="2119"/>
                  </a:lnTo>
                  <a:lnTo>
                    <a:pt x="43611" y="33260"/>
                  </a:lnTo>
                  <a:lnTo>
                    <a:pt x="23124" y="77049"/>
                  </a:lnTo>
                  <a:lnTo>
                    <a:pt x="2536" y="120954"/>
                  </a:lnTo>
                  <a:lnTo>
                    <a:pt x="0" y="133050"/>
                  </a:lnTo>
                  <a:lnTo>
                    <a:pt x="1055" y="135973"/>
                  </a:lnTo>
                  <a:lnTo>
                    <a:pt x="5990" y="141102"/>
                  </a:lnTo>
                  <a:lnTo>
                    <a:pt x="26815" y="147957"/>
                  </a:lnTo>
                  <a:lnTo>
                    <a:pt x="64046" y="150818"/>
                  </a:lnTo>
                  <a:lnTo>
                    <a:pt x="85017" y="147072"/>
                  </a:lnTo>
                  <a:lnTo>
                    <a:pt x="100532" y="13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6612"/>
            <p:cNvSpPr/>
            <p:nvPr>
              <p:custDataLst>
                <p:tags r:id="rId43"/>
              </p:custDataLst>
            </p:nvPr>
          </p:nvSpPr>
          <p:spPr>
            <a:xfrm>
              <a:off x="5657850" y="61912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8296" y="13275"/>
                  </a:lnTo>
                  <a:lnTo>
                    <a:pt x="80021" y="45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6613"/>
            <p:cNvSpPr/>
            <p:nvPr>
              <p:custDataLst>
                <p:tags r:id="rId44"/>
              </p:custDataLst>
            </p:nvPr>
          </p:nvSpPr>
          <p:spPr>
            <a:xfrm>
              <a:off x="5651500" y="61277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1940" y="4364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6614"/>
            <p:cNvSpPr/>
            <p:nvPr>
              <p:custDataLst>
                <p:tags r:id="rId45"/>
              </p:custDataLst>
            </p:nvPr>
          </p:nvSpPr>
          <p:spPr>
            <a:xfrm>
              <a:off x="5473700" y="6217794"/>
              <a:ext cx="139701" cy="80889"/>
            </a:xfrm>
            <a:custGeom>
              <a:avLst/>
              <a:gdLst/>
              <a:ahLst/>
              <a:cxnLst/>
              <a:rect l="0" t="0" r="0" b="0"/>
              <a:pathLst>
                <a:path w="139701" h="80889">
                  <a:moveTo>
                    <a:pt x="0" y="11556"/>
                  </a:moveTo>
                  <a:lnTo>
                    <a:pt x="0" y="11556"/>
                  </a:lnTo>
                  <a:lnTo>
                    <a:pt x="22366" y="1430"/>
                  </a:lnTo>
                  <a:lnTo>
                    <a:pt x="33224" y="0"/>
                  </a:lnTo>
                  <a:lnTo>
                    <a:pt x="41342" y="1246"/>
                  </a:lnTo>
                  <a:lnTo>
                    <a:pt x="44495" y="2566"/>
                  </a:lnTo>
                  <a:lnTo>
                    <a:pt x="49878" y="7796"/>
                  </a:lnTo>
                  <a:lnTo>
                    <a:pt x="52302" y="11166"/>
                  </a:lnTo>
                  <a:lnTo>
                    <a:pt x="52507" y="16234"/>
                  </a:lnTo>
                  <a:lnTo>
                    <a:pt x="46053" y="36148"/>
                  </a:lnTo>
                  <a:lnTo>
                    <a:pt x="20384" y="79660"/>
                  </a:lnTo>
                  <a:lnTo>
                    <a:pt x="21351" y="80242"/>
                  </a:lnTo>
                  <a:lnTo>
                    <a:pt x="26187" y="80888"/>
                  </a:lnTo>
                  <a:lnTo>
                    <a:pt x="73357" y="72522"/>
                  </a:lnTo>
                  <a:lnTo>
                    <a:pt x="112360" y="59724"/>
                  </a:lnTo>
                  <a:lnTo>
                    <a:pt x="139700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6615"/>
            <p:cNvSpPr/>
            <p:nvPr>
              <p:custDataLst>
                <p:tags r:id="rId46"/>
              </p:custDataLst>
            </p:nvPr>
          </p:nvSpPr>
          <p:spPr>
            <a:xfrm>
              <a:off x="5276850" y="6022254"/>
              <a:ext cx="163028" cy="276947"/>
            </a:xfrm>
            <a:custGeom>
              <a:avLst/>
              <a:gdLst/>
              <a:ahLst/>
              <a:cxnLst/>
              <a:rect l="0" t="0" r="0" b="0"/>
              <a:pathLst>
                <a:path w="163028" h="276947">
                  <a:moveTo>
                    <a:pt x="38100" y="118196"/>
                  </a:moveTo>
                  <a:lnTo>
                    <a:pt x="38100" y="118196"/>
                  </a:lnTo>
                  <a:lnTo>
                    <a:pt x="41471" y="124937"/>
                  </a:lnTo>
                  <a:lnTo>
                    <a:pt x="44058" y="166530"/>
                  </a:lnTo>
                  <a:lnTo>
                    <a:pt x="44372" y="210842"/>
                  </a:lnTo>
                  <a:lnTo>
                    <a:pt x="44445" y="242044"/>
                  </a:lnTo>
                  <a:lnTo>
                    <a:pt x="44450" y="199499"/>
                  </a:lnTo>
                  <a:lnTo>
                    <a:pt x="44450" y="156918"/>
                  </a:lnTo>
                  <a:lnTo>
                    <a:pt x="46567" y="132016"/>
                  </a:lnTo>
                  <a:lnTo>
                    <a:pt x="50095" y="105537"/>
                  </a:lnTo>
                  <a:lnTo>
                    <a:pt x="54563" y="78007"/>
                  </a:lnTo>
                  <a:lnTo>
                    <a:pt x="63291" y="39892"/>
                  </a:lnTo>
                  <a:lnTo>
                    <a:pt x="72579" y="15660"/>
                  </a:lnTo>
                  <a:lnTo>
                    <a:pt x="83763" y="2540"/>
                  </a:lnTo>
                  <a:lnTo>
                    <a:pt x="89708" y="170"/>
                  </a:lnTo>
                  <a:lnTo>
                    <a:pt x="95789" y="0"/>
                  </a:lnTo>
                  <a:lnTo>
                    <a:pt x="101959" y="1298"/>
                  </a:lnTo>
                  <a:lnTo>
                    <a:pt x="124127" y="19982"/>
                  </a:lnTo>
                  <a:lnTo>
                    <a:pt x="145199" y="57973"/>
                  </a:lnTo>
                  <a:lnTo>
                    <a:pt x="158106" y="101606"/>
                  </a:lnTo>
                  <a:lnTo>
                    <a:pt x="163027" y="142444"/>
                  </a:lnTo>
                  <a:lnTo>
                    <a:pt x="156653" y="166602"/>
                  </a:lnTo>
                  <a:lnTo>
                    <a:pt x="143001" y="189099"/>
                  </a:lnTo>
                  <a:lnTo>
                    <a:pt x="110104" y="220892"/>
                  </a:lnTo>
                  <a:lnTo>
                    <a:pt x="65941" y="247794"/>
                  </a:lnTo>
                  <a:lnTo>
                    <a:pt x="24791" y="267368"/>
                  </a:lnTo>
                  <a:lnTo>
                    <a:pt x="2100" y="275054"/>
                  </a:lnTo>
                  <a:lnTo>
                    <a:pt x="0" y="276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6616"/>
            <p:cNvSpPr/>
            <p:nvPr>
              <p:custDataLst>
                <p:tags r:id="rId47"/>
              </p:custDataLst>
            </p:nvPr>
          </p:nvSpPr>
          <p:spPr>
            <a:xfrm>
              <a:off x="4922155" y="6058703"/>
              <a:ext cx="176810" cy="227798"/>
            </a:xfrm>
            <a:custGeom>
              <a:avLst/>
              <a:gdLst/>
              <a:ahLst/>
              <a:cxnLst/>
              <a:rect l="0" t="0" r="0" b="0"/>
              <a:pathLst>
                <a:path w="176810" h="227798">
                  <a:moveTo>
                    <a:pt x="5445" y="88097"/>
                  </a:moveTo>
                  <a:lnTo>
                    <a:pt x="5445" y="88097"/>
                  </a:lnTo>
                  <a:lnTo>
                    <a:pt x="9809" y="104718"/>
                  </a:lnTo>
                  <a:lnTo>
                    <a:pt x="11402" y="142390"/>
                  </a:lnTo>
                  <a:lnTo>
                    <a:pt x="11717" y="183643"/>
                  </a:lnTo>
                  <a:lnTo>
                    <a:pt x="6321" y="211685"/>
                  </a:lnTo>
                  <a:lnTo>
                    <a:pt x="6029" y="212116"/>
                  </a:lnTo>
                  <a:lnTo>
                    <a:pt x="5834" y="211700"/>
                  </a:lnTo>
                  <a:lnTo>
                    <a:pt x="1132" y="176602"/>
                  </a:lnTo>
                  <a:lnTo>
                    <a:pt x="0" y="145777"/>
                  </a:lnTo>
                  <a:lnTo>
                    <a:pt x="3260" y="107145"/>
                  </a:lnTo>
                  <a:lnTo>
                    <a:pt x="9413" y="68342"/>
                  </a:lnTo>
                  <a:lnTo>
                    <a:pt x="16851" y="39335"/>
                  </a:lnTo>
                  <a:lnTo>
                    <a:pt x="28623" y="20329"/>
                  </a:lnTo>
                  <a:lnTo>
                    <a:pt x="43969" y="7883"/>
                  </a:lnTo>
                  <a:lnTo>
                    <a:pt x="62548" y="0"/>
                  </a:lnTo>
                  <a:lnTo>
                    <a:pt x="86328" y="1670"/>
                  </a:lnTo>
                  <a:lnTo>
                    <a:pt x="111243" y="10880"/>
                  </a:lnTo>
                  <a:lnTo>
                    <a:pt x="131724" y="26732"/>
                  </a:lnTo>
                  <a:lnTo>
                    <a:pt x="155749" y="62232"/>
                  </a:lnTo>
                  <a:lnTo>
                    <a:pt x="172903" y="104030"/>
                  </a:lnTo>
                  <a:lnTo>
                    <a:pt x="176809" y="147695"/>
                  </a:lnTo>
                  <a:lnTo>
                    <a:pt x="167444" y="195146"/>
                  </a:lnTo>
                  <a:lnTo>
                    <a:pt x="160297" y="217181"/>
                  </a:lnTo>
                  <a:lnTo>
                    <a:pt x="151495" y="22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3" name="SMARTInkShape-Group1238"/>
          <p:cNvGrpSpPr/>
          <p:nvPr/>
        </p:nvGrpSpPr>
        <p:grpSpPr>
          <a:xfrm>
            <a:off x="6922674" y="5945248"/>
            <a:ext cx="2329277" cy="372980"/>
            <a:chOff x="6922674" y="5945248"/>
            <a:chExt cx="2329277" cy="372980"/>
          </a:xfrm>
        </p:grpSpPr>
        <p:sp>
          <p:nvSpPr>
            <p:cNvPr id="1059" name="SMARTInkShape-6617"/>
            <p:cNvSpPr/>
            <p:nvPr>
              <p:custDataLst>
                <p:tags r:id="rId24"/>
              </p:custDataLst>
            </p:nvPr>
          </p:nvSpPr>
          <p:spPr>
            <a:xfrm>
              <a:off x="9239250" y="6165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6618"/>
            <p:cNvSpPr/>
            <p:nvPr>
              <p:custDataLst>
                <p:tags r:id="rId25"/>
              </p:custDataLst>
            </p:nvPr>
          </p:nvSpPr>
          <p:spPr>
            <a:xfrm>
              <a:off x="8978900" y="5969000"/>
              <a:ext cx="123082" cy="287390"/>
            </a:xfrm>
            <a:custGeom>
              <a:avLst/>
              <a:gdLst/>
              <a:ahLst/>
              <a:cxnLst/>
              <a:rect l="0" t="0" r="0" b="0"/>
              <a:pathLst>
                <a:path w="123082" h="287390">
                  <a:moveTo>
                    <a:pt x="82550" y="0"/>
                  </a:moveTo>
                  <a:lnTo>
                    <a:pt x="82550" y="0"/>
                  </a:lnTo>
                  <a:lnTo>
                    <a:pt x="89291" y="6741"/>
                  </a:lnTo>
                  <a:lnTo>
                    <a:pt x="108576" y="49126"/>
                  </a:lnTo>
                  <a:lnTo>
                    <a:pt x="117870" y="84158"/>
                  </a:lnTo>
                  <a:lnTo>
                    <a:pt x="122942" y="121365"/>
                  </a:lnTo>
                  <a:lnTo>
                    <a:pt x="123081" y="158362"/>
                  </a:lnTo>
                  <a:lnTo>
                    <a:pt x="116086" y="193620"/>
                  </a:lnTo>
                  <a:lnTo>
                    <a:pt x="90135" y="238461"/>
                  </a:lnTo>
                  <a:lnTo>
                    <a:pt x="55634" y="271817"/>
                  </a:lnTo>
                  <a:lnTo>
                    <a:pt x="36719" y="283085"/>
                  </a:lnTo>
                  <a:lnTo>
                    <a:pt x="21962" y="28738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6619"/>
            <p:cNvSpPr/>
            <p:nvPr>
              <p:custDataLst>
                <p:tags r:id="rId26"/>
              </p:custDataLst>
            </p:nvPr>
          </p:nvSpPr>
          <p:spPr>
            <a:xfrm>
              <a:off x="8794750" y="6001112"/>
              <a:ext cx="127001" cy="231890"/>
            </a:xfrm>
            <a:custGeom>
              <a:avLst/>
              <a:gdLst/>
              <a:ahLst/>
              <a:cxnLst/>
              <a:rect l="0" t="0" r="0" b="0"/>
              <a:pathLst>
                <a:path w="127001" h="231890">
                  <a:moveTo>
                    <a:pt x="127000" y="18688"/>
                  </a:moveTo>
                  <a:lnTo>
                    <a:pt x="127000" y="18688"/>
                  </a:lnTo>
                  <a:lnTo>
                    <a:pt x="84935" y="3761"/>
                  </a:lnTo>
                  <a:lnTo>
                    <a:pt x="53498" y="0"/>
                  </a:lnTo>
                  <a:lnTo>
                    <a:pt x="46590" y="1680"/>
                  </a:lnTo>
                  <a:lnTo>
                    <a:pt x="43759" y="3116"/>
                  </a:lnTo>
                  <a:lnTo>
                    <a:pt x="41873" y="5484"/>
                  </a:lnTo>
                  <a:lnTo>
                    <a:pt x="35226" y="30155"/>
                  </a:lnTo>
                  <a:lnTo>
                    <a:pt x="30327" y="74909"/>
                  </a:lnTo>
                  <a:lnTo>
                    <a:pt x="26179" y="90948"/>
                  </a:lnTo>
                  <a:lnTo>
                    <a:pt x="15780" y="112740"/>
                  </a:lnTo>
                  <a:lnTo>
                    <a:pt x="13308" y="123893"/>
                  </a:lnTo>
                  <a:lnTo>
                    <a:pt x="13105" y="124102"/>
                  </a:lnTo>
                  <a:lnTo>
                    <a:pt x="12880" y="122454"/>
                  </a:lnTo>
                  <a:lnTo>
                    <a:pt x="14662" y="119369"/>
                  </a:lnTo>
                  <a:lnTo>
                    <a:pt x="16125" y="117559"/>
                  </a:lnTo>
                  <a:lnTo>
                    <a:pt x="23393" y="115548"/>
                  </a:lnTo>
                  <a:lnTo>
                    <a:pt x="28295" y="115012"/>
                  </a:lnTo>
                  <a:lnTo>
                    <a:pt x="39388" y="118178"/>
                  </a:lnTo>
                  <a:lnTo>
                    <a:pt x="74383" y="137074"/>
                  </a:lnTo>
                  <a:lnTo>
                    <a:pt x="93301" y="157404"/>
                  </a:lnTo>
                  <a:lnTo>
                    <a:pt x="100970" y="170650"/>
                  </a:lnTo>
                  <a:lnTo>
                    <a:pt x="102967" y="185475"/>
                  </a:lnTo>
                  <a:lnTo>
                    <a:pt x="100795" y="200060"/>
                  </a:lnTo>
                  <a:lnTo>
                    <a:pt x="95128" y="211245"/>
                  </a:lnTo>
                  <a:lnTo>
                    <a:pt x="77261" y="225477"/>
                  </a:lnTo>
                  <a:lnTo>
                    <a:pt x="54095" y="231889"/>
                  </a:lnTo>
                  <a:lnTo>
                    <a:pt x="29354" y="230417"/>
                  </a:lnTo>
                  <a:lnTo>
                    <a:pt x="18221" y="225443"/>
                  </a:lnTo>
                  <a:lnTo>
                    <a:pt x="7986" y="214710"/>
                  </a:lnTo>
                  <a:lnTo>
                    <a:pt x="0" y="20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6620"/>
            <p:cNvSpPr/>
            <p:nvPr>
              <p:custDataLst>
                <p:tags r:id="rId27"/>
              </p:custDataLst>
            </p:nvPr>
          </p:nvSpPr>
          <p:spPr>
            <a:xfrm>
              <a:off x="8528050" y="62166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3861"/>
                  </a:lnTo>
                  <a:lnTo>
                    <a:pt x="87497" y="11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6621"/>
            <p:cNvSpPr/>
            <p:nvPr>
              <p:custDataLst>
                <p:tags r:id="rId28"/>
              </p:custDataLst>
            </p:nvPr>
          </p:nvSpPr>
          <p:spPr>
            <a:xfrm>
              <a:off x="8489950" y="6152341"/>
              <a:ext cx="107951" cy="7160"/>
            </a:xfrm>
            <a:custGeom>
              <a:avLst/>
              <a:gdLst/>
              <a:ahLst/>
              <a:cxnLst/>
              <a:rect l="0" t="0" r="0" b="0"/>
              <a:pathLst>
                <a:path w="107951" h="7160">
                  <a:moveTo>
                    <a:pt x="0" y="7159"/>
                  </a:moveTo>
                  <a:lnTo>
                    <a:pt x="0" y="7159"/>
                  </a:lnTo>
                  <a:lnTo>
                    <a:pt x="16853" y="418"/>
                  </a:lnTo>
                  <a:lnTo>
                    <a:pt x="62884" y="0"/>
                  </a:lnTo>
                  <a:lnTo>
                    <a:pt x="107950" y="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6622"/>
            <p:cNvSpPr/>
            <p:nvPr>
              <p:custDataLst>
                <p:tags r:id="rId29"/>
              </p:custDataLst>
            </p:nvPr>
          </p:nvSpPr>
          <p:spPr>
            <a:xfrm>
              <a:off x="8248650" y="6217872"/>
              <a:ext cx="133351" cy="100356"/>
            </a:xfrm>
            <a:custGeom>
              <a:avLst/>
              <a:gdLst/>
              <a:ahLst/>
              <a:cxnLst/>
              <a:rect l="0" t="0" r="0" b="0"/>
              <a:pathLst>
                <a:path w="133351" h="100356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0" y="8989"/>
                  </a:lnTo>
                  <a:lnTo>
                    <a:pt x="15580" y="2901"/>
                  </a:lnTo>
                  <a:lnTo>
                    <a:pt x="29232" y="0"/>
                  </a:lnTo>
                  <a:lnTo>
                    <a:pt x="32188" y="1003"/>
                  </a:lnTo>
                  <a:lnTo>
                    <a:pt x="34158" y="3084"/>
                  </a:lnTo>
                  <a:lnTo>
                    <a:pt x="35472" y="5882"/>
                  </a:lnTo>
                  <a:lnTo>
                    <a:pt x="37321" y="23304"/>
                  </a:lnTo>
                  <a:lnTo>
                    <a:pt x="32170" y="58134"/>
                  </a:lnTo>
                  <a:lnTo>
                    <a:pt x="12829" y="100111"/>
                  </a:lnTo>
                  <a:lnTo>
                    <a:pt x="54806" y="100355"/>
                  </a:lnTo>
                  <a:lnTo>
                    <a:pt x="100200" y="97000"/>
                  </a:lnTo>
                  <a:lnTo>
                    <a:pt x="133350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6623"/>
            <p:cNvSpPr/>
            <p:nvPr>
              <p:custDataLst>
                <p:tags r:id="rId30"/>
              </p:custDataLst>
            </p:nvPr>
          </p:nvSpPr>
          <p:spPr>
            <a:xfrm>
              <a:off x="8077237" y="5989126"/>
              <a:ext cx="130345" cy="273188"/>
            </a:xfrm>
            <a:custGeom>
              <a:avLst/>
              <a:gdLst/>
              <a:ahLst/>
              <a:cxnLst/>
              <a:rect l="0" t="0" r="0" b="0"/>
              <a:pathLst>
                <a:path w="130345" h="273188">
                  <a:moveTo>
                    <a:pt x="19013" y="62424"/>
                  </a:moveTo>
                  <a:lnTo>
                    <a:pt x="19013" y="62424"/>
                  </a:lnTo>
                  <a:lnTo>
                    <a:pt x="15642" y="69165"/>
                  </a:lnTo>
                  <a:lnTo>
                    <a:pt x="12545" y="105775"/>
                  </a:lnTo>
                  <a:lnTo>
                    <a:pt x="8473" y="150606"/>
                  </a:lnTo>
                  <a:lnTo>
                    <a:pt x="7273" y="185577"/>
                  </a:lnTo>
                  <a:lnTo>
                    <a:pt x="3226" y="230852"/>
                  </a:lnTo>
                  <a:lnTo>
                    <a:pt x="250" y="273181"/>
                  </a:lnTo>
                  <a:lnTo>
                    <a:pt x="0" y="235584"/>
                  </a:lnTo>
                  <a:lnTo>
                    <a:pt x="2095" y="200061"/>
                  </a:lnTo>
                  <a:lnTo>
                    <a:pt x="5617" y="176760"/>
                  </a:lnTo>
                  <a:lnTo>
                    <a:pt x="10083" y="151347"/>
                  </a:lnTo>
                  <a:lnTo>
                    <a:pt x="15176" y="126645"/>
                  </a:lnTo>
                  <a:lnTo>
                    <a:pt x="20689" y="102416"/>
                  </a:lnTo>
                  <a:lnTo>
                    <a:pt x="32459" y="59737"/>
                  </a:lnTo>
                  <a:lnTo>
                    <a:pt x="50983" y="21255"/>
                  </a:lnTo>
                  <a:lnTo>
                    <a:pt x="63561" y="6262"/>
                  </a:lnTo>
                  <a:lnTo>
                    <a:pt x="70583" y="2405"/>
                  </a:lnTo>
                  <a:lnTo>
                    <a:pt x="85913" y="0"/>
                  </a:lnTo>
                  <a:lnTo>
                    <a:pt x="93951" y="3874"/>
                  </a:lnTo>
                  <a:lnTo>
                    <a:pt x="110410" y="19469"/>
                  </a:lnTo>
                  <a:lnTo>
                    <a:pt x="121487" y="44274"/>
                  </a:lnTo>
                  <a:lnTo>
                    <a:pt x="129809" y="91853"/>
                  </a:lnTo>
                  <a:lnTo>
                    <a:pt x="130344" y="127008"/>
                  </a:lnTo>
                  <a:lnTo>
                    <a:pt x="125879" y="161449"/>
                  </a:lnTo>
                  <a:lnTo>
                    <a:pt x="108689" y="202459"/>
                  </a:lnTo>
                  <a:lnTo>
                    <a:pt x="68868" y="242145"/>
                  </a:lnTo>
                  <a:lnTo>
                    <a:pt x="27050" y="270999"/>
                  </a:lnTo>
                  <a:lnTo>
                    <a:pt x="19057" y="273187"/>
                  </a:lnTo>
                  <a:lnTo>
                    <a:pt x="12663" y="27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6624"/>
            <p:cNvSpPr/>
            <p:nvPr>
              <p:custDataLst>
                <p:tags r:id="rId31"/>
              </p:custDataLst>
            </p:nvPr>
          </p:nvSpPr>
          <p:spPr>
            <a:xfrm>
              <a:off x="7899400" y="60769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1556" y="78037"/>
                  </a:lnTo>
                  <a:lnTo>
                    <a:pt x="12361" y="122682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6625"/>
            <p:cNvSpPr/>
            <p:nvPr>
              <p:custDataLst>
                <p:tags r:id="rId32"/>
              </p:custDataLst>
            </p:nvPr>
          </p:nvSpPr>
          <p:spPr>
            <a:xfrm>
              <a:off x="7842250" y="61404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1393" y="13467"/>
                  </a:lnTo>
                  <a:lnTo>
                    <a:pt x="77383" y="7756"/>
                  </a:lnTo>
                  <a:lnTo>
                    <a:pt x="122999" y="226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6626"/>
            <p:cNvSpPr/>
            <p:nvPr>
              <p:custDataLst>
                <p:tags r:id="rId33"/>
              </p:custDataLst>
            </p:nvPr>
          </p:nvSpPr>
          <p:spPr>
            <a:xfrm>
              <a:off x="7766651" y="6184900"/>
              <a:ext cx="18450" cy="95251"/>
            </a:xfrm>
            <a:custGeom>
              <a:avLst/>
              <a:gdLst/>
              <a:ahLst/>
              <a:cxnLst/>
              <a:rect l="0" t="0" r="0" b="0"/>
              <a:pathLst>
                <a:path w="18450" h="95251">
                  <a:moveTo>
                    <a:pt x="18449" y="0"/>
                  </a:moveTo>
                  <a:lnTo>
                    <a:pt x="18449" y="0"/>
                  </a:lnTo>
                  <a:lnTo>
                    <a:pt x="3959" y="28848"/>
                  </a:lnTo>
                  <a:lnTo>
                    <a:pt x="0" y="73728"/>
                  </a:lnTo>
                  <a:lnTo>
                    <a:pt x="1547" y="84038"/>
                  </a:lnTo>
                  <a:lnTo>
                    <a:pt x="574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6627"/>
            <p:cNvSpPr/>
            <p:nvPr>
              <p:custDataLst>
                <p:tags r:id="rId34"/>
              </p:custDataLst>
            </p:nvPr>
          </p:nvSpPr>
          <p:spPr>
            <a:xfrm>
              <a:off x="7537450" y="5973289"/>
              <a:ext cx="143169" cy="264410"/>
            </a:xfrm>
            <a:custGeom>
              <a:avLst/>
              <a:gdLst/>
              <a:ahLst/>
              <a:cxnLst/>
              <a:rect l="0" t="0" r="0" b="0"/>
              <a:pathLst>
                <a:path w="143169" h="264410">
                  <a:moveTo>
                    <a:pt x="0" y="78261"/>
                  </a:moveTo>
                  <a:lnTo>
                    <a:pt x="0" y="78261"/>
                  </a:lnTo>
                  <a:lnTo>
                    <a:pt x="3370" y="78259"/>
                  </a:lnTo>
                  <a:lnTo>
                    <a:pt x="4364" y="78966"/>
                  </a:lnTo>
                  <a:lnTo>
                    <a:pt x="5026" y="80143"/>
                  </a:lnTo>
                  <a:lnTo>
                    <a:pt x="10540" y="110781"/>
                  </a:lnTo>
                  <a:lnTo>
                    <a:pt x="12059" y="149437"/>
                  </a:lnTo>
                  <a:lnTo>
                    <a:pt x="13215" y="195620"/>
                  </a:lnTo>
                  <a:lnTo>
                    <a:pt x="16302" y="237369"/>
                  </a:lnTo>
                  <a:lnTo>
                    <a:pt x="13312" y="264348"/>
                  </a:lnTo>
                  <a:lnTo>
                    <a:pt x="13109" y="264409"/>
                  </a:lnTo>
                  <a:lnTo>
                    <a:pt x="12753" y="233841"/>
                  </a:lnTo>
                  <a:lnTo>
                    <a:pt x="18368" y="197032"/>
                  </a:lnTo>
                  <a:lnTo>
                    <a:pt x="22828" y="174375"/>
                  </a:lnTo>
                  <a:lnTo>
                    <a:pt x="28626" y="148686"/>
                  </a:lnTo>
                  <a:lnTo>
                    <a:pt x="35311" y="120979"/>
                  </a:lnTo>
                  <a:lnTo>
                    <a:pt x="42590" y="91923"/>
                  </a:lnTo>
                  <a:lnTo>
                    <a:pt x="56324" y="50230"/>
                  </a:lnTo>
                  <a:lnTo>
                    <a:pt x="75955" y="12571"/>
                  </a:lnTo>
                  <a:lnTo>
                    <a:pt x="82386" y="4834"/>
                  </a:lnTo>
                  <a:lnTo>
                    <a:pt x="88791" y="1087"/>
                  </a:lnTo>
                  <a:lnTo>
                    <a:pt x="95177" y="0"/>
                  </a:lnTo>
                  <a:lnTo>
                    <a:pt x="101552" y="687"/>
                  </a:lnTo>
                  <a:lnTo>
                    <a:pt x="107917" y="6084"/>
                  </a:lnTo>
                  <a:lnTo>
                    <a:pt x="120636" y="25251"/>
                  </a:lnTo>
                  <a:lnTo>
                    <a:pt x="131462" y="55877"/>
                  </a:lnTo>
                  <a:lnTo>
                    <a:pt x="139567" y="93007"/>
                  </a:lnTo>
                  <a:lnTo>
                    <a:pt x="143168" y="133028"/>
                  </a:lnTo>
                  <a:lnTo>
                    <a:pt x="139125" y="168688"/>
                  </a:lnTo>
                  <a:lnTo>
                    <a:pt x="128156" y="199590"/>
                  </a:lnTo>
                  <a:lnTo>
                    <a:pt x="109169" y="225083"/>
                  </a:lnTo>
                  <a:lnTo>
                    <a:pt x="74680" y="249156"/>
                  </a:lnTo>
                  <a:lnTo>
                    <a:pt x="41013" y="259793"/>
                  </a:lnTo>
                  <a:lnTo>
                    <a:pt x="19050" y="26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6628"/>
            <p:cNvSpPr/>
            <p:nvPr>
              <p:custDataLst>
                <p:tags r:id="rId35"/>
              </p:custDataLst>
            </p:nvPr>
          </p:nvSpPr>
          <p:spPr>
            <a:xfrm>
              <a:off x="7273105" y="5992795"/>
              <a:ext cx="111946" cy="256649"/>
            </a:xfrm>
            <a:custGeom>
              <a:avLst/>
              <a:gdLst/>
              <a:ahLst/>
              <a:cxnLst/>
              <a:rect l="0" t="0" r="0" b="0"/>
              <a:pathLst>
                <a:path w="111946" h="256649">
                  <a:moveTo>
                    <a:pt x="111945" y="14305"/>
                  </a:moveTo>
                  <a:lnTo>
                    <a:pt x="111945" y="14305"/>
                  </a:lnTo>
                  <a:lnTo>
                    <a:pt x="101100" y="4871"/>
                  </a:lnTo>
                  <a:lnTo>
                    <a:pt x="90897" y="0"/>
                  </a:lnTo>
                  <a:lnTo>
                    <a:pt x="84507" y="534"/>
                  </a:lnTo>
                  <a:lnTo>
                    <a:pt x="69882" y="6774"/>
                  </a:lnTo>
                  <a:lnTo>
                    <a:pt x="45781" y="28929"/>
                  </a:lnTo>
                  <a:lnTo>
                    <a:pt x="20765" y="74690"/>
                  </a:lnTo>
                  <a:lnTo>
                    <a:pt x="9567" y="110992"/>
                  </a:lnTo>
                  <a:lnTo>
                    <a:pt x="2944" y="147589"/>
                  </a:lnTo>
                  <a:lnTo>
                    <a:pt x="0" y="182668"/>
                  </a:lnTo>
                  <a:lnTo>
                    <a:pt x="8455" y="227409"/>
                  </a:lnTo>
                  <a:lnTo>
                    <a:pt x="18677" y="246836"/>
                  </a:lnTo>
                  <a:lnTo>
                    <a:pt x="24366" y="253993"/>
                  </a:lnTo>
                  <a:lnTo>
                    <a:pt x="32392" y="256648"/>
                  </a:lnTo>
                  <a:lnTo>
                    <a:pt x="73845" y="24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6629"/>
            <p:cNvSpPr/>
            <p:nvPr>
              <p:custDataLst>
                <p:tags r:id="rId36"/>
              </p:custDataLst>
            </p:nvPr>
          </p:nvSpPr>
          <p:spPr>
            <a:xfrm>
              <a:off x="7042148" y="6102350"/>
              <a:ext cx="95253" cy="151565"/>
            </a:xfrm>
            <a:custGeom>
              <a:avLst/>
              <a:gdLst/>
              <a:ahLst/>
              <a:cxnLst/>
              <a:rect l="0" t="0" r="0" b="0"/>
              <a:pathLst>
                <a:path w="95253" h="151565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1883" y="18493"/>
                  </a:lnTo>
                  <a:lnTo>
                    <a:pt x="3372" y="16561"/>
                  </a:lnTo>
                  <a:lnTo>
                    <a:pt x="8791" y="14416"/>
                  </a:lnTo>
                  <a:lnTo>
                    <a:pt x="12211" y="13843"/>
                  </a:lnTo>
                  <a:lnTo>
                    <a:pt x="30509" y="19780"/>
                  </a:lnTo>
                  <a:lnTo>
                    <a:pt x="53805" y="40590"/>
                  </a:lnTo>
                  <a:lnTo>
                    <a:pt x="64601" y="62960"/>
                  </a:lnTo>
                  <a:lnTo>
                    <a:pt x="69635" y="87955"/>
                  </a:lnTo>
                  <a:lnTo>
                    <a:pt x="64535" y="120448"/>
                  </a:lnTo>
                  <a:lnTo>
                    <a:pt x="54087" y="142698"/>
                  </a:lnTo>
                  <a:lnTo>
                    <a:pt x="46147" y="151145"/>
                  </a:lnTo>
                  <a:lnTo>
                    <a:pt x="42759" y="151564"/>
                  </a:lnTo>
                  <a:lnTo>
                    <a:pt x="39796" y="149727"/>
                  </a:lnTo>
                  <a:lnTo>
                    <a:pt x="37114" y="146383"/>
                  </a:lnTo>
                  <a:lnTo>
                    <a:pt x="33341" y="118083"/>
                  </a:lnTo>
                  <a:lnTo>
                    <a:pt x="45706" y="71677"/>
                  </a:lnTo>
                  <a:lnTo>
                    <a:pt x="73986" y="27823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6630"/>
            <p:cNvSpPr/>
            <p:nvPr>
              <p:custDataLst>
                <p:tags r:id="rId37"/>
              </p:custDataLst>
            </p:nvPr>
          </p:nvSpPr>
          <p:spPr>
            <a:xfrm>
              <a:off x="6922674" y="5945248"/>
              <a:ext cx="113684" cy="328567"/>
            </a:xfrm>
            <a:custGeom>
              <a:avLst/>
              <a:gdLst/>
              <a:ahLst/>
              <a:cxnLst/>
              <a:rect l="0" t="0" r="0" b="0"/>
              <a:pathLst>
                <a:path w="113684" h="328567">
                  <a:moveTo>
                    <a:pt x="17876" y="138052"/>
                  </a:moveTo>
                  <a:lnTo>
                    <a:pt x="17876" y="138052"/>
                  </a:lnTo>
                  <a:lnTo>
                    <a:pt x="21246" y="138052"/>
                  </a:lnTo>
                  <a:lnTo>
                    <a:pt x="22239" y="140169"/>
                  </a:lnTo>
                  <a:lnTo>
                    <a:pt x="23964" y="178051"/>
                  </a:lnTo>
                  <a:lnTo>
                    <a:pt x="24148" y="221557"/>
                  </a:lnTo>
                  <a:lnTo>
                    <a:pt x="20832" y="266824"/>
                  </a:lnTo>
                  <a:lnTo>
                    <a:pt x="14096" y="313406"/>
                  </a:lnTo>
                  <a:lnTo>
                    <a:pt x="12669" y="324878"/>
                  </a:lnTo>
                  <a:lnTo>
                    <a:pt x="11582" y="327514"/>
                  </a:lnTo>
                  <a:lnTo>
                    <a:pt x="10152" y="328566"/>
                  </a:lnTo>
                  <a:lnTo>
                    <a:pt x="8494" y="328561"/>
                  </a:lnTo>
                  <a:lnTo>
                    <a:pt x="2787" y="311699"/>
                  </a:lnTo>
                  <a:lnTo>
                    <a:pt x="0" y="267506"/>
                  </a:lnTo>
                  <a:lnTo>
                    <a:pt x="1725" y="244110"/>
                  </a:lnTo>
                  <a:lnTo>
                    <a:pt x="4992" y="216518"/>
                  </a:lnTo>
                  <a:lnTo>
                    <a:pt x="9287" y="186129"/>
                  </a:lnTo>
                  <a:lnTo>
                    <a:pt x="15677" y="155993"/>
                  </a:lnTo>
                  <a:lnTo>
                    <a:pt x="23466" y="126023"/>
                  </a:lnTo>
                  <a:lnTo>
                    <a:pt x="32185" y="96167"/>
                  </a:lnTo>
                  <a:lnTo>
                    <a:pt x="47519" y="53584"/>
                  </a:lnTo>
                  <a:lnTo>
                    <a:pt x="71239" y="7615"/>
                  </a:lnTo>
                  <a:lnTo>
                    <a:pt x="76734" y="3116"/>
                  </a:lnTo>
                  <a:lnTo>
                    <a:pt x="82515" y="823"/>
                  </a:lnTo>
                  <a:lnTo>
                    <a:pt x="88485" y="0"/>
                  </a:lnTo>
                  <a:lnTo>
                    <a:pt x="93876" y="2273"/>
                  </a:lnTo>
                  <a:lnTo>
                    <a:pt x="103630" y="12324"/>
                  </a:lnTo>
                  <a:lnTo>
                    <a:pt x="113683" y="43962"/>
                  </a:lnTo>
                  <a:lnTo>
                    <a:pt x="111019" y="81247"/>
                  </a:lnTo>
                  <a:lnTo>
                    <a:pt x="97919" y="119104"/>
                  </a:lnTo>
                  <a:lnTo>
                    <a:pt x="80967" y="140684"/>
                  </a:lnTo>
                  <a:lnTo>
                    <a:pt x="36297" y="174695"/>
                  </a:lnTo>
                  <a:lnTo>
                    <a:pt x="24226" y="18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4" name="SMARTInkShape-Group1239"/>
          <p:cNvGrpSpPr/>
          <p:nvPr/>
        </p:nvGrpSpPr>
        <p:grpSpPr>
          <a:xfrm>
            <a:off x="9500883" y="5903806"/>
            <a:ext cx="1448745" cy="554145"/>
            <a:chOff x="9500883" y="5903806"/>
            <a:chExt cx="1448745" cy="554145"/>
          </a:xfrm>
        </p:grpSpPr>
        <p:sp>
          <p:nvSpPr>
            <p:cNvPr id="1074" name="SMARTInkShape-6631"/>
            <p:cNvSpPr/>
            <p:nvPr>
              <p:custDataLst>
                <p:tags r:id="rId14"/>
              </p:custDataLst>
            </p:nvPr>
          </p:nvSpPr>
          <p:spPr>
            <a:xfrm>
              <a:off x="10712450" y="6054529"/>
              <a:ext cx="237178" cy="403422"/>
            </a:xfrm>
            <a:custGeom>
              <a:avLst/>
              <a:gdLst/>
              <a:ahLst/>
              <a:cxnLst/>
              <a:rect l="0" t="0" r="0" b="0"/>
              <a:pathLst>
                <a:path w="237178" h="403422">
                  <a:moveTo>
                    <a:pt x="222250" y="3371"/>
                  </a:moveTo>
                  <a:lnTo>
                    <a:pt x="222250" y="3371"/>
                  </a:lnTo>
                  <a:lnTo>
                    <a:pt x="225620" y="0"/>
                  </a:lnTo>
                  <a:lnTo>
                    <a:pt x="227319" y="1124"/>
                  </a:lnTo>
                  <a:lnTo>
                    <a:pt x="231087" y="8016"/>
                  </a:lnTo>
                  <a:lnTo>
                    <a:pt x="237177" y="37282"/>
                  </a:lnTo>
                  <a:lnTo>
                    <a:pt x="235704" y="80296"/>
                  </a:lnTo>
                  <a:lnTo>
                    <a:pt x="233335" y="107571"/>
                  </a:lnTo>
                  <a:lnTo>
                    <a:pt x="229639" y="137749"/>
                  </a:lnTo>
                  <a:lnTo>
                    <a:pt x="225060" y="169862"/>
                  </a:lnTo>
                  <a:lnTo>
                    <a:pt x="219890" y="203265"/>
                  </a:lnTo>
                  <a:lnTo>
                    <a:pt x="212915" y="234000"/>
                  </a:lnTo>
                  <a:lnTo>
                    <a:pt x="204739" y="262957"/>
                  </a:lnTo>
                  <a:lnTo>
                    <a:pt x="195761" y="290729"/>
                  </a:lnTo>
                  <a:lnTo>
                    <a:pt x="168849" y="334755"/>
                  </a:lnTo>
                  <a:lnTo>
                    <a:pt x="152782" y="353410"/>
                  </a:lnTo>
                  <a:lnTo>
                    <a:pt x="128666" y="367258"/>
                  </a:lnTo>
                  <a:lnTo>
                    <a:pt x="99184" y="377902"/>
                  </a:lnTo>
                  <a:lnTo>
                    <a:pt x="66122" y="386407"/>
                  </a:lnTo>
                  <a:lnTo>
                    <a:pt x="0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6632"/>
            <p:cNvSpPr/>
            <p:nvPr>
              <p:custDataLst>
                <p:tags r:id="rId15"/>
              </p:custDataLst>
            </p:nvPr>
          </p:nvSpPr>
          <p:spPr>
            <a:xfrm>
              <a:off x="10820400" y="61595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7805" y="48808"/>
                  </a:lnTo>
                  <a:lnTo>
                    <a:pt x="1168" y="9640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6633"/>
            <p:cNvSpPr/>
            <p:nvPr>
              <p:custDataLst>
                <p:tags r:id="rId16"/>
              </p:custDataLst>
            </p:nvPr>
          </p:nvSpPr>
          <p:spPr>
            <a:xfrm>
              <a:off x="10723659" y="6045200"/>
              <a:ext cx="134842" cy="176926"/>
            </a:xfrm>
            <a:custGeom>
              <a:avLst/>
              <a:gdLst/>
              <a:ahLst/>
              <a:cxnLst/>
              <a:rect l="0" t="0" r="0" b="0"/>
              <a:pathLst>
                <a:path w="134842" h="176926">
                  <a:moveTo>
                    <a:pt x="64991" y="0"/>
                  </a:moveTo>
                  <a:lnTo>
                    <a:pt x="64991" y="0"/>
                  </a:lnTo>
                  <a:lnTo>
                    <a:pt x="73830" y="8839"/>
                  </a:lnTo>
                  <a:lnTo>
                    <a:pt x="70328" y="20391"/>
                  </a:lnTo>
                  <a:lnTo>
                    <a:pt x="50837" y="59924"/>
                  </a:lnTo>
                  <a:lnTo>
                    <a:pt x="26603" y="107086"/>
                  </a:lnTo>
                  <a:lnTo>
                    <a:pt x="1845" y="147103"/>
                  </a:lnTo>
                  <a:lnTo>
                    <a:pt x="315" y="151692"/>
                  </a:lnTo>
                  <a:lnTo>
                    <a:pt x="0" y="155455"/>
                  </a:lnTo>
                  <a:lnTo>
                    <a:pt x="1535" y="161518"/>
                  </a:lnTo>
                  <a:lnTo>
                    <a:pt x="4569" y="166566"/>
                  </a:lnTo>
                  <a:lnTo>
                    <a:pt x="20355" y="173374"/>
                  </a:lnTo>
                  <a:lnTo>
                    <a:pt x="60406" y="176925"/>
                  </a:lnTo>
                  <a:lnTo>
                    <a:pt x="92404" y="176130"/>
                  </a:lnTo>
                  <a:lnTo>
                    <a:pt x="13484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6634"/>
            <p:cNvSpPr/>
            <p:nvPr>
              <p:custDataLst>
                <p:tags r:id="rId17"/>
              </p:custDataLst>
            </p:nvPr>
          </p:nvSpPr>
          <p:spPr>
            <a:xfrm>
              <a:off x="10521950" y="62420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5679"/>
                  </a:lnTo>
                  <a:lnTo>
                    <a:pt x="75286" y="13583"/>
                  </a:lnTo>
                  <a:lnTo>
                    <a:pt x="117403" y="621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6635"/>
            <p:cNvSpPr/>
            <p:nvPr>
              <p:custDataLst>
                <p:tags r:id="rId18"/>
              </p:custDataLst>
            </p:nvPr>
          </p:nvSpPr>
          <p:spPr>
            <a:xfrm>
              <a:off x="10502900" y="6167836"/>
              <a:ext cx="95251" cy="10715"/>
            </a:xfrm>
            <a:custGeom>
              <a:avLst/>
              <a:gdLst/>
              <a:ahLst/>
              <a:cxnLst/>
              <a:rect l="0" t="0" r="0" b="0"/>
              <a:pathLst>
                <a:path w="95251" h="10715">
                  <a:moveTo>
                    <a:pt x="0" y="4364"/>
                  </a:moveTo>
                  <a:lnTo>
                    <a:pt x="0" y="4364"/>
                  </a:lnTo>
                  <a:lnTo>
                    <a:pt x="16619" y="0"/>
                  </a:lnTo>
                  <a:lnTo>
                    <a:pt x="44043" y="13"/>
                  </a:lnTo>
                  <a:lnTo>
                    <a:pt x="95250" y="10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6636"/>
            <p:cNvSpPr/>
            <p:nvPr>
              <p:custDataLst>
                <p:tags r:id="rId19"/>
              </p:custDataLst>
            </p:nvPr>
          </p:nvSpPr>
          <p:spPr>
            <a:xfrm>
              <a:off x="10283251" y="6223601"/>
              <a:ext cx="99000" cy="119350"/>
            </a:xfrm>
            <a:custGeom>
              <a:avLst/>
              <a:gdLst/>
              <a:ahLst/>
              <a:cxnLst/>
              <a:rect l="0" t="0" r="0" b="0"/>
              <a:pathLst>
                <a:path w="99000" h="119350">
                  <a:moveTo>
                    <a:pt x="3749" y="18449"/>
                  </a:moveTo>
                  <a:lnTo>
                    <a:pt x="3749" y="18449"/>
                  </a:lnTo>
                  <a:lnTo>
                    <a:pt x="3749" y="15078"/>
                  </a:lnTo>
                  <a:lnTo>
                    <a:pt x="7119" y="6240"/>
                  </a:lnTo>
                  <a:lnTo>
                    <a:pt x="10230" y="3960"/>
                  </a:lnTo>
                  <a:lnTo>
                    <a:pt x="24718" y="749"/>
                  </a:lnTo>
                  <a:lnTo>
                    <a:pt x="36352" y="0"/>
                  </a:lnTo>
                  <a:lnTo>
                    <a:pt x="48580" y="3428"/>
                  </a:lnTo>
                  <a:lnTo>
                    <a:pt x="54801" y="6319"/>
                  </a:lnTo>
                  <a:lnTo>
                    <a:pt x="65479" y="17056"/>
                  </a:lnTo>
                  <a:lnTo>
                    <a:pt x="70303" y="23870"/>
                  </a:lnTo>
                  <a:lnTo>
                    <a:pt x="72108" y="31234"/>
                  </a:lnTo>
                  <a:lnTo>
                    <a:pt x="70347" y="46945"/>
                  </a:lnTo>
                  <a:lnTo>
                    <a:pt x="59221" y="63335"/>
                  </a:lnTo>
                  <a:lnTo>
                    <a:pt x="16098" y="103172"/>
                  </a:lnTo>
                  <a:lnTo>
                    <a:pt x="0" y="117687"/>
                  </a:lnTo>
                  <a:lnTo>
                    <a:pt x="545" y="118474"/>
                  </a:lnTo>
                  <a:lnTo>
                    <a:pt x="4912" y="119349"/>
                  </a:lnTo>
                  <a:lnTo>
                    <a:pt x="44560" y="109772"/>
                  </a:lnTo>
                  <a:lnTo>
                    <a:pt x="98999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6637"/>
            <p:cNvSpPr/>
            <p:nvPr>
              <p:custDataLst>
                <p:tags r:id="rId20"/>
              </p:custDataLst>
            </p:nvPr>
          </p:nvSpPr>
          <p:spPr>
            <a:xfrm>
              <a:off x="10097487" y="5999061"/>
              <a:ext cx="114062" cy="312230"/>
            </a:xfrm>
            <a:custGeom>
              <a:avLst/>
              <a:gdLst/>
              <a:ahLst/>
              <a:cxnLst/>
              <a:rect l="0" t="0" r="0" b="0"/>
              <a:pathLst>
                <a:path w="114062" h="312230">
                  <a:moveTo>
                    <a:pt x="30763" y="52489"/>
                  </a:moveTo>
                  <a:lnTo>
                    <a:pt x="30763" y="52489"/>
                  </a:lnTo>
                  <a:lnTo>
                    <a:pt x="24020" y="59230"/>
                  </a:lnTo>
                  <a:lnTo>
                    <a:pt x="18534" y="96546"/>
                  </a:lnTo>
                  <a:lnTo>
                    <a:pt x="15214" y="127808"/>
                  </a:lnTo>
                  <a:lnTo>
                    <a:pt x="11388" y="164751"/>
                  </a:lnTo>
                  <a:lnTo>
                    <a:pt x="8040" y="202572"/>
                  </a:lnTo>
                  <a:lnTo>
                    <a:pt x="5452" y="248809"/>
                  </a:lnTo>
                  <a:lnTo>
                    <a:pt x="1235" y="272936"/>
                  </a:lnTo>
                  <a:lnTo>
                    <a:pt x="494" y="273538"/>
                  </a:lnTo>
                  <a:lnTo>
                    <a:pt x="0" y="271820"/>
                  </a:lnTo>
                  <a:lnTo>
                    <a:pt x="1324" y="229346"/>
                  </a:lnTo>
                  <a:lnTo>
                    <a:pt x="9212" y="186596"/>
                  </a:lnTo>
                  <a:lnTo>
                    <a:pt x="14985" y="160238"/>
                  </a:lnTo>
                  <a:lnTo>
                    <a:pt x="21656" y="131377"/>
                  </a:lnTo>
                  <a:lnTo>
                    <a:pt x="28925" y="100848"/>
                  </a:lnTo>
                  <a:lnTo>
                    <a:pt x="40763" y="57519"/>
                  </a:lnTo>
                  <a:lnTo>
                    <a:pt x="59863" y="11070"/>
                  </a:lnTo>
                  <a:lnTo>
                    <a:pt x="64980" y="5827"/>
                  </a:lnTo>
                  <a:lnTo>
                    <a:pt x="76308" y="0"/>
                  </a:lnTo>
                  <a:lnTo>
                    <a:pt x="82999" y="562"/>
                  </a:lnTo>
                  <a:lnTo>
                    <a:pt x="97959" y="6833"/>
                  </a:lnTo>
                  <a:lnTo>
                    <a:pt x="108370" y="27964"/>
                  </a:lnTo>
                  <a:lnTo>
                    <a:pt x="113939" y="60639"/>
                  </a:lnTo>
                  <a:lnTo>
                    <a:pt x="114061" y="103384"/>
                  </a:lnTo>
                  <a:lnTo>
                    <a:pt x="108001" y="146841"/>
                  </a:lnTo>
                  <a:lnTo>
                    <a:pt x="97547" y="188262"/>
                  </a:lnTo>
                  <a:lnTo>
                    <a:pt x="83492" y="225487"/>
                  </a:lnTo>
                  <a:lnTo>
                    <a:pt x="59714" y="271435"/>
                  </a:lnTo>
                  <a:lnTo>
                    <a:pt x="34791" y="298376"/>
                  </a:lnTo>
                  <a:lnTo>
                    <a:pt x="16279" y="311924"/>
                  </a:lnTo>
                  <a:lnTo>
                    <a:pt x="11934" y="312229"/>
                  </a:lnTo>
                  <a:lnTo>
                    <a:pt x="8331" y="310316"/>
                  </a:lnTo>
                  <a:lnTo>
                    <a:pt x="5224" y="306923"/>
                  </a:lnTo>
                  <a:lnTo>
                    <a:pt x="3655" y="293747"/>
                  </a:lnTo>
                  <a:lnTo>
                    <a:pt x="5363" y="268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6638"/>
            <p:cNvSpPr/>
            <p:nvPr>
              <p:custDataLst>
                <p:tags r:id="rId21"/>
              </p:custDataLst>
            </p:nvPr>
          </p:nvSpPr>
          <p:spPr>
            <a:xfrm>
              <a:off x="9911614" y="6001633"/>
              <a:ext cx="95987" cy="278518"/>
            </a:xfrm>
            <a:custGeom>
              <a:avLst/>
              <a:gdLst/>
              <a:ahLst/>
              <a:cxnLst/>
              <a:rect l="0" t="0" r="0" b="0"/>
              <a:pathLst>
                <a:path w="95987" h="278518">
                  <a:moveTo>
                    <a:pt x="95986" y="5467"/>
                  </a:moveTo>
                  <a:lnTo>
                    <a:pt x="95986" y="5467"/>
                  </a:lnTo>
                  <a:lnTo>
                    <a:pt x="90519" y="0"/>
                  </a:lnTo>
                  <a:lnTo>
                    <a:pt x="76414" y="6120"/>
                  </a:lnTo>
                  <a:lnTo>
                    <a:pt x="47618" y="37097"/>
                  </a:lnTo>
                  <a:lnTo>
                    <a:pt x="28155" y="70089"/>
                  </a:lnTo>
                  <a:lnTo>
                    <a:pt x="12217" y="108977"/>
                  </a:lnTo>
                  <a:lnTo>
                    <a:pt x="2782" y="152130"/>
                  </a:lnTo>
                  <a:lnTo>
                    <a:pt x="0" y="191535"/>
                  </a:lnTo>
                  <a:lnTo>
                    <a:pt x="3230" y="225042"/>
                  </a:lnTo>
                  <a:lnTo>
                    <a:pt x="14074" y="249341"/>
                  </a:lnTo>
                  <a:lnTo>
                    <a:pt x="28301" y="263903"/>
                  </a:lnTo>
                  <a:lnTo>
                    <a:pt x="51536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6639"/>
            <p:cNvSpPr/>
            <p:nvPr>
              <p:custDataLst>
                <p:tags r:id="rId22"/>
              </p:custDataLst>
            </p:nvPr>
          </p:nvSpPr>
          <p:spPr>
            <a:xfrm>
              <a:off x="9652000" y="6134100"/>
              <a:ext cx="171451" cy="156266"/>
            </a:xfrm>
            <a:custGeom>
              <a:avLst/>
              <a:gdLst/>
              <a:ahLst/>
              <a:cxnLst/>
              <a:rect l="0" t="0" r="0" b="0"/>
              <a:pathLst>
                <a:path w="171451" h="156266">
                  <a:moveTo>
                    <a:pt x="0" y="31750"/>
                  </a:moveTo>
                  <a:lnTo>
                    <a:pt x="0" y="31750"/>
                  </a:lnTo>
                  <a:lnTo>
                    <a:pt x="6741" y="25009"/>
                  </a:lnTo>
                  <a:lnTo>
                    <a:pt x="15696" y="21699"/>
                  </a:lnTo>
                  <a:lnTo>
                    <a:pt x="21047" y="20815"/>
                  </a:lnTo>
                  <a:lnTo>
                    <a:pt x="26026" y="21638"/>
                  </a:lnTo>
                  <a:lnTo>
                    <a:pt x="35320" y="26315"/>
                  </a:lnTo>
                  <a:lnTo>
                    <a:pt x="48487" y="43623"/>
                  </a:lnTo>
                  <a:lnTo>
                    <a:pt x="57954" y="73368"/>
                  </a:lnTo>
                  <a:lnTo>
                    <a:pt x="57272" y="94932"/>
                  </a:lnTo>
                  <a:lnTo>
                    <a:pt x="51560" y="115570"/>
                  </a:lnTo>
                  <a:lnTo>
                    <a:pt x="27179" y="156265"/>
                  </a:lnTo>
                  <a:lnTo>
                    <a:pt x="26191" y="150120"/>
                  </a:lnTo>
                  <a:lnTo>
                    <a:pt x="25928" y="144530"/>
                  </a:lnTo>
                  <a:lnTo>
                    <a:pt x="39040" y="109694"/>
                  </a:lnTo>
                  <a:lnTo>
                    <a:pt x="60625" y="77681"/>
                  </a:lnTo>
                  <a:lnTo>
                    <a:pt x="100748" y="35246"/>
                  </a:lnTo>
                  <a:lnTo>
                    <a:pt x="137564" y="1302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6640"/>
            <p:cNvSpPr/>
            <p:nvPr>
              <p:custDataLst>
                <p:tags r:id="rId23"/>
              </p:custDataLst>
            </p:nvPr>
          </p:nvSpPr>
          <p:spPr>
            <a:xfrm>
              <a:off x="9500883" y="5903806"/>
              <a:ext cx="134228" cy="349985"/>
            </a:xfrm>
            <a:custGeom>
              <a:avLst/>
              <a:gdLst/>
              <a:ahLst/>
              <a:cxnLst/>
              <a:rect l="0" t="0" r="0" b="0"/>
              <a:pathLst>
                <a:path w="134228" h="349985">
                  <a:moveTo>
                    <a:pt x="24117" y="141394"/>
                  </a:moveTo>
                  <a:lnTo>
                    <a:pt x="24117" y="141394"/>
                  </a:lnTo>
                  <a:lnTo>
                    <a:pt x="23412" y="184745"/>
                  </a:lnTo>
                  <a:lnTo>
                    <a:pt x="20458" y="228165"/>
                  </a:lnTo>
                  <a:lnTo>
                    <a:pt x="21308" y="271918"/>
                  </a:lnTo>
                  <a:lnTo>
                    <a:pt x="14267" y="310595"/>
                  </a:lnTo>
                  <a:lnTo>
                    <a:pt x="5213" y="344019"/>
                  </a:lnTo>
                  <a:lnTo>
                    <a:pt x="3048" y="348444"/>
                  </a:lnTo>
                  <a:lnTo>
                    <a:pt x="1603" y="349984"/>
                  </a:lnTo>
                  <a:lnTo>
                    <a:pt x="642" y="349598"/>
                  </a:lnTo>
                  <a:lnTo>
                    <a:pt x="0" y="347929"/>
                  </a:lnTo>
                  <a:lnTo>
                    <a:pt x="381" y="315673"/>
                  </a:lnTo>
                  <a:lnTo>
                    <a:pt x="5572" y="280470"/>
                  </a:lnTo>
                  <a:lnTo>
                    <a:pt x="9635" y="255278"/>
                  </a:lnTo>
                  <a:lnTo>
                    <a:pt x="14464" y="225783"/>
                  </a:lnTo>
                  <a:lnTo>
                    <a:pt x="19798" y="193420"/>
                  </a:lnTo>
                  <a:lnTo>
                    <a:pt x="26880" y="161968"/>
                  </a:lnTo>
                  <a:lnTo>
                    <a:pt x="35133" y="131121"/>
                  </a:lnTo>
                  <a:lnTo>
                    <a:pt x="44162" y="100679"/>
                  </a:lnTo>
                  <a:lnTo>
                    <a:pt x="56074" y="57447"/>
                  </a:lnTo>
                  <a:lnTo>
                    <a:pt x="68627" y="18919"/>
                  </a:lnTo>
                  <a:lnTo>
                    <a:pt x="72840" y="11060"/>
                  </a:lnTo>
                  <a:lnTo>
                    <a:pt x="77766" y="5822"/>
                  </a:lnTo>
                  <a:lnTo>
                    <a:pt x="88884" y="0"/>
                  </a:lnTo>
                  <a:lnTo>
                    <a:pt x="95517" y="1271"/>
                  </a:lnTo>
                  <a:lnTo>
                    <a:pt x="110415" y="10207"/>
                  </a:lnTo>
                  <a:lnTo>
                    <a:pt x="122676" y="31114"/>
                  </a:lnTo>
                  <a:lnTo>
                    <a:pt x="133754" y="74616"/>
                  </a:lnTo>
                  <a:lnTo>
                    <a:pt x="134227" y="106070"/>
                  </a:lnTo>
                  <a:lnTo>
                    <a:pt x="127383" y="136513"/>
                  </a:lnTo>
                  <a:lnTo>
                    <a:pt x="113522" y="160861"/>
                  </a:lnTo>
                  <a:lnTo>
                    <a:pt x="82620" y="192747"/>
                  </a:lnTo>
                  <a:lnTo>
                    <a:pt x="75818" y="196090"/>
                  </a:lnTo>
                  <a:lnTo>
                    <a:pt x="49517" y="198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8" name="SMARTInkShape-Group1240"/>
          <p:cNvGrpSpPr/>
          <p:nvPr/>
        </p:nvGrpSpPr>
        <p:grpSpPr>
          <a:xfrm>
            <a:off x="10350498" y="5566468"/>
            <a:ext cx="337851" cy="350454"/>
            <a:chOff x="10350498" y="5566468"/>
            <a:chExt cx="337851" cy="350454"/>
          </a:xfrm>
        </p:grpSpPr>
        <p:sp>
          <p:nvSpPr>
            <p:cNvPr id="1085" name="SMARTInkShape-6641"/>
            <p:cNvSpPr/>
            <p:nvPr>
              <p:custDataLst>
                <p:tags r:id="rId11"/>
              </p:custDataLst>
            </p:nvPr>
          </p:nvSpPr>
          <p:spPr>
            <a:xfrm>
              <a:off x="10604500" y="5639683"/>
              <a:ext cx="83849" cy="277239"/>
            </a:xfrm>
            <a:custGeom>
              <a:avLst/>
              <a:gdLst/>
              <a:ahLst/>
              <a:cxnLst/>
              <a:rect l="0" t="0" r="0" b="0"/>
              <a:pathLst>
                <a:path w="83849" h="277239">
                  <a:moveTo>
                    <a:pt x="76200" y="5467"/>
                  </a:moveTo>
                  <a:lnTo>
                    <a:pt x="76200" y="5467"/>
                  </a:lnTo>
                  <a:lnTo>
                    <a:pt x="81667" y="0"/>
                  </a:lnTo>
                  <a:lnTo>
                    <a:pt x="70263" y="14775"/>
                  </a:lnTo>
                  <a:lnTo>
                    <a:pt x="53284" y="50057"/>
                  </a:lnTo>
                  <a:lnTo>
                    <a:pt x="32800" y="93310"/>
                  </a:lnTo>
                  <a:lnTo>
                    <a:pt x="19517" y="125412"/>
                  </a:lnTo>
                  <a:lnTo>
                    <a:pt x="6880" y="171847"/>
                  </a:lnTo>
                  <a:lnTo>
                    <a:pt x="2038" y="210144"/>
                  </a:lnTo>
                  <a:lnTo>
                    <a:pt x="7346" y="240462"/>
                  </a:lnTo>
                  <a:lnTo>
                    <a:pt x="17856" y="263949"/>
                  </a:lnTo>
                  <a:lnTo>
                    <a:pt x="23195" y="268804"/>
                  </a:lnTo>
                  <a:lnTo>
                    <a:pt x="36649" y="274199"/>
                  </a:lnTo>
                  <a:lnTo>
                    <a:pt x="53349" y="277238"/>
                  </a:lnTo>
                  <a:lnTo>
                    <a:pt x="64632" y="272304"/>
                  </a:lnTo>
                  <a:lnTo>
                    <a:pt x="82380" y="258632"/>
                  </a:lnTo>
                  <a:lnTo>
                    <a:pt x="83848" y="254677"/>
                  </a:lnTo>
                  <a:lnTo>
                    <a:pt x="83597" y="244638"/>
                  </a:lnTo>
                  <a:lnTo>
                    <a:pt x="77371" y="235003"/>
                  </a:lnTo>
                  <a:lnTo>
                    <a:pt x="67547" y="226722"/>
                  </a:lnTo>
                  <a:lnTo>
                    <a:pt x="56127" y="220689"/>
                  </a:lnTo>
                  <a:lnTo>
                    <a:pt x="34426" y="216697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6642"/>
            <p:cNvSpPr/>
            <p:nvPr>
              <p:custDataLst>
                <p:tags r:id="rId12"/>
              </p:custDataLst>
            </p:nvPr>
          </p:nvSpPr>
          <p:spPr>
            <a:xfrm>
              <a:off x="10467549" y="5566468"/>
              <a:ext cx="60674" cy="345383"/>
            </a:xfrm>
            <a:custGeom>
              <a:avLst/>
              <a:gdLst/>
              <a:ahLst/>
              <a:cxnLst/>
              <a:rect l="0" t="0" r="0" b="0"/>
              <a:pathLst>
                <a:path w="60674" h="345383">
                  <a:moveTo>
                    <a:pt x="54401" y="15182"/>
                  </a:moveTo>
                  <a:lnTo>
                    <a:pt x="54401" y="15182"/>
                  </a:lnTo>
                  <a:lnTo>
                    <a:pt x="59427" y="3249"/>
                  </a:lnTo>
                  <a:lnTo>
                    <a:pt x="60163" y="0"/>
                  </a:lnTo>
                  <a:lnTo>
                    <a:pt x="60360" y="122"/>
                  </a:lnTo>
                  <a:lnTo>
                    <a:pt x="60673" y="15499"/>
                  </a:lnTo>
                  <a:lnTo>
                    <a:pt x="54961" y="62334"/>
                  </a:lnTo>
                  <a:lnTo>
                    <a:pt x="48535" y="95405"/>
                  </a:lnTo>
                  <a:lnTo>
                    <a:pt x="39094" y="131270"/>
                  </a:lnTo>
                  <a:lnTo>
                    <a:pt x="27844" y="169082"/>
                  </a:lnTo>
                  <a:lnTo>
                    <a:pt x="15786" y="209406"/>
                  </a:lnTo>
                  <a:lnTo>
                    <a:pt x="7133" y="245201"/>
                  </a:lnTo>
                  <a:lnTo>
                    <a:pt x="180" y="287477"/>
                  </a:lnTo>
                  <a:lnTo>
                    <a:pt x="0" y="315995"/>
                  </a:lnTo>
                  <a:lnTo>
                    <a:pt x="3601" y="345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6643"/>
            <p:cNvSpPr/>
            <p:nvPr>
              <p:custDataLst>
                <p:tags r:id="rId13"/>
              </p:custDataLst>
            </p:nvPr>
          </p:nvSpPr>
          <p:spPr>
            <a:xfrm>
              <a:off x="10350498" y="5584342"/>
              <a:ext cx="50803" cy="206859"/>
            </a:xfrm>
            <a:custGeom>
              <a:avLst/>
              <a:gdLst/>
              <a:ahLst/>
              <a:cxnLst/>
              <a:rect l="0" t="0" r="0" b="0"/>
              <a:pathLst>
                <a:path w="50803" h="20685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1413" y="0"/>
                  </a:lnTo>
                  <a:lnTo>
                    <a:pt x="6745" y="1562"/>
                  </a:lnTo>
                  <a:lnTo>
                    <a:pt x="11935" y="10253"/>
                  </a:lnTo>
                  <a:lnTo>
                    <a:pt x="24387" y="48940"/>
                  </a:lnTo>
                  <a:lnTo>
                    <a:pt x="29569" y="89826"/>
                  </a:lnTo>
                  <a:lnTo>
                    <a:pt x="31106" y="133219"/>
                  </a:lnTo>
                  <a:lnTo>
                    <a:pt x="32329" y="180579"/>
                  </a:lnTo>
                  <a:lnTo>
                    <a:pt x="35066" y="197294"/>
                  </a:lnTo>
                  <a:lnTo>
                    <a:pt x="37489" y="201894"/>
                  </a:lnTo>
                  <a:lnTo>
                    <a:pt x="40515" y="204254"/>
                  </a:lnTo>
                  <a:lnTo>
                    <a:pt x="50802" y="20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SMARTInkShape-Group1241"/>
          <p:cNvGrpSpPr/>
          <p:nvPr/>
        </p:nvGrpSpPr>
        <p:grpSpPr>
          <a:xfrm>
            <a:off x="8579112" y="5492750"/>
            <a:ext cx="298189" cy="330201"/>
            <a:chOff x="8579112" y="5492750"/>
            <a:chExt cx="298189" cy="330201"/>
          </a:xfrm>
        </p:grpSpPr>
        <p:sp>
          <p:nvSpPr>
            <p:cNvPr id="1089" name="SMARTInkShape-6644"/>
            <p:cNvSpPr/>
            <p:nvPr>
              <p:custDataLst>
                <p:tags r:id="rId8"/>
              </p:custDataLst>
            </p:nvPr>
          </p:nvSpPr>
          <p:spPr>
            <a:xfrm>
              <a:off x="8809581" y="5614800"/>
              <a:ext cx="67720" cy="208151"/>
            </a:xfrm>
            <a:custGeom>
              <a:avLst/>
              <a:gdLst/>
              <a:ahLst/>
              <a:cxnLst/>
              <a:rect l="0" t="0" r="0" b="0"/>
              <a:pathLst>
                <a:path w="67720" h="208151">
                  <a:moveTo>
                    <a:pt x="67719" y="36700"/>
                  </a:moveTo>
                  <a:lnTo>
                    <a:pt x="67719" y="36700"/>
                  </a:lnTo>
                  <a:lnTo>
                    <a:pt x="67014" y="30219"/>
                  </a:lnTo>
                  <a:lnTo>
                    <a:pt x="62650" y="17141"/>
                  </a:lnTo>
                  <a:lnTo>
                    <a:pt x="58880" y="10838"/>
                  </a:lnTo>
                  <a:lnTo>
                    <a:pt x="49422" y="3323"/>
                  </a:lnTo>
                  <a:lnTo>
                    <a:pt x="37683" y="0"/>
                  </a:lnTo>
                  <a:lnTo>
                    <a:pt x="25677" y="4867"/>
                  </a:lnTo>
                  <a:lnTo>
                    <a:pt x="18524" y="9128"/>
                  </a:lnTo>
                  <a:lnTo>
                    <a:pt x="8694" y="21389"/>
                  </a:lnTo>
                  <a:lnTo>
                    <a:pt x="2681" y="36245"/>
                  </a:lnTo>
                  <a:lnTo>
                    <a:pt x="0" y="59065"/>
                  </a:lnTo>
                  <a:lnTo>
                    <a:pt x="1873" y="70393"/>
                  </a:lnTo>
                  <a:lnTo>
                    <a:pt x="4772" y="73980"/>
                  </a:lnTo>
                  <a:lnTo>
                    <a:pt x="13636" y="77961"/>
                  </a:lnTo>
                  <a:lnTo>
                    <a:pt x="18256" y="77614"/>
                  </a:lnTo>
                  <a:lnTo>
                    <a:pt x="27156" y="73464"/>
                  </a:lnTo>
                  <a:lnTo>
                    <a:pt x="40101" y="56452"/>
                  </a:lnTo>
                  <a:lnTo>
                    <a:pt x="53383" y="33292"/>
                  </a:lnTo>
                  <a:lnTo>
                    <a:pt x="53930" y="33723"/>
                  </a:lnTo>
                  <a:lnTo>
                    <a:pt x="54923" y="73168"/>
                  </a:lnTo>
                  <a:lnTo>
                    <a:pt x="54285" y="113514"/>
                  </a:lnTo>
                  <a:lnTo>
                    <a:pt x="51351" y="158786"/>
                  </a:lnTo>
                  <a:lnTo>
                    <a:pt x="55019" y="20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6645"/>
            <p:cNvSpPr/>
            <p:nvPr>
              <p:custDataLst>
                <p:tags r:id="rId9"/>
              </p:custDataLst>
            </p:nvPr>
          </p:nvSpPr>
          <p:spPr>
            <a:xfrm>
              <a:off x="8682127" y="5492750"/>
              <a:ext cx="80874" cy="279401"/>
            </a:xfrm>
            <a:custGeom>
              <a:avLst/>
              <a:gdLst/>
              <a:ahLst/>
              <a:cxnLst/>
              <a:rect l="0" t="0" r="0" b="0"/>
              <a:pathLst>
                <a:path w="80874" h="279401">
                  <a:moveTo>
                    <a:pt x="80873" y="0"/>
                  </a:moveTo>
                  <a:lnTo>
                    <a:pt x="80873" y="0"/>
                  </a:lnTo>
                  <a:lnTo>
                    <a:pt x="77502" y="33257"/>
                  </a:lnTo>
                  <a:lnTo>
                    <a:pt x="65293" y="69199"/>
                  </a:lnTo>
                  <a:lnTo>
                    <a:pt x="52313" y="100605"/>
                  </a:lnTo>
                  <a:lnTo>
                    <a:pt x="38546" y="134319"/>
                  </a:lnTo>
                  <a:lnTo>
                    <a:pt x="22862" y="180360"/>
                  </a:lnTo>
                  <a:lnTo>
                    <a:pt x="9984" y="219716"/>
                  </a:lnTo>
                  <a:lnTo>
                    <a:pt x="0" y="261184"/>
                  </a:lnTo>
                  <a:lnTo>
                    <a:pt x="949" y="269658"/>
                  </a:lnTo>
                  <a:lnTo>
                    <a:pt x="4673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6646"/>
            <p:cNvSpPr/>
            <p:nvPr>
              <p:custDataLst>
                <p:tags r:id="rId10"/>
              </p:custDataLst>
            </p:nvPr>
          </p:nvSpPr>
          <p:spPr>
            <a:xfrm>
              <a:off x="8579112" y="5494777"/>
              <a:ext cx="44189" cy="188474"/>
            </a:xfrm>
            <a:custGeom>
              <a:avLst/>
              <a:gdLst/>
              <a:ahLst/>
              <a:cxnLst/>
              <a:rect l="0" t="0" r="0" b="0"/>
              <a:pathLst>
                <a:path w="44189" h="188474">
                  <a:moveTo>
                    <a:pt x="6088" y="17023"/>
                  </a:moveTo>
                  <a:lnTo>
                    <a:pt x="6088" y="17023"/>
                  </a:lnTo>
                  <a:lnTo>
                    <a:pt x="2717" y="13652"/>
                  </a:lnTo>
                  <a:lnTo>
                    <a:pt x="1062" y="8234"/>
                  </a:lnTo>
                  <a:lnTo>
                    <a:pt x="0" y="0"/>
                  </a:lnTo>
                  <a:lnTo>
                    <a:pt x="617" y="30"/>
                  </a:lnTo>
                  <a:lnTo>
                    <a:pt x="11970" y="10360"/>
                  </a:lnTo>
                  <a:lnTo>
                    <a:pt x="23509" y="31903"/>
                  </a:lnTo>
                  <a:lnTo>
                    <a:pt x="29124" y="67371"/>
                  </a:lnTo>
                  <a:lnTo>
                    <a:pt x="30787" y="109160"/>
                  </a:lnTo>
                  <a:lnTo>
                    <a:pt x="32055" y="155977"/>
                  </a:lnTo>
                  <a:lnTo>
                    <a:pt x="36516" y="177904"/>
                  </a:lnTo>
                  <a:lnTo>
                    <a:pt x="44188" y="188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1242"/>
          <p:cNvGrpSpPr/>
          <p:nvPr/>
        </p:nvGrpSpPr>
        <p:grpSpPr>
          <a:xfrm>
            <a:off x="2387861" y="5793893"/>
            <a:ext cx="374390" cy="459132"/>
            <a:chOff x="2387861" y="5793893"/>
            <a:chExt cx="374390" cy="459132"/>
          </a:xfrm>
        </p:grpSpPr>
        <p:sp>
          <p:nvSpPr>
            <p:cNvPr id="1093" name="SMARTInkShape-6647"/>
            <p:cNvSpPr/>
            <p:nvPr>
              <p:custDataLst>
                <p:tags r:id="rId4"/>
              </p:custDataLst>
            </p:nvPr>
          </p:nvSpPr>
          <p:spPr>
            <a:xfrm>
              <a:off x="2616200" y="6046083"/>
              <a:ext cx="146051" cy="175143"/>
            </a:xfrm>
            <a:custGeom>
              <a:avLst/>
              <a:gdLst/>
              <a:ahLst/>
              <a:cxnLst/>
              <a:rect l="0" t="0" r="0" b="0"/>
              <a:pathLst>
                <a:path w="146051" h="175143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2096"/>
                  </a:lnTo>
                  <a:lnTo>
                    <a:pt x="145344" y="1103"/>
                  </a:lnTo>
                  <a:lnTo>
                    <a:pt x="144168" y="441"/>
                  </a:lnTo>
                  <a:lnTo>
                    <a:pt x="142679" y="0"/>
                  </a:lnTo>
                  <a:lnTo>
                    <a:pt x="133841" y="2749"/>
                  </a:lnTo>
                  <a:lnTo>
                    <a:pt x="117507" y="11410"/>
                  </a:lnTo>
                  <a:lnTo>
                    <a:pt x="91857" y="38000"/>
                  </a:lnTo>
                  <a:lnTo>
                    <a:pt x="74955" y="72911"/>
                  </a:lnTo>
                  <a:lnTo>
                    <a:pt x="65972" y="111896"/>
                  </a:lnTo>
                  <a:lnTo>
                    <a:pt x="66010" y="128968"/>
                  </a:lnTo>
                  <a:lnTo>
                    <a:pt x="70730" y="143612"/>
                  </a:lnTo>
                  <a:lnTo>
                    <a:pt x="81321" y="160385"/>
                  </a:lnTo>
                  <a:lnTo>
                    <a:pt x="91176" y="167924"/>
                  </a:lnTo>
                  <a:lnTo>
                    <a:pt x="102611" y="172920"/>
                  </a:lnTo>
                  <a:lnTo>
                    <a:pt x="114750" y="175142"/>
                  </a:lnTo>
                  <a:lnTo>
                    <a:pt x="125318" y="174246"/>
                  </a:lnTo>
                  <a:lnTo>
                    <a:pt x="130112" y="173020"/>
                  </a:lnTo>
                  <a:lnTo>
                    <a:pt x="133308" y="170792"/>
                  </a:lnTo>
                  <a:lnTo>
                    <a:pt x="135439" y="167894"/>
                  </a:lnTo>
                  <a:lnTo>
                    <a:pt x="136859" y="164552"/>
                  </a:lnTo>
                  <a:lnTo>
                    <a:pt x="136556" y="155194"/>
                  </a:lnTo>
                  <a:lnTo>
                    <a:pt x="134069" y="145389"/>
                  </a:lnTo>
                  <a:lnTo>
                    <a:pt x="130612" y="138681"/>
                  </a:lnTo>
                  <a:lnTo>
                    <a:pt x="107844" y="130937"/>
                  </a:lnTo>
                  <a:lnTo>
                    <a:pt x="70916" y="130917"/>
                  </a:lnTo>
                  <a:lnTo>
                    <a:pt x="28695" y="135379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6648"/>
            <p:cNvSpPr/>
            <p:nvPr>
              <p:custDataLst>
                <p:tags r:id="rId5"/>
              </p:custDataLst>
            </p:nvPr>
          </p:nvSpPr>
          <p:spPr>
            <a:xfrm>
              <a:off x="2508250" y="6083676"/>
              <a:ext cx="87295" cy="169349"/>
            </a:xfrm>
            <a:custGeom>
              <a:avLst/>
              <a:gdLst/>
              <a:ahLst/>
              <a:cxnLst/>
              <a:rect l="0" t="0" r="0" b="0"/>
              <a:pathLst>
                <a:path w="87295" h="169349">
                  <a:moveTo>
                    <a:pt x="0" y="31374"/>
                  </a:moveTo>
                  <a:lnTo>
                    <a:pt x="0" y="31374"/>
                  </a:lnTo>
                  <a:lnTo>
                    <a:pt x="0" y="24633"/>
                  </a:lnTo>
                  <a:lnTo>
                    <a:pt x="1882" y="19441"/>
                  </a:lnTo>
                  <a:lnTo>
                    <a:pt x="8838" y="10359"/>
                  </a:lnTo>
                  <a:lnTo>
                    <a:pt x="21669" y="3901"/>
                  </a:lnTo>
                  <a:lnTo>
                    <a:pt x="40603" y="469"/>
                  </a:lnTo>
                  <a:lnTo>
                    <a:pt x="51913" y="0"/>
                  </a:lnTo>
                  <a:lnTo>
                    <a:pt x="56481" y="1284"/>
                  </a:lnTo>
                  <a:lnTo>
                    <a:pt x="63438" y="6477"/>
                  </a:lnTo>
                  <a:lnTo>
                    <a:pt x="67000" y="13488"/>
                  </a:lnTo>
                  <a:lnTo>
                    <a:pt x="67950" y="17333"/>
                  </a:lnTo>
                  <a:lnTo>
                    <a:pt x="65916" y="32858"/>
                  </a:lnTo>
                  <a:lnTo>
                    <a:pt x="57474" y="47493"/>
                  </a:lnTo>
                  <a:lnTo>
                    <a:pt x="47754" y="60009"/>
                  </a:lnTo>
                  <a:lnTo>
                    <a:pt x="44885" y="68087"/>
                  </a:lnTo>
                  <a:lnTo>
                    <a:pt x="51321" y="72434"/>
                  </a:lnTo>
                  <a:lnTo>
                    <a:pt x="66138" y="76565"/>
                  </a:lnTo>
                  <a:lnTo>
                    <a:pt x="74315" y="82269"/>
                  </a:lnTo>
                  <a:lnTo>
                    <a:pt x="83481" y="93412"/>
                  </a:lnTo>
                  <a:lnTo>
                    <a:pt x="86492" y="101515"/>
                  </a:lnTo>
                  <a:lnTo>
                    <a:pt x="87294" y="105650"/>
                  </a:lnTo>
                  <a:lnTo>
                    <a:pt x="84423" y="115892"/>
                  </a:lnTo>
                  <a:lnTo>
                    <a:pt x="62376" y="155118"/>
                  </a:lnTo>
                  <a:lnTo>
                    <a:pt x="53828" y="162336"/>
                  </a:lnTo>
                  <a:lnTo>
                    <a:pt x="42974" y="167191"/>
                  </a:lnTo>
                  <a:lnTo>
                    <a:pt x="31094" y="169348"/>
                  </a:lnTo>
                  <a:lnTo>
                    <a:pt x="20640" y="168425"/>
                  </a:lnTo>
                  <a:lnTo>
                    <a:pt x="3868" y="164505"/>
                  </a:lnTo>
                  <a:lnTo>
                    <a:pt x="0" y="158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6649"/>
            <p:cNvSpPr/>
            <p:nvPr>
              <p:custDataLst>
                <p:tags r:id="rId6"/>
              </p:custDataLst>
            </p:nvPr>
          </p:nvSpPr>
          <p:spPr>
            <a:xfrm>
              <a:off x="2419350" y="5854700"/>
              <a:ext cx="127001" cy="381001"/>
            </a:xfrm>
            <a:custGeom>
              <a:avLst/>
              <a:gdLst/>
              <a:ahLst/>
              <a:cxnLst/>
              <a:rect l="0" t="0" r="0" b="0"/>
              <a:pathLst>
                <a:path w="127001" h="381001">
                  <a:moveTo>
                    <a:pt x="127000" y="0"/>
                  </a:moveTo>
                  <a:lnTo>
                    <a:pt x="127000" y="0"/>
                  </a:lnTo>
                  <a:lnTo>
                    <a:pt x="127000" y="3371"/>
                  </a:lnTo>
                  <a:lnTo>
                    <a:pt x="104396" y="41112"/>
                  </a:lnTo>
                  <a:lnTo>
                    <a:pt x="89437" y="71189"/>
                  </a:lnTo>
                  <a:lnTo>
                    <a:pt x="73381" y="108076"/>
                  </a:lnTo>
                  <a:lnTo>
                    <a:pt x="56838" y="155511"/>
                  </a:lnTo>
                  <a:lnTo>
                    <a:pt x="48475" y="181992"/>
                  </a:lnTo>
                  <a:lnTo>
                    <a:pt x="40784" y="207406"/>
                  </a:lnTo>
                  <a:lnTo>
                    <a:pt x="33539" y="232108"/>
                  </a:lnTo>
                  <a:lnTo>
                    <a:pt x="21256" y="278138"/>
                  </a:lnTo>
                  <a:lnTo>
                    <a:pt x="13445" y="317409"/>
                  </a:lnTo>
                  <a:lnTo>
                    <a:pt x="5081" y="35776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6650"/>
            <p:cNvSpPr/>
            <p:nvPr>
              <p:custDataLst>
                <p:tags r:id="rId7"/>
              </p:custDataLst>
            </p:nvPr>
          </p:nvSpPr>
          <p:spPr>
            <a:xfrm>
              <a:off x="2387861" y="5793893"/>
              <a:ext cx="12440" cy="251308"/>
            </a:xfrm>
            <a:custGeom>
              <a:avLst/>
              <a:gdLst/>
              <a:ahLst/>
              <a:cxnLst/>
              <a:rect l="0" t="0" r="0" b="0"/>
              <a:pathLst>
                <a:path w="12440" h="251308">
                  <a:moveTo>
                    <a:pt x="6089" y="3657"/>
                  </a:moveTo>
                  <a:lnTo>
                    <a:pt x="6089" y="3657"/>
                  </a:lnTo>
                  <a:lnTo>
                    <a:pt x="2718" y="3657"/>
                  </a:lnTo>
                  <a:lnTo>
                    <a:pt x="1725" y="2952"/>
                  </a:lnTo>
                  <a:lnTo>
                    <a:pt x="1063" y="1775"/>
                  </a:lnTo>
                  <a:lnTo>
                    <a:pt x="622" y="286"/>
                  </a:lnTo>
                  <a:lnTo>
                    <a:pt x="327" y="0"/>
                  </a:lnTo>
                  <a:lnTo>
                    <a:pt x="131" y="512"/>
                  </a:lnTo>
                  <a:lnTo>
                    <a:pt x="0" y="1559"/>
                  </a:lnTo>
                  <a:lnTo>
                    <a:pt x="3618" y="4607"/>
                  </a:lnTo>
                  <a:lnTo>
                    <a:pt x="6558" y="6407"/>
                  </a:lnTo>
                  <a:lnTo>
                    <a:pt x="9825" y="21578"/>
                  </a:lnTo>
                  <a:lnTo>
                    <a:pt x="9783" y="59767"/>
                  </a:lnTo>
                  <a:lnTo>
                    <a:pt x="7731" y="91390"/>
                  </a:lnTo>
                  <a:lnTo>
                    <a:pt x="6819" y="126610"/>
                  </a:lnTo>
                  <a:lnTo>
                    <a:pt x="6413" y="159668"/>
                  </a:lnTo>
                  <a:lnTo>
                    <a:pt x="8067" y="206045"/>
                  </a:lnTo>
                  <a:lnTo>
                    <a:pt x="12439" y="251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0" name="SMARTInkShape-Group1243"/>
          <p:cNvGrpSpPr/>
          <p:nvPr/>
        </p:nvGrpSpPr>
        <p:grpSpPr>
          <a:xfrm>
            <a:off x="6337298" y="5787829"/>
            <a:ext cx="222253" cy="212922"/>
            <a:chOff x="6337298" y="5787829"/>
            <a:chExt cx="222253" cy="212922"/>
          </a:xfrm>
        </p:grpSpPr>
        <p:sp>
          <p:nvSpPr>
            <p:cNvPr id="1098" name="SMARTInkShape-6651"/>
            <p:cNvSpPr/>
            <p:nvPr>
              <p:custDataLst>
                <p:tags r:id="rId2"/>
              </p:custDataLst>
            </p:nvPr>
          </p:nvSpPr>
          <p:spPr>
            <a:xfrm>
              <a:off x="6400800" y="5787829"/>
              <a:ext cx="158751" cy="200222"/>
            </a:xfrm>
            <a:custGeom>
              <a:avLst/>
              <a:gdLst/>
              <a:ahLst/>
              <a:cxnLst/>
              <a:rect l="0" t="0" r="0" b="0"/>
              <a:pathLst>
                <a:path w="158751" h="200222">
                  <a:moveTo>
                    <a:pt x="158750" y="3371"/>
                  </a:moveTo>
                  <a:lnTo>
                    <a:pt x="158750" y="3371"/>
                  </a:lnTo>
                  <a:lnTo>
                    <a:pt x="155379" y="3371"/>
                  </a:lnTo>
                  <a:lnTo>
                    <a:pt x="154386" y="2666"/>
                  </a:lnTo>
                  <a:lnTo>
                    <a:pt x="153723" y="1490"/>
                  </a:lnTo>
                  <a:lnTo>
                    <a:pt x="153282" y="0"/>
                  </a:lnTo>
                  <a:lnTo>
                    <a:pt x="152283" y="418"/>
                  </a:lnTo>
                  <a:lnTo>
                    <a:pt x="149290" y="4647"/>
                  </a:lnTo>
                  <a:lnTo>
                    <a:pt x="129364" y="44911"/>
                  </a:lnTo>
                  <a:lnTo>
                    <a:pt x="97832" y="91017"/>
                  </a:lnTo>
                  <a:lnTo>
                    <a:pt x="71468" y="126286"/>
                  </a:lnTo>
                  <a:lnTo>
                    <a:pt x="28859" y="171729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6652"/>
            <p:cNvSpPr/>
            <p:nvPr>
              <p:custDataLst>
                <p:tags r:id="rId3"/>
              </p:custDataLst>
            </p:nvPr>
          </p:nvSpPr>
          <p:spPr>
            <a:xfrm>
              <a:off x="6337298" y="5868283"/>
              <a:ext cx="184153" cy="132468"/>
            </a:xfrm>
            <a:custGeom>
              <a:avLst/>
              <a:gdLst/>
              <a:ahLst/>
              <a:cxnLst/>
              <a:rect l="0" t="0" r="0" b="0"/>
              <a:pathLst>
                <a:path w="184153" h="1324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2257" y="5772"/>
                  </a:lnTo>
                  <a:lnTo>
                    <a:pt x="52999" y="31743"/>
                  </a:lnTo>
                  <a:lnTo>
                    <a:pt x="100289" y="69641"/>
                  </a:lnTo>
                  <a:lnTo>
                    <a:pt x="147260" y="116063"/>
                  </a:lnTo>
                  <a:lnTo>
                    <a:pt x="168047" y="127607"/>
                  </a:lnTo>
                  <a:lnTo>
                    <a:pt x="184152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471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6" name="SMARTInkShape-Group1244"/>
          <p:cNvGrpSpPr/>
          <p:nvPr/>
        </p:nvGrpSpPr>
        <p:grpSpPr>
          <a:xfrm>
            <a:off x="2489463" y="2521497"/>
            <a:ext cx="1174488" cy="521489"/>
            <a:chOff x="2489463" y="2521497"/>
            <a:chExt cx="1174488" cy="521489"/>
          </a:xfrm>
        </p:grpSpPr>
        <p:sp>
          <p:nvSpPr>
            <p:cNvPr id="100" name="SMARTInkShape-6653"/>
            <p:cNvSpPr/>
            <p:nvPr>
              <p:custDataLst>
                <p:tags r:id="rId152"/>
              </p:custDataLst>
            </p:nvPr>
          </p:nvSpPr>
          <p:spPr>
            <a:xfrm>
              <a:off x="3498850" y="2871683"/>
              <a:ext cx="165101" cy="149174"/>
            </a:xfrm>
            <a:custGeom>
              <a:avLst/>
              <a:gdLst/>
              <a:ahLst/>
              <a:cxnLst/>
              <a:rect l="0" t="0" r="0" b="0"/>
              <a:pathLst>
                <a:path w="165101" h="149174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3371" y="11708"/>
                  </a:lnTo>
                  <a:lnTo>
                    <a:pt x="8838" y="3523"/>
                  </a:lnTo>
                  <a:lnTo>
                    <a:pt x="14746" y="742"/>
                  </a:lnTo>
                  <a:lnTo>
                    <a:pt x="18297" y="0"/>
                  </a:lnTo>
                  <a:lnTo>
                    <a:pt x="33408" y="2327"/>
                  </a:lnTo>
                  <a:lnTo>
                    <a:pt x="51291" y="10856"/>
                  </a:lnTo>
                  <a:lnTo>
                    <a:pt x="54655" y="16621"/>
                  </a:lnTo>
                  <a:lnTo>
                    <a:pt x="56512" y="32434"/>
                  </a:lnTo>
                  <a:lnTo>
                    <a:pt x="50219" y="61170"/>
                  </a:lnTo>
                  <a:lnTo>
                    <a:pt x="27428" y="104731"/>
                  </a:lnTo>
                  <a:lnTo>
                    <a:pt x="15818" y="129851"/>
                  </a:lnTo>
                  <a:lnTo>
                    <a:pt x="14779" y="134757"/>
                  </a:lnTo>
                  <a:lnTo>
                    <a:pt x="16202" y="138732"/>
                  </a:lnTo>
                  <a:lnTo>
                    <a:pt x="23428" y="145031"/>
                  </a:lnTo>
                  <a:lnTo>
                    <a:pt x="49510" y="149173"/>
                  </a:lnTo>
                  <a:lnTo>
                    <a:pt x="94162" y="143658"/>
                  </a:lnTo>
                  <a:lnTo>
                    <a:pt x="137496" y="133087"/>
                  </a:lnTo>
                  <a:lnTo>
                    <a:pt x="165100" y="12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654"/>
            <p:cNvSpPr/>
            <p:nvPr>
              <p:custDataLst>
                <p:tags r:id="rId153"/>
              </p:custDataLst>
            </p:nvPr>
          </p:nvSpPr>
          <p:spPr>
            <a:xfrm>
              <a:off x="3291065" y="2573218"/>
              <a:ext cx="169722" cy="320948"/>
            </a:xfrm>
            <a:custGeom>
              <a:avLst/>
              <a:gdLst/>
              <a:ahLst/>
              <a:cxnLst/>
              <a:rect l="0" t="0" r="0" b="0"/>
              <a:pathLst>
                <a:path w="169722" h="320948">
                  <a:moveTo>
                    <a:pt x="10935" y="62032"/>
                  </a:moveTo>
                  <a:lnTo>
                    <a:pt x="10935" y="62032"/>
                  </a:lnTo>
                  <a:lnTo>
                    <a:pt x="4193" y="58661"/>
                  </a:lnTo>
                  <a:lnTo>
                    <a:pt x="2207" y="58373"/>
                  </a:lnTo>
                  <a:lnTo>
                    <a:pt x="883" y="58888"/>
                  </a:lnTo>
                  <a:lnTo>
                    <a:pt x="0" y="59936"/>
                  </a:lnTo>
                  <a:lnTo>
                    <a:pt x="2129" y="71524"/>
                  </a:lnTo>
                  <a:lnTo>
                    <a:pt x="13533" y="116092"/>
                  </a:lnTo>
                  <a:lnTo>
                    <a:pt x="18675" y="148853"/>
                  </a:lnTo>
                  <a:lnTo>
                    <a:pt x="21430" y="188343"/>
                  </a:lnTo>
                  <a:lnTo>
                    <a:pt x="22655" y="229648"/>
                  </a:lnTo>
                  <a:lnTo>
                    <a:pt x="23199" y="266820"/>
                  </a:lnTo>
                  <a:lnTo>
                    <a:pt x="23549" y="312870"/>
                  </a:lnTo>
                  <a:lnTo>
                    <a:pt x="23597" y="318625"/>
                  </a:lnTo>
                  <a:lnTo>
                    <a:pt x="20253" y="307785"/>
                  </a:lnTo>
                  <a:lnTo>
                    <a:pt x="21535" y="266473"/>
                  </a:lnTo>
                  <a:lnTo>
                    <a:pt x="22701" y="219922"/>
                  </a:lnTo>
                  <a:lnTo>
                    <a:pt x="23013" y="192692"/>
                  </a:lnTo>
                  <a:lnTo>
                    <a:pt x="25337" y="164661"/>
                  </a:lnTo>
                  <a:lnTo>
                    <a:pt x="29003" y="136096"/>
                  </a:lnTo>
                  <a:lnTo>
                    <a:pt x="33563" y="107174"/>
                  </a:lnTo>
                  <a:lnTo>
                    <a:pt x="42394" y="63751"/>
                  </a:lnTo>
                  <a:lnTo>
                    <a:pt x="51728" y="33162"/>
                  </a:lnTo>
                  <a:lnTo>
                    <a:pt x="62931" y="14864"/>
                  </a:lnTo>
                  <a:lnTo>
                    <a:pt x="76848" y="3910"/>
                  </a:lnTo>
                  <a:lnTo>
                    <a:pt x="84510" y="0"/>
                  </a:lnTo>
                  <a:lnTo>
                    <a:pt x="93146" y="216"/>
                  </a:lnTo>
                  <a:lnTo>
                    <a:pt x="112149" y="7982"/>
                  </a:lnTo>
                  <a:lnTo>
                    <a:pt x="139310" y="34964"/>
                  </a:lnTo>
                  <a:lnTo>
                    <a:pt x="158490" y="79882"/>
                  </a:lnTo>
                  <a:lnTo>
                    <a:pt x="166591" y="115121"/>
                  </a:lnTo>
                  <a:lnTo>
                    <a:pt x="169721" y="151244"/>
                  </a:lnTo>
                  <a:lnTo>
                    <a:pt x="164056" y="186113"/>
                  </a:lnTo>
                  <a:lnTo>
                    <a:pt x="148839" y="220425"/>
                  </a:lnTo>
                  <a:lnTo>
                    <a:pt x="120234" y="265832"/>
                  </a:lnTo>
                  <a:lnTo>
                    <a:pt x="83210" y="311486"/>
                  </a:lnTo>
                  <a:lnTo>
                    <a:pt x="70216" y="320947"/>
                  </a:lnTo>
                  <a:lnTo>
                    <a:pt x="69505" y="320719"/>
                  </a:lnTo>
                  <a:lnTo>
                    <a:pt x="69032" y="319862"/>
                  </a:lnTo>
                  <a:lnTo>
                    <a:pt x="68085" y="31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655"/>
            <p:cNvSpPr/>
            <p:nvPr>
              <p:custDataLst>
                <p:tags r:id="rId154"/>
              </p:custDataLst>
            </p:nvPr>
          </p:nvSpPr>
          <p:spPr>
            <a:xfrm>
              <a:off x="2990850" y="2700515"/>
              <a:ext cx="31751" cy="283986"/>
            </a:xfrm>
            <a:custGeom>
              <a:avLst/>
              <a:gdLst/>
              <a:ahLst/>
              <a:cxnLst/>
              <a:rect l="0" t="0" r="0" b="0"/>
              <a:pathLst>
                <a:path w="31751" h="2839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117"/>
                  </a:lnTo>
                  <a:lnTo>
                    <a:pt x="8838" y="2129"/>
                  </a:lnTo>
                  <a:lnTo>
                    <a:pt x="11937" y="36634"/>
                  </a:lnTo>
                  <a:lnTo>
                    <a:pt x="12361" y="67513"/>
                  </a:lnTo>
                  <a:lnTo>
                    <a:pt x="12549" y="104284"/>
                  </a:lnTo>
                  <a:lnTo>
                    <a:pt x="12633" y="143440"/>
                  </a:lnTo>
                  <a:lnTo>
                    <a:pt x="12670" y="182009"/>
                  </a:lnTo>
                  <a:lnTo>
                    <a:pt x="14568" y="218436"/>
                  </a:lnTo>
                  <a:lnTo>
                    <a:pt x="21485" y="259389"/>
                  </a:lnTo>
                  <a:lnTo>
                    <a:pt x="3175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656"/>
            <p:cNvSpPr/>
            <p:nvPr>
              <p:custDataLst>
                <p:tags r:id="rId155"/>
              </p:custDataLst>
            </p:nvPr>
          </p:nvSpPr>
          <p:spPr>
            <a:xfrm>
              <a:off x="2889589" y="2787650"/>
              <a:ext cx="221912" cy="50801"/>
            </a:xfrm>
            <a:custGeom>
              <a:avLst/>
              <a:gdLst/>
              <a:ahLst/>
              <a:cxnLst/>
              <a:rect l="0" t="0" r="0" b="0"/>
              <a:pathLst>
                <a:path w="221912" h="50801">
                  <a:moveTo>
                    <a:pt x="12361" y="50800"/>
                  </a:moveTo>
                  <a:lnTo>
                    <a:pt x="12361" y="50800"/>
                  </a:lnTo>
                  <a:lnTo>
                    <a:pt x="0" y="38439"/>
                  </a:lnTo>
                  <a:lnTo>
                    <a:pt x="9874" y="41571"/>
                  </a:lnTo>
                  <a:lnTo>
                    <a:pt x="55274" y="38812"/>
                  </a:lnTo>
                  <a:lnTo>
                    <a:pt x="93287" y="35359"/>
                  </a:lnTo>
                  <a:lnTo>
                    <a:pt x="130408" y="29591"/>
                  </a:lnTo>
                  <a:lnTo>
                    <a:pt x="175514" y="20292"/>
                  </a:lnTo>
                  <a:lnTo>
                    <a:pt x="202990" y="11187"/>
                  </a:lnTo>
                  <a:lnTo>
                    <a:pt x="221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657"/>
            <p:cNvSpPr/>
            <p:nvPr>
              <p:custDataLst>
                <p:tags r:id="rId156"/>
              </p:custDataLst>
            </p:nvPr>
          </p:nvSpPr>
          <p:spPr>
            <a:xfrm>
              <a:off x="2711450" y="2832983"/>
              <a:ext cx="63501" cy="210003"/>
            </a:xfrm>
            <a:custGeom>
              <a:avLst/>
              <a:gdLst/>
              <a:ahLst/>
              <a:cxnLst/>
              <a:rect l="0" t="0" r="0" b="0"/>
              <a:pathLst>
                <a:path w="63501" h="21000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7677" y="41856"/>
                  </a:lnTo>
                  <a:lnTo>
                    <a:pt x="26482" y="83434"/>
                  </a:lnTo>
                  <a:lnTo>
                    <a:pt x="31290" y="115143"/>
                  </a:lnTo>
                  <a:lnTo>
                    <a:pt x="37964" y="160965"/>
                  </a:lnTo>
                  <a:lnTo>
                    <a:pt x="46540" y="204262"/>
                  </a:lnTo>
                  <a:lnTo>
                    <a:pt x="49371" y="208552"/>
                  </a:lnTo>
                  <a:lnTo>
                    <a:pt x="52670" y="210002"/>
                  </a:lnTo>
                  <a:lnTo>
                    <a:pt x="635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658"/>
            <p:cNvSpPr/>
            <p:nvPr>
              <p:custDataLst>
                <p:tags r:id="rId157"/>
              </p:custDataLst>
            </p:nvPr>
          </p:nvSpPr>
          <p:spPr>
            <a:xfrm>
              <a:off x="2489463" y="2521497"/>
              <a:ext cx="163734" cy="359128"/>
            </a:xfrm>
            <a:custGeom>
              <a:avLst/>
              <a:gdLst/>
              <a:ahLst/>
              <a:cxnLst/>
              <a:rect l="0" t="0" r="0" b="0"/>
              <a:pathLst>
                <a:path w="163734" h="359128">
                  <a:moveTo>
                    <a:pt x="6087" y="94703"/>
                  </a:moveTo>
                  <a:lnTo>
                    <a:pt x="6087" y="94703"/>
                  </a:lnTo>
                  <a:lnTo>
                    <a:pt x="6087" y="91332"/>
                  </a:lnTo>
                  <a:lnTo>
                    <a:pt x="9458" y="82494"/>
                  </a:lnTo>
                  <a:lnTo>
                    <a:pt x="10451" y="80919"/>
                  </a:lnTo>
                  <a:lnTo>
                    <a:pt x="11113" y="80575"/>
                  </a:lnTo>
                  <a:lnTo>
                    <a:pt x="11554" y="81051"/>
                  </a:lnTo>
                  <a:lnTo>
                    <a:pt x="9176" y="125204"/>
                  </a:lnTo>
                  <a:lnTo>
                    <a:pt x="11471" y="169828"/>
                  </a:lnTo>
                  <a:lnTo>
                    <a:pt x="11302" y="204292"/>
                  </a:lnTo>
                  <a:lnTo>
                    <a:pt x="8875" y="238424"/>
                  </a:lnTo>
                  <a:lnTo>
                    <a:pt x="6913" y="282631"/>
                  </a:lnTo>
                  <a:lnTo>
                    <a:pt x="6159" y="324549"/>
                  </a:lnTo>
                  <a:lnTo>
                    <a:pt x="5430" y="324839"/>
                  </a:lnTo>
                  <a:lnTo>
                    <a:pt x="2737" y="321399"/>
                  </a:lnTo>
                  <a:lnTo>
                    <a:pt x="329" y="278816"/>
                  </a:lnTo>
                  <a:lnTo>
                    <a:pt x="0" y="238620"/>
                  </a:lnTo>
                  <a:lnTo>
                    <a:pt x="2029" y="212520"/>
                  </a:lnTo>
                  <a:lnTo>
                    <a:pt x="5498" y="183125"/>
                  </a:lnTo>
                  <a:lnTo>
                    <a:pt x="9928" y="151535"/>
                  </a:lnTo>
                  <a:lnTo>
                    <a:pt x="14292" y="124829"/>
                  </a:lnTo>
                  <a:lnTo>
                    <a:pt x="22904" y="80105"/>
                  </a:lnTo>
                  <a:lnTo>
                    <a:pt x="32315" y="36677"/>
                  </a:lnTo>
                  <a:lnTo>
                    <a:pt x="42943" y="12677"/>
                  </a:lnTo>
                  <a:lnTo>
                    <a:pt x="56569" y="3449"/>
                  </a:lnTo>
                  <a:lnTo>
                    <a:pt x="65142" y="0"/>
                  </a:lnTo>
                  <a:lnTo>
                    <a:pt x="84074" y="1813"/>
                  </a:lnTo>
                  <a:lnTo>
                    <a:pt x="94062" y="5259"/>
                  </a:lnTo>
                  <a:lnTo>
                    <a:pt x="124973" y="30336"/>
                  </a:lnTo>
                  <a:lnTo>
                    <a:pt x="149733" y="67948"/>
                  </a:lnTo>
                  <a:lnTo>
                    <a:pt x="163733" y="113744"/>
                  </a:lnTo>
                  <a:lnTo>
                    <a:pt x="160348" y="152084"/>
                  </a:lnTo>
                  <a:lnTo>
                    <a:pt x="150142" y="192878"/>
                  </a:lnTo>
                  <a:lnTo>
                    <a:pt x="138550" y="229823"/>
                  </a:lnTo>
                  <a:lnTo>
                    <a:pt x="113382" y="275615"/>
                  </a:lnTo>
                  <a:lnTo>
                    <a:pt x="73978" y="322533"/>
                  </a:lnTo>
                  <a:lnTo>
                    <a:pt x="40167" y="349884"/>
                  </a:lnTo>
                  <a:lnTo>
                    <a:pt x="19639" y="359127"/>
                  </a:lnTo>
                  <a:lnTo>
                    <a:pt x="17944" y="357769"/>
                  </a:lnTo>
                  <a:lnTo>
                    <a:pt x="17520" y="354747"/>
                  </a:lnTo>
                  <a:lnTo>
                    <a:pt x="18787" y="342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245"/>
          <p:cNvGrpSpPr/>
          <p:nvPr/>
        </p:nvGrpSpPr>
        <p:grpSpPr>
          <a:xfrm>
            <a:off x="903519" y="2467685"/>
            <a:ext cx="620482" cy="326316"/>
            <a:chOff x="903519" y="2467685"/>
            <a:chExt cx="620482" cy="326316"/>
          </a:xfrm>
        </p:grpSpPr>
        <p:sp>
          <p:nvSpPr>
            <p:cNvPr id="107" name="SMARTInkShape-6659"/>
            <p:cNvSpPr/>
            <p:nvPr>
              <p:custDataLst>
                <p:tags r:id="rId147"/>
              </p:custDataLst>
            </p:nvPr>
          </p:nvSpPr>
          <p:spPr>
            <a:xfrm>
              <a:off x="903519" y="2467685"/>
              <a:ext cx="167931" cy="307266"/>
            </a:xfrm>
            <a:custGeom>
              <a:avLst/>
              <a:gdLst/>
              <a:ahLst/>
              <a:cxnLst/>
              <a:rect l="0" t="0" r="0" b="0"/>
              <a:pathLst>
                <a:path w="167931" h="307266">
                  <a:moveTo>
                    <a:pt x="137881" y="40565"/>
                  </a:moveTo>
                  <a:lnTo>
                    <a:pt x="137881" y="40565"/>
                  </a:lnTo>
                  <a:lnTo>
                    <a:pt x="122954" y="16179"/>
                  </a:lnTo>
                  <a:lnTo>
                    <a:pt x="116900" y="10206"/>
                  </a:lnTo>
                  <a:lnTo>
                    <a:pt x="103677" y="2877"/>
                  </a:lnTo>
                  <a:lnTo>
                    <a:pt x="98145" y="623"/>
                  </a:lnTo>
                  <a:lnTo>
                    <a:pt x="84472" y="0"/>
                  </a:lnTo>
                  <a:lnTo>
                    <a:pt x="76875" y="821"/>
                  </a:lnTo>
                  <a:lnTo>
                    <a:pt x="62789" y="7379"/>
                  </a:lnTo>
                  <a:lnTo>
                    <a:pt x="48768" y="19466"/>
                  </a:lnTo>
                  <a:lnTo>
                    <a:pt x="26418" y="51482"/>
                  </a:lnTo>
                  <a:lnTo>
                    <a:pt x="10938" y="96089"/>
                  </a:lnTo>
                  <a:lnTo>
                    <a:pt x="4321" y="128507"/>
                  </a:lnTo>
                  <a:lnTo>
                    <a:pt x="0" y="175121"/>
                  </a:lnTo>
                  <a:lnTo>
                    <a:pt x="8833" y="216841"/>
                  </a:lnTo>
                  <a:lnTo>
                    <a:pt x="22906" y="239325"/>
                  </a:lnTo>
                  <a:lnTo>
                    <a:pt x="40920" y="257314"/>
                  </a:lnTo>
                  <a:lnTo>
                    <a:pt x="60685" y="270013"/>
                  </a:lnTo>
                  <a:lnTo>
                    <a:pt x="79348" y="274716"/>
                  </a:lnTo>
                  <a:lnTo>
                    <a:pt x="88275" y="274982"/>
                  </a:lnTo>
                  <a:lnTo>
                    <a:pt x="105721" y="269634"/>
                  </a:lnTo>
                  <a:lnTo>
                    <a:pt x="122177" y="259496"/>
                  </a:lnTo>
                  <a:lnTo>
                    <a:pt x="136546" y="245583"/>
                  </a:lnTo>
                  <a:lnTo>
                    <a:pt x="153164" y="215140"/>
                  </a:lnTo>
                  <a:lnTo>
                    <a:pt x="163654" y="179309"/>
                  </a:lnTo>
                  <a:lnTo>
                    <a:pt x="167860" y="141882"/>
                  </a:lnTo>
                  <a:lnTo>
                    <a:pt x="162364" y="103981"/>
                  </a:lnTo>
                  <a:lnTo>
                    <a:pt x="147160" y="59729"/>
                  </a:lnTo>
                  <a:lnTo>
                    <a:pt x="136360" y="43438"/>
                  </a:lnTo>
                  <a:lnTo>
                    <a:pt x="124505" y="32905"/>
                  </a:lnTo>
                  <a:lnTo>
                    <a:pt x="118380" y="29108"/>
                  </a:lnTo>
                  <a:lnTo>
                    <a:pt x="112886" y="27988"/>
                  </a:lnTo>
                  <a:lnTo>
                    <a:pt x="107812" y="28652"/>
                  </a:lnTo>
                  <a:lnTo>
                    <a:pt x="103018" y="30507"/>
                  </a:lnTo>
                  <a:lnTo>
                    <a:pt x="86159" y="56713"/>
                  </a:lnTo>
                  <a:lnTo>
                    <a:pt x="74500" y="92387"/>
                  </a:lnTo>
                  <a:lnTo>
                    <a:pt x="76550" y="117219"/>
                  </a:lnTo>
                  <a:lnTo>
                    <a:pt x="89605" y="151237"/>
                  </a:lnTo>
                  <a:lnTo>
                    <a:pt x="102314" y="170186"/>
                  </a:lnTo>
                  <a:lnTo>
                    <a:pt x="144433" y="217387"/>
                  </a:lnTo>
                  <a:lnTo>
                    <a:pt x="163891" y="249986"/>
                  </a:lnTo>
                  <a:lnTo>
                    <a:pt x="167930" y="265756"/>
                  </a:lnTo>
                  <a:lnTo>
                    <a:pt x="166994" y="274941"/>
                  </a:lnTo>
                  <a:lnTo>
                    <a:pt x="156931" y="30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660"/>
            <p:cNvSpPr/>
            <p:nvPr>
              <p:custDataLst>
                <p:tags r:id="rId148"/>
              </p:custDataLst>
            </p:nvPr>
          </p:nvSpPr>
          <p:spPr>
            <a:xfrm>
              <a:off x="1504950" y="2724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789" y="11933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661"/>
            <p:cNvSpPr/>
            <p:nvPr>
              <p:custDataLst>
                <p:tags r:id="rId149"/>
              </p:custDataLst>
            </p:nvPr>
          </p:nvSpPr>
          <p:spPr>
            <a:xfrm>
              <a:off x="1498600" y="2597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662"/>
            <p:cNvSpPr/>
            <p:nvPr>
              <p:custDataLst>
                <p:tags r:id="rId150"/>
              </p:custDataLst>
            </p:nvPr>
          </p:nvSpPr>
          <p:spPr>
            <a:xfrm>
              <a:off x="1320800" y="2622550"/>
              <a:ext cx="15810" cy="171451"/>
            </a:xfrm>
            <a:custGeom>
              <a:avLst/>
              <a:gdLst/>
              <a:ahLst/>
              <a:cxnLst/>
              <a:rect l="0" t="0" r="0" b="0"/>
              <a:pathLst>
                <a:path w="15810" h="1714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5809" y="50901"/>
                  </a:lnTo>
                  <a:lnTo>
                    <a:pt x="13340" y="96524"/>
                  </a:lnTo>
                  <a:lnTo>
                    <a:pt x="6058" y="14253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663"/>
            <p:cNvSpPr/>
            <p:nvPr>
              <p:custDataLst>
                <p:tags r:id="rId151"/>
              </p:custDataLst>
            </p:nvPr>
          </p:nvSpPr>
          <p:spPr>
            <a:xfrm>
              <a:off x="1238696" y="2503044"/>
              <a:ext cx="101155" cy="203839"/>
            </a:xfrm>
            <a:custGeom>
              <a:avLst/>
              <a:gdLst/>
              <a:ahLst/>
              <a:cxnLst/>
              <a:rect l="0" t="0" r="0" b="0"/>
              <a:pathLst>
                <a:path w="101155" h="203839">
                  <a:moveTo>
                    <a:pt x="31304" y="11556"/>
                  </a:moveTo>
                  <a:lnTo>
                    <a:pt x="31304" y="11556"/>
                  </a:lnTo>
                  <a:lnTo>
                    <a:pt x="31304" y="0"/>
                  </a:lnTo>
                  <a:lnTo>
                    <a:pt x="31304" y="2566"/>
                  </a:lnTo>
                  <a:lnTo>
                    <a:pt x="19767" y="49801"/>
                  </a:lnTo>
                  <a:lnTo>
                    <a:pt x="9933" y="91640"/>
                  </a:lnTo>
                  <a:lnTo>
                    <a:pt x="2943" y="130064"/>
                  </a:lnTo>
                  <a:lnTo>
                    <a:pt x="0" y="174562"/>
                  </a:lnTo>
                  <a:lnTo>
                    <a:pt x="3057" y="191714"/>
                  </a:lnTo>
                  <a:lnTo>
                    <a:pt x="6123" y="195867"/>
                  </a:lnTo>
                  <a:lnTo>
                    <a:pt x="15173" y="202363"/>
                  </a:lnTo>
                  <a:lnTo>
                    <a:pt x="28133" y="203838"/>
                  </a:lnTo>
                  <a:lnTo>
                    <a:pt x="74152" y="197187"/>
                  </a:lnTo>
                  <a:lnTo>
                    <a:pt x="81036" y="196693"/>
                  </a:lnTo>
                  <a:lnTo>
                    <a:pt x="86331" y="194953"/>
                  </a:lnTo>
                  <a:lnTo>
                    <a:pt x="101154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246"/>
          <p:cNvGrpSpPr/>
          <p:nvPr/>
        </p:nvGrpSpPr>
        <p:grpSpPr>
          <a:xfrm>
            <a:off x="2553288" y="654341"/>
            <a:ext cx="1047163" cy="461060"/>
            <a:chOff x="2553288" y="654341"/>
            <a:chExt cx="1047163" cy="461060"/>
          </a:xfrm>
        </p:grpSpPr>
        <p:sp>
          <p:nvSpPr>
            <p:cNvPr id="113" name="SMARTInkShape-6664"/>
            <p:cNvSpPr/>
            <p:nvPr>
              <p:custDataLst>
                <p:tags r:id="rId140"/>
              </p:custDataLst>
            </p:nvPr>
          </p:nvSpPr>
          <p:spPr>
            <a:xfrm>
              <a:off x="2560375" y="654341"/>
              <a:ext cx="157409" cy="314126"/>
            </a:xfrm>
            <a:custGeom>
              <a:avLst/>
              <a:gdLst/>
              <a:ahLst/>
              <a:cxnLst/>
              <a:rect l="0" t="0" r="0" b="0"/>
              <a:pathLst>
                <a:path w="157409" h="314126">
                  <a:moveTo>
                    <a:pt x="11375" y="69559"/>
                  </a:moveTo>
                  <a:lnTo>
                    <a:pt x="11375" y="69559"/>
                  </a:lnTo>
                  <a:lnTo>
                    <a:pt x="5908" y="69559"/>
                  </a:lnTo>
                  <a:lnTo>
                    <a:pt x="5059" y="113799"/>
                  </a:lnTo>
                  <a:lnTo>
                    <a:pt x="5035" y="149460"/>
                  </a:lnTo>
                  <a:lnTo>
                    <a:pt x="3146" y="193187"/>
                  </a:lnTo>
                  <a:lnTo>
                    <a:pt x="0" y="236247"/>
                  </a:lnTo>
                  <a:lnTo>
                    <a:pt x="949" y="261941"/>
                  </a:lnTo>
                  <a:lnTo>
                    <a:pt x="2308" y="265547"/>
                  </a:lnTo>
                  <a:lnTo>
                    <a:pt x="830" y="233025"/>
                  </a:lnTo>
                  <a:lnTo>
                    <a:pt x="2690" y="196774"/>
                  </a:lnTo>
                  <a:lnTo>
                    <a:pt x="5869" y="151028"/>
                  </a:lnTo>
                  <a:lnTo>
                    <a:pt x="11044" y="105062"/>
                  </a:lnTo>
                  <a:lnTo>
                    <a:pt x="20400" y="70521"/>
                  </a:lnTo>
                  <a:lnTo>
                    <a:pt x="38584" y="25404"/>
                  </a:lnTo>
                  <a:lnTo>
                    <a:pt x="47222" y="12070"/>
                  </a:lnTo>
                  <a:lnTo>
                    <a:pt x="59527" y="3321"/>
                  </a:lnTo>
                  <a:lnTo>
                    <a:pt x="66760" y="0"/>
                  </a:lnTo>
                  <a:lnTo>
                    <a:pt x="86085" y="1955"/>
                  </a:lnTo>
                  <a:lnTo>
                    <a:pt x="97165" y="5440"/>
                  </a:lnTo>
                  <a:lnTo>
                    <a:pt x="117002" y="20600"/>
                  </a:lnTo>
                  <a:lnTo>
                    <a:pt x="133815" y="42861"/>
                  </a:lnTo>
                  <a:lnTo>
                    <a:pt x="150508" y="87832"/>
                  </a:lnTo>
                  <a:lnTo>
                    <a:pt x="157408" y="122836"/>
                  </a:lnTo>
                  <a:lnTo>
                    <a:pt x="157182" y="159560"/>
                  </a:lnTo>
                  <a:lnTo>
                    <a:pt x="153084" y="196343"/>
                  </a:lnTo>
                  <a:lnTo>
                    <a:pt x="148910" y="231506"/>
                  </a:lnTo>
                  <a:lnTo>
                    <a:pt x="139059" y="258422"/>
                  </a:lnTo>
                  <a:lnTo>
                    <a:pt x="124568" y="278382"/>
                  </a:lnTo>
                  <a:lnTo>
                    <a:pt x="106368" y="291956"/>
                  </a:lnTo>
                  <a:lnTo>
                    <a:pt x="76288" y="304161"/>
                  </a:lnTo>
                  <a:lnTo>
                    <a:pt x="31023" y="314125"/>
                  </a:lnTo>
                  <a:lnTo>
                    <a:pt x="36775" y="31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665"/>
            <p:cNvSpPr/>
            <p:nvPr>
              <p:custDataLst>
                <p:tags r:id="rId141"/>
              </p:custDataLst>
            </p:nvPr>
          </p:nvSpPr>
          <p:spPr>
            <a:xfrm>
              <a:off x="2832100" y="927361"/>
              <a:ext cx="6351" cy="126740"/>
            </a:xfrm>
            <a:custGeom>
              <a:avLst/>
              <a:gdLst/>
              <a:ahLst/>
              <a:cxnLst/>
              <a:rect l="0" t="0" r="0" b="0"/>
              <a:pathLst>
                <a:path w="6351" h="12674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5056" y="327"/>
                  </a:lnTo>
                  <a:lnTo>
                    <a:pt x="2717" y="0"/>
                  </a:lnTo>
                  <a:lnTo>
                    <a:pt x="1812" y="2030"/>
                  </a:lnTo>
                  <a:lnTo>
                    <a:pt x="159" y="42387"/>
                  </a:lnTo>
                  <a:lnTo>
                    <a:pt x="31" y="82769"/>
                  </a:lnTo>
                  <a:lnTo>
                    <a:pt x="1891" y="108537"/>
                  </a:lnTo>
                  <a:lnTo>
                    <a:pt x="635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666"/>
            <p:cNvSpPr/>
            <p:nvPr>
              <p:custDataLst>
                <p:tags r:id="rId142"/>
              </p:custDataLst>
            </p:nvPr>
          </p:nvSpPr>
          <p:spPr>
            <a:xfrm>
              <a:off x="2553288" y="920750"/>
              <a:ext cx="18463" cy="101601"/>
            </a:xfrm>
            <a:custGeom>
              <a:avLst/>
              <a:gdLst/>
              <a:ahLst/>
              <a:cxnLst/>
              <a:rect l="0" t="0" r="0" b="0"/>
              <a:pathLst>
                <a:path w="18463" h="101601">
                  <a:moveTo>
                    <a:pt x="18462" y="0"/>
                  </a:moveTo>
                  <a:lnTo>
                    <a:pt x="18462" y="0"/>
                  </a:lnTo>
                  <a:lnTo>
                    <a:pt x="18462" y="3371"/>
                  </a:lnTo>
                  <a:lnTo>
                    <a:pt x="17756" y="4364"/>
                  </a:lnTo>
                  <a:lnTo>
                    <a:pt x="16580" y="5026"/>
                  </a:lnTo>
                  <a:lnTo>
                    <a:pt x="11995" y="6176"/>
                  </a:lnTo>
                  <a:lnTo>
                    <a:pt x="5787" y="6349"/>
                  </a:lnTo>
                  <a:lnTo>
                    <a:pt x="3881" y="28004"/>
                  </a:lnTo>
                  <a:lnTo>
                    <a:pt x="0" y="61151"/>
                  </a:lnTo>
                  <a:lnTo>
                    <a:pt x="1410" y="83549"/>
                  </a:lnTo>
                  <a:lnTo>
                    <a:pt x="4533" y="93578"/>
                  </a:lnTo>
                  <a:lnTo>
                    <a:pt x="6354" y="96252"/>
                  </a:lnTo>
                  <a:lnTo>
                    <a:pt x="1211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667"/>
            <p:cNvSpPr/>
            <p:nvPr>
              <p:custDataLst>
                <p:tags r:id="rId143"/>
              </p:custDataLst>
            </p:nvPr>
          </p:nvSpPr>
          <p:spPr>
            <a:xfrm>
              <a:off x="2998083" y="850900"/>
              <a:ext cx="202318" cy="16359"/>
            </a:xfrm>
            <a:custGeom>
              <a:avLst/>
              <a:gdLst/>
              <a:ahLst/>
              <a:cxnLst/>
              <a:rect l="0" t="0" r="0" b="0"/>
              <a:pathLst>
                <a:path w="202318" h="16359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6756" y="16358"/>
                  </a:lnTo>
                  <a:lnTo>
                    <a:pt x="69944" y="13392"/>
                  </a:lnTo>
                  <a:lnTo>
                    <a:pt x="107031" y="9950"/>
                  </a:lnTo>
                  <a:lnTo>
                    <a:pt x="141388" y="6069"/>
                  </a:lnTo>
                  <a:lnTo>
                    <a:pt x="186832" y="1199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668"/>
            <p:cNvSpPr/>
            <p:nvPr>
              <p:custDataLst>
                <p:tags r:id="rId144"/>
              </p:custDataLst>
            </p:nvPr>
          </p:nvSpPr>
          <p:spPr>
            <a:xfrm>
              <a:off x="3108413" y="762000"/>
              <a:ext cx="34838" cy="222251"/>
            </a:xfrm>
            <a:custGeom>
              <a:avLst/>
              <a:gdLst/>
              <a:ahLst/>
              <a:cxnLst/>
              <a:rect l="0" t="0" r="0" b="0"/>
              <a:pathLst>
                <a:path w="34838" h="222251">
                  <a:moveTo>
                    <a:pt x="15787" y="0"/>
                  </a:moveTo>
                  <a:lnTo>
                    <a:pt x="15787" y="0"/>
                  </a:lnTo>
                  <a:lnTo>
                    <a:pt x="12416" y="0"/>
                  </a:lnTo>
                  <a:lnTo>
                    <a:pt x="11423" y="1411"/>
                  </a:lnTo>
                  <a:lnTo>
                    <a:pt x="5247" y="43351"/>
                  </a:lnTo>
                  <a:lnTo>
                    <a:pt x="3022" y="87477"/>
                  </a:lnTo>
                  <a:lnTo>
                    <a:pt x="0" y="119782"/>
                  </a:lnTo>
                  <a:lnTo>
                    <a:pt x="1075" y="166332"/>
                  </a:lnTo>
                  <a:lnTo>
                    <a:pt x="9233" y="201292"/>
                  </a:lnTo>
                  <a:lnTo>
                    <a:pt x="13534" y="208278"/>
                  </a:lnTo>
                  <a:lnTo>
                    <a:pt x="18518" y="212935"/>
                  </a:lnTo>
                  <a:lnTo>
                    <a:pt x="3483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669"/>
            <p:cNvSpPr/>
            <p:nvPr>
              <p:custDataLst>
                <p:tags r:id="rId145"/>
              </p:custDataLst>
            </p:nvPr>
          </p:nvSpPr>
          <p:spPr>
            <a:xfrm>
              <a:off x="3322396" y="712290"/>
              <a:ext cx="115600" cy="271961"/>
            </a:xfrm>
            <a:custGeom>
              <a:avLst/>
              <a:gdLst/>
              <a:ahLst/>
              <a:cxnLst/>
              <a:rect l="0" t="0" r="0" b="0"/>
              <a:pathLst>
                <a:path w="115600" h="271961">
                  <a:moveTo>
                    <a:pt x="11354" y="62410"/>
                  </a:moveTo>
                  <a:lnTo>
                    <a:pt x="11354" y="62410"/>
                  </a:lnTo>
                  <a:lnTo>
                    <a:pt x="11354" y="55668"/>
                  </a:lnTo>
                  <a:lnTo>
                    <a:pt x="10648" y="54387"/>
                  </a:lnTo>
                  <a:lnTo>
                    <a:pt x="9472" y="54239"/>
                  </a:lnTo>
                  <a:lnTo>
                    <a:pt x="7983" y="54846"/>
                  </a:lnTo>
                  <a:lnTo>
                    <a:pt x="6328" y="61165"/>
                  </a:lnTo>
                  <a:lnTo>
                    <a:pt x="814" y="105808"/>
                  </a:lnTo>
                  <a:lnTo>
                    <a:pt x="0" y="153350"/>
                  </a:lnTo>
                  <a:lnTo>
                    <a:pt x="3208" y="199343"/>
                  </a:lnTo>
                  <a:lnTo>
                    <a:pt x="4472" y="240017"/>
                  </a:lnTo>
                  <a:lnTo>
                    <a:pt x="4933" y="258729"/>
                  </a:lnTo>
                  <a:lnTo>
                    <a:pt x="4990" y="220846"/>
                  </a:lnTo>
                  <a:lnTo>
                    <a:pt x="4997" y="183861"/>
                  </a:lnTo>
                  <a:lnTo>
                    <a:pt x="6411" y="158900"/>
                  </a:lnTo>
                  <a:lnTo>
                    <a:pt x="8764" y="130264"/>
                  </a:lnTo>
                  <a:lnTo>
                    <a:pt x="11744" y="99180"/>
                  </a:lnTo>
                  <a:lnTo>
                    <a:pt x="18818" y="53352"/>
                  </a:lnTo>
                  <a:lnTo>
                    <a:pt x="31486" y="6293"/>
                  </a:lnTo>
                  <a:lnTo>
                    <a:pt x="34653" y="2421"/>
                  </a:lnTo>
                  <a:lnTo>
                    <a:pt x="38176" y="545"/>
                  </a:lnTo>
                  <a:lnTo>
                    <a:pt x="41935" y="0"/>
                  </a:lnTo>
                  <a:lnTo>
                    <a:pt x="53638" y="5039"/>
                  </a:lnTo>
                  <a:lnTo>
                    <a:pt x="68952" y="17156"/>
                  </a:lnTo>
                  <a:lnTo>
                    <a:pt x="87518" y="39005"/>
                  </a:lnTo>
                  <a:lnTo>
                    <a:pt x="107691" y="85814"/>
                  </a:lnTo>
                  <a:lnTo>
                    <a:pt x="114143" y="121495"/>
                  </a:lnTo>
                  <a:lnTo>
                    <a:pt x="115599" y="157109"/>
                  </a:lnTo>
                  <a:lnTo>
                    <a:pt x="107780" y="203515"/>
                  </a:lnTo>
                  <a:lnTo>
                    <a:pt x="97955" y="228605"/>
                  </a:lnTo>
                  <a:lnTo>
                    <a:pt x="82769" y="245871"/>
                  </a:lnTo>
                  <a:lnTo>
                    <a:pt x="49454" y="27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670"/>
            <p:cNvSpPr/>
            <p:nvPr>
              <p:custDataLst>
                <p:tags r:id="rId146"/>
              </p:custDataLst>
            </p:nvPr>
          </p:nvSpPr>
          <p:spPr>
            <a:xfrm>
              <a:off x="3457091" y="995062"/>
              <a:ext cx="143360" cy="120339"/>
            </a:xfrm>
            <a:custGeom>
              <a:avLst/>
              <a:gdLst/>
              <a:ahLst/>
              <a:cxnLst/>
              <a:rect l="0" t="0" r="0" b="0"/>
              <a:pathLst>
                <a:path w="143360" h="120339">
                  <a:moveTo>
                    <a:pt x="3659" y="27288"/>
                  </a:moveTo>
                  <a:lnTo>
                    <a:pt x="3659" y="27288"/>
                  </a:lnTo>
                  <a:lnTo>
                    <a:pt x="288" y="23917"/>
                  </a:lnTo>
                  <a:lnTo>
                    <a:pt x="0" y="21513"/>
                  </a:lnTo>
                  <a:lnTo>
                    <a:pt x="1563" y="15079"/>
                  </a:lnTo>
                  <a:lnTo>
                    <a:pt x="8372" y="9397"/>
                  </a:lnTo>
                  <a:lnTo>
                    <a:pt x="27868" y="2231"/>
                  </a:lnTo>
                  <a:lnTo>
                    <a:pt x="36732" y="0"/>
                  </a:lnTo>
                  <a:lnTo>
                    <a:pt x="50343" y="1284"/>
                  </a:lnTo>
                  <a:lnTo>
                    <a:pt x="55948" y="3602"/>
                  </a:lnTo>
                  <a:lnTo>
                    <a:pt x="60391" y="7970"/>
                  </a:lnTo>
                  <a:lnTo>
                    <a:pt x="67209" y="20348"/>
                  </a:lnTo>
                  <a:lnTo>
                    <a:pt x="68828" y="37139"/>
                  </a:lnTo>
                  <a:lnTo>
                    <a:pt x="65784" y="56361"/>
                  </a:lnTo>
                  <a:lnTo>
                    <a:pt x="47483" y="101184"/>
                  </a:lnTo>
                  <a:lnTo>
                    <a:pt x="36794" y="120338"/>
                  </a:lnTo>
                  <a:lnTo>
                    <a:pt x="49303" y="118515"/>
                  </a:lnTo>
                  <a:lnTo>
                    <a:pt x="89659" y="101439"/>
                  </a:lnTo>
                  <a:lnTo>
                    <a:pt x="143359" y="7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247"/>
          <p:cNvGrpSpPr/>
          <p:nvPr/>
        </p:nvGrpSpPr>
        <p:grpSpPr>
          <a:xfrm>
            <a:off x="3835400" y="844550"/>
            <a:ext cx="158751" cy="88901"/>
            <a:chOff x="3835400" y="844550"/>
            <a:chExt cx="158751" cy="88901"/>
          </a:xfrm>
        </p:grpSpPr>
        <p:sp>
          <p:nvSpPr>
            <p:cNvPr id="121" name="SMARTInkShape-6671"/>
            <p:cNvSpPr/>
            <p:nvPr>
              <p:custDataLst>
                <p:tags r:id="rId138"/>
              </p:custDataLst>
            </p:nvPr>
          </p:nvSpPr>
          <p:spPr>
            <a:xfrm>
              <a:off x="3835400" y="844550"/>
              <a:ext cx="139701" cy="10009"/>
            </a:xfrm>
            <a:custGeom>
              <a:avLst/>
              <a:gdLst/>
              <a:ahLst/>
              <a:cxnLst/>
              <a:rect l="0" t="0" r="0" b="0"/>
              <a:pathLst>
                <a:path w="139701" h="10009">
                  <a:moveTo>
                    <a:pt x="0" y="6350"/>
                  </a:moveTo>
                  <a:lnTo>
                    <a:pt x="0" y="6350"/>
                  </a:lnTo>
                  <a:lnTo>
                    <a:pt x="12552" y="8231"/>
                  </a:lnTo>
                  <a:lnTo>
                    <a:pt x="29567" y="10008"/>
                  </a:lnTo>
                  <a:lnTo>
                    <a:pt x="74142" y="7042"/>
                  </a:lnTo>
                  <a:lnTo>
                    <a:pt x="117766" y="24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672"/>
            <p:cNvSpPr/>
            <p:nvPr>
              <p:custDataLst>
                <p:tags r:id="rId139"/>
              </p:custDataLst>
            </p:nvPr>
          </p:nvSpPr>
          <p:spPr>
            <a:xfrm>
              <a:off x="3867150" y="9080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18030" y="23989"/>
                  </a:lnTo>
                  <a:lnTo>
                    <a:pt x="54888" y="15261"/>
                  </a:lnTo>
                  <a:lnTo>
                    <a:pt x="102497" y="51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6673"/>
          <p:cNvSpPr/>
          <p:nvPr>
            <p:custDataLst>
              <p:tags r:id="rId1"/>
            </p:custDataLst>
          </p:nvPr>
        </p:nvSpPr>
        <p:spPr>
          <a:xfrm>
            <a:off x="4311651" y="644706"/>
            <a:ext cx="120650" cy="272590"/>
          </a:xfrm>
          <a:custGeom>
            <a:avLst/>
            <a:gdLst/>
            <a:ahLst/>
            <a:cxnLst/>
            <a:rect l="0" t="0" r="0" b="0"/>
            <a:pathLst>
              <a:path w="120650" h="272590">
                <a:moveTo>
                  <a:pt x="120649" y="15694"/>
                </a:moveTo>
                <a:lnTo>
                  <a:pt x="120649" y="15694"/>
                </a:lnTo>
                <a:lnTo>
                  <a:pt x="120649" y="12323"/>
                </a:lnTo>
                <a:lnTo>
                  <a:pt x="118767" y="8786"/>
                </a:lnTo>
                <a:lnTo>
                  <a:pt x="117278" y="6856"/>
                </a:lnTo>
                <a:lnTo>
                  <a:pt x="108097" y="4710"/>
                </a:lnTo>
                <a:lnTo>
                  <a:pt x="62954" y="0"/>
                </a:lnTo>
                <a:lnTo>
                  <a:pt x="23322" y="4613"/>
                </a:lnTo>
                <a:lnTo>
                  <a:pt x="16009" y="8652"/>
                </a:lnTo>
                <a:lnTo>
                  <a:pt x="8055" y="15151"/>
                </a:lnTo>
                <a:lnTo>
                  <a:pt x="3579" y="24625"/>
                </a:lnTo>
                <a:lnTo>
                  <a:pt x="208" y="66645"/>
                </a:lnTo>
                <a:lnTo>
                  <a:pt x="0" y="110092"/>
                </a:lnTo>
                <a:lnTo>
                  <a:pt x="1881" y="110565"/>
                </a:lnTo>
                <a:lnTo>
                  <a:pt x="3370" y="110691"/>
                </a:lnTo>
                <a:lnTo>
                  <a:pt x="21653" y="119700"/>
                </a:lnTo>
                <a:lnTo>
                  <a:pt x="64939" y="139483"/>
                </a:lnTo>
                <a:lnTo>
                  <a:pt x="90893" y="156324"/>
                </a:lnTo>
                <a:lnTo>
                  <a:pt x="102956" y="168507"/>
                </a:lnTo>
                <a:lnTo>
                  <a:pt x="114309" y="190637"/>
                </a:lnTo>
                <a:lnTo>
                  <a:pt x="115950" y="206806"/>
                </a:lnTo>
                <a:lnTo>
                  <a:pt x="112916" y="223399"/>
                </a:lnTo>
                <a:lnTo>
                  <a:pt x="104512" y="240182"/>
                </a:lnTo>
                <a:lnTo>
                  <a:pt x="81139" y="262125"/>
                </a:lnTo>
                <a:lnTo>
                  <a:pt x="63813" y="269858"/>
                </a:lnTo>
                <a:lnTo>
                  <a:pt x="47411" y="272589"/>
                </a:lnTo>
                <a:lnTo>
                  <a:pt x="33065" y="271451"/>
                </a:lnTo>
                <a:lnTo>
                  <a:pt x="23397" y="266712"/>
                </a:lnTo>
                <a:lnTo>
                  <a:pt x="12699" y="2569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1249"/>
          <p:cNvGrpSpPr/>
          <p:nvPr/>
        </p:nvGrpSpPr>
        <p:grpSpPr>
          <a:xfrm>
            <a:off x="5028704" y="616833"/>
            <a:ext cx="362447" cy="392818"/>
            <a:chOff x="5028704" y="616833"/>
            <a:chExt cx="362447" cy="392818"/>
          </a:xfrm>
        </p:grpSpPr>
        <p:sp>
          <p:nvSpPr>
            <p:cNvPr id="125" name="SMARTInkShape-6674"/>
            <p:cNvSpPr/>
            <p:nvPr>
              <p:custDataLst>
                <p:tags r:id="rId136"/>
              </p:custDataLst>
            </p:nvPr>
          </p:nvSpPr>
          <p:spPr>
            <a:xfrm>
              <a:off x="5207000" y="616833"/>
              <a:ext cx="17757" cy="392818"/>
            </a:xfrm>
            <a:custGeom>
              <a:avLst/>
              <a:gdLst/>
              <a:ahLst/>
              <a:cxnLst/>
              <a:rect l="0" t="0" r="0" b="0"/>
              <a:pathLst>
                <a:path w="17757" h="3928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6071" y="33726"/>
                  </a:lnTo>
                  <a:lnTo>
                    <a:pt x="17726" y="70708"/>
                  </a:lnTo>
                  <a:lnTo>
                    <a:pt x="17756" y="117719"/>
                  </a:lnTo>
                  <a:lnTo>
                    <a:pt x="16776" y="143096"/>
                  </a:lnTo>
                  <a:lnTo>
                    <a:pt x="15418" y="169186"/>
                  </a:lnTo>
                  <a:lnTo>
                    <a:pt x="13806" y="195046"/>
                  </a:lnTo>
                  <a:lnTo>
                    <a:pt x="12026" y="220753"/>
                  </a:lnTo>
                  <a:lnTo>
                    <a:pt x="10134" y="246358"/>
                  </a:lnTo>
                  <a:lnTo>
                    <a:pt x="8032" y="289859"/>
                  </a:lnTo>
                  <a:lnTo>
                    <a:pt x="7098" y="326597"/>
                  </a:lnTo>
                  <a:lnTo>
                    <a:pt x="5866" y="367552"/>
                  </a:lnTo>
                  <a:lnTo>
                    <a:pt x="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675"/>
            <p:cNvSpPr/>
            <p:nvPr>
              <p:custDataLst>
                <p:tags r:id="rId137"/>
              </p:custDataLst>
            </p:nvPr>
          </p:nvSpPr>
          <p:spPr>
            <a:xfrm>
              <a:off x="5028704" y="977900"/>
              <a:ext cx="362447" cy="17884"/>
            </a:xfrm>
            <a:custGeom>
              <a:avLst/>
              <a:gdLst/>
              <a:ahLst/>
              <a:cxnLst/>
              <a:rect l="0" t="0" r="0" b="0"/>
              <a:pathLst>
                <a:path w="362447" h="17884">
                  <a:moveTo>
                    <a:pt x="13196" y="0"/>
                  </a:moveTo>
                  <a:lnTo>
                    <a:pt x="13196" y="0"/>
                  </a:lnTo>
                  <a:lnTo>
                    <a:pt x="809" y="4364"/>
                  </a:lnTo>
                  <a:lnTo>
                    <a:pt x="0" y="5026"/>
                  </a:lnTo>
                  <a:lnTo>
                    <a:pt x="165" y="5467"/>
                  </a:lnTo>
                  <a:lnTo>
                    <a:pt x="19167" y="11245"/>
                  </a:lnTo>
                  <a:lnTo>
                    <a:pt x="60434" y="16424"/>
                  </a:lnTo>
                  <a:lnTo>
                    <a:pt x="99572" y="17883"/>
                  </a:lnTo>
                  <a:lnTo>
                    <a:pt x="146600" y="16650"/>
                  </a:lnTo>
                  <a:lnTo>
                    <a:pt x="171982" y="15333"/>
                  </a:lnTo>
                  <a:lnTo>
                    <a:pt x="198075" y="13750"/>
                  </a:lnTo>
                  <a:lnTo>
                    <a:pt x="224643" y="11989"/>
                  </a:lnTo>
                  <a:lnTo>
                    <a:pt x="251528" y="10109"/>
                  </a:lnTo>
                  <a:lnTo>
                    <a:pt x="296451" y="6139"/>
                  </a:lnTo>
                  <a:lnTo>
                    <a:pt x="340305" y="3700"/>
                  </a:lnTo>
                  <a:lnTo>
                    <a:pt x="36244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250"/>
          <p:cNvGrpSpPr/>
          <p:nvPr/>
        </p:nvGrpSpPr>
        <p:grpSpPr>
          <a:xfrm>
            <a:off x="5937490" y="647750"/>
            <a:ext cx="780811" cy="431019"/>
            <a:chOff x="5937490" y="647750"/>
            <a:chExt cx="780811" cy="431019"/>
          </a:xfrm>
        </p:grpSpPr>
        <p:sp>
          <p:nvSpPr>
            <p:cNvPr id="128" name="SMARTInkShape-6676"/>
            <p:cNvSpPr/>
            <p:nvPr>
              <p:custDataLst>
                <p:tags r:id="rId132"/>
              </p:custDataLst>
            </p:nvPr>
          </p:nvSpPr>
          <p:spPr>
            <a:xfrm>
              <a:off x="5937490" y="647750"/>
              <a:ext cx="162080" cy="334120"/>
            </a:xfrm>
            <a:custGeom>
              <a:avLst/>
              <a:gdLst/>
              <a:ahLst/>
              <a:cxnLst/>
              <a:rect l="0" t="0" r="0" b="0"/>
              <a:pathLst>
                <a:path w="162080" h="334120">
                  <a:moveTo>
                    <a:pt x="12460" y="82500"/>
                  </a:moveTo>
                  <a:lnTo>
                    <a:pt x="12460" y="82500"/>
                  </a:lnTo>
                  <a:lnTo>
                    <a:pt x="12460" y="63866"/>
                  </a:lnTo>
                  <a:lnTo>
                    <a:pt x="12460" y="101064"/>
                  </a:lnTo>
                  <a:lnTo>
                    <a:pt x="11048" y="145464"/>
                  </a:lnTo>
                  <a:lnTo>
                    <a:pt x="5719" y="180334"/>
                  </a:lnTo>
                  <a:lnTo>
                    <a:pt x="2409" y="216998"/>
                  </a:lnTo>
                  <a:lnTo>
                    <a:pt x="937" y="252344"/>
                  </a:lnTo>
                  <a:lnTo>
                    <a:pt x="813" y="293926"/>
                  </a:lnTo>
                  <a:lnTo>
                    <a:pt x="5274" y="324962"/>
                  </a:lnTo>
                  <a:lnTo>
                    <a:pt x="4847" y="325280"/>
                  </a:lnTo>
                  <a:lnTo>
                    <a:pt x="2490" y="321871"/>
                  </a:lnTo>
                  <a:lnTo>
                    <a:pt x="299" y="289448"/>
                  </a:lnTo>
                  <a:lnTo>
                    <a:pt x="0" y="256791"/>
                  </a:lnTo>
                  <a:lnTo>
                    <a:pt x="3629" y="209352"/>
                  </a:lnTo>
                  <a:lnTo>
                    <a:pt x="6573" y="181884"/>
                  </a:lnTo>
                  <a:lnTo>
                    <a:pt x="10652" y="154401"/>
                  </a:lnTo>
                  <a:lnTo>
                    <a:pt x="15488" y="126906"/>
                  </a:lnTo>
                  <a:lnTo>
                    <a:pt x="20829" y="99404"/>
                  </a:lnTo>
                  <a:lnTo>
                    <a:pt x="28644" y="59439"/>
                  </a:lnTo>
                  <a:lnTo>
                    <a:pt x="39410" y="15150"/>
                  </a:lnTo>
                  <a:lnTo>
                    <a:pt x="45840" y="4824"/>
                  </a:lnTo>
                  <a:lnTo>
                    <a:pt x="49529" y="1083"/>
                  </a:lnTo>
                  <a:lnTo>
                    <a:pt x="56222" y="0"/>
                  </a:lnTo>
                  <a:lnTo>
                    <a:pt x="74948" y="2559"/>
                  </a:lnTo>
                  <a:lnTo>
                    <a:pt x="97382" y="17808"/>
                  </a:lnTo>
                  <a:lnTo>
                    <a:pt x="120053" y="42459"/>
                  </a:lnTo>
                  <a:lnTo>
                    <a:pt x="139537" y="74582"/>
                  </a:lnTo>
                  <a:lnTo>
                    <a:pt x="153841" y="111907"/>
                  </a:lnTo>
                  <a:lnTo>
                    <a:pt x="162079" y="151309"/>
                  </a:lnTo>
                  <a:lnTo>
                    <a:pt x="161037" y="189987"/>
                  </a:lnTo>
                  <a:lnTo>
                    <a:pt x="153989" y="224581"/>
                  </a:lnTo>
                  <a:lnTo>
                    <a:pt x="134357" y="269943"/>
                  </a:lnTo>
                  <a:lnTo>
                    <a:pt x="115320" y="294924"/>
                  </a:lnTo>
                  <a:lnTo>
                    <a:pt x="74249" y="324446"/>
                  </a:lnTo>
                  <a:lnTo>
                    <a:pt x="53816" y="332929"/>
                  </a:lnTo>
                  <a:lnTo>
                    <a:pt x="48497" y="334119"/>
                  </a:lnTo>
                  <a:lnTo>
                    <a:pt x="44951" y="333502"/>
                  </a:lnTo>
                  <a:lnTo>
                    <a:pt x="42587" y="331679"/>
                  </a:lnTo>
                  <a:lnTo>
                    <a:pt x="37860" y="32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677"/>
            <p:cNvSpPr/>
            <p:nvPr>
              <p:custDataLst>
                <p:tags r:id="rId133"/>
              </p:custDataLst>
            </p:nvPr>
          </p:nvSpPr>
          <p:spPr>
            <a:xfrm>
              <a:off x="6178550" y="937556"/>
              <a:ext cx="171451" cy="141213"/>
            </a:xfrm>
            <a:custGeom>
              <a:avLst/>
              <a:gdLst/>
              <a:ahLst/>
              <a:cxnLst/>
              <a:rect l="0" t="0" r="0" b="0"/>
              <a:pathLst>
                <a:path w="171451" h="141213">
                  <a:moveTo>
                    <a:pt x="0" y="21294"/>
                  </a:moveTo>
                  <a:lnTo>
                    <a:pt x="0" y="21294"/>
                  </a:lnTo>
                  <a:lnTo>
                    <a:pt x="0" y="17923"/>
                  </a:lnTo>
                  <a:lnTo>
                    <a:pt x="6741" y="9085"/>
                  </a:lnTo>
                  <a:lnTo>
                    <a:pt x="17675" y="900"/>
                  </a:lnTo>
                  <a:lnTo>
                    <a:pt x="29494" y="0"/>
                  </a:lnTo>
                  <a:lnTo>
                    <a:pt x="36595" y="748"/>
                  </a:lnTo>
                  <a:lnTo>
                    <a:pt x="46368" y="5342"/>
                  </a:lnTo>
                  <a:lnTo>
                    <a:pt x="49962" y="8543"/>
                  </a:lnTo>
                  <a:lnTo>
                    <a:pt x="58392" y="29902"/>
                  </a:lnTo>
                  <a:lnTo>
                    <a:pt x="58615" y="58574"/>
                  </a:lnTo>
                  <a:lnTo>
                    <a:pt x="47472" y="89411"/>
                  </a:lnTo>
                  <a:lnTo>
                    <a:pt x="16999" y="136388"/>
                  </a:lnTo>
                  <a:lnTo>
                    <a:pt x="14612" y="139474"/>
                  </a:lnTo>
                  <a:lnTo>
                    <a:pt x="16090" y="140298"/>
                  </a:lnTo>
                  <a:lnTo>
                    <a:pt x="23380" y="141212"/>
                  </a:lnTo>
                  <a:lnTo>
                    <a:pt x="66289" y="136730"/>
                  </a:lnTo>
                  <a:lnTo>
                    <a:pt x="111442" y="130365"/>
                  </a:lnTo>
                  <a:lnTo>
                    <a:pt x="171450" y="11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678"/>
            <p:cNvSpPr/>
            <p:nvPr>
              <p:custDataLst>
                <p:tags r:id="rId134"/>
              </p:custDataLst>
            </p:nvPr>
          </p:nvSpPr>
          <p:spPr>
            <a:xfrm>
              <a:off x="6508750" y="8001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4530" y="19541"/>
                  </a:lnTo>
                  <a:lnTo>
                    <a:pt x="77414" y="11356"/>
                  </a:lnTo>
                  <a:lnTo>
                    <a:pt x="109431" y="669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679"/>
            <p:cNvSpPr/>
            <p:nvPr>
              <p:custDataLst>
                <p:tags r:id="rId135"/>
              </p:custDataLst>
            </p:nvPr>
          </p:nvSpPr>
          <p:spPr>
            <a:xfrm>
              <a:off x="6496050" y="8953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46741" y="25008"/>
                  </a:lnTo>
                  <a:lnTo>
                    <a:pt x="85685" y="17935"/>
                  </a:lnTo>
                  <a:lnTo>
                    <a:pt x="130510" y="10793"/>
                  </a:lnTo>
                  <a:lnTo>
                    <a:pt x="176302" y="526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251"/>
          <p:cNvGrpSpPr/>
          <p:nvPr/>
        </p:nvGrpSpPr>
        <p:grpSpPr>
          <a:xfrm>
            <a:off x="7101065" y="736677"/>
            <a:ext cx="341136" cy="279324"/>
            <a:chOff x="7101065" y="736677"/>
            <a:chExt cx="341136" cy="279324"/>
          </a:xfrm>
        </p:grpSpPr>
        <p:sp>
          <p:nvSpPr>
            <p:cNvPr id="133" name="SMARTInkShape-6680"/>
            <p:cNvSpPr/>
            <p:nvPr>
              <p:custDataLst>
                <p:tags r:id="rId130"/>
              </p:custDataLst>
            </p:nvPr>
          </p:nvSpPr>
          <p:spPr>
            <a:xfrm>
              <a:off x="7101065" y="736677"/>
              <a:ext cx="207786" cy="193048"/>
            </a:xfrm>
            <a:custGeom>
              <a:avLst/>
              <a:gdLst/>
              <a:ahLst/>
              <a:cxnLst/>
              <a:rect l="0" t="0" r="0" b="0"/>
              <a:pathLst>
                <a:path w="207786" h="193048">
                  <a:moveTo>
                    <a:pt x="10935" y="6273"/>
                  </a:moveTo>
                  <a:lnTo>
                    <a:pt x="10935" y="6273"/>
                  </a:lnTo>
                  <a:lnTo>
                    <a:pt x="0" y="806"/>
                  </a:lnTo>
                  <a:lnTo>
                    <a:pt x="822" y="511"/>
                  </a:lnTo>
                  <a:lnTo>
                    <a:pt x="22808" y="0"/>
                  </a:lnTo>
                  <a:lnTo>
                    <a:pt x="52553" y="6688"/>
                  </a:lnTo>
                  <a:lnTo>
                    <a:pt x="88178" y="24348"/>
                  </a:lnTo>
                  <a:lnTo>
                    <a:pt x="105472" y="43234"/>
                  </a:lnTo>
                  <a:lnTo>
                    <a:pt x="112060" y="54197"/>
                  </a:lnTo>
                  <a:lnTo>
                    <a:pt x="115616" y="77667"/>
                  </a:lnTo>
                  <a:lnTo>
                    <a:pt x="111082" y="102209"/>
                  </a:lnTo>
                  <a:lnTo>
                    <a:pt x="99660" y="127228"/>
                  </a:lnTo>
                  <a:lnTo>
                    <a:pt x="67249" y="161742"/>
                  </a:lnTo>
                  <a:lnTo>
                    <a:pt x="27965" y="188390"/>
                  </a:lnTo>
                  <a:lnTo>
                    <a:pt x="12859" y="193047"/>
                  </a:lnTo>
                  <a:lnTo>
                    <a:pt x="7985" y="192878"/>
                  </a:lnTo>
                  <a:lnTo>
                    <a:pt x="4734" y="191354"/>
                  </a:lnTo>
                  <a:lnTo>
                    <a:pt x="2567" y="188927"/>
                  </a:lnTo>
                  <a:lnTo>
                    <a:pt x="2534" y="184487"/>
                  </a:lnTo>
                  <a:lnTo>
                    <a:pt x="6261" y="172027"/>
                  </a:lnTo>
                  <a:lnTo>
                    <a:pt x="29776" y="145775"/>
                  </a:lnTo>
                  <a:lnTo>
                    <a:pt x="70296" y="115654"/>
                  </a:lnTo>
                  <a:lnTo>
                    <a:pt x="101759" y="94868"/>
                  </a:lnTo>
                  <a:lnTo>
                    <a:pt x="147442" y="63333"/>
                  </a:lnTo>
                  <a:lnTo>
                    <a:pt x="187320" y="27814"/>
                  </a:lnTo>
                  <a:lnTo>
                    <a:pt x="193280" y="19374"/>
                  </a:lnTo>
                  <a:lnTo>
                    <a:pt x="193882" y="17124"/>
                  </a:lnTo>
                  <a:lnTo>
                    <a:pt x="192871" y="15624"/>
                  </a:lnTo>
                  <a:lnTo>
                    <a:pt x="187986" y="13957"/>
                  </a:lnTo>
                  <a:lnTo>
                    <a:pt x="167189" y="23131"/>
                  </a:lnTo>
                  <a:lnTo>
                    <a:pt x="145428" y="45997"/>
                  </a:lnTo>
                  <a:lnTo>
                    <a:pt x="132315" y="75115"/>
                  </a:lnTo>
                  <a:lnTo>
                    <a:pt x="132145" y="93784"/>
                  </a:lnTo>
                  <a:lnTo>
                    <a:pt x="134075" y="102714"/>
                  </a:lnTo>
                  <a:lnTo>
                    <a:pt x="147508" y="120161"/>
                  </a:lnTo>
                  <a:lnTo>
                    <a:pt x="176992" y="142088"/>
                  </a:lnTo>
                  <a:lnTo>
                    <a:pt x="207785" y="15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681"/>
            <p:cNvSpPr/>
            <p:nvPr>
              <p:custDataLst>
                <p:tags r:id="rId131"/>
              </p:custDataLst>
            </p:nvPr>
          </p:nvSpPr>
          <p:spPr>
            <a:xfrm>
              <a:off x="7397750" y="9652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252"/>
          <p:cNvGrpSpPr/>
          <p:nvPr/>
        </p:nvGrpSpPr>
        <p:grpSpPr>
          <a:xfrm>
            <a:off x="8655050" y="807410"/>
            <a:ext cx="482601" cy="185487"/>
            <a:chOff x="8655050" y="807410"/>
            <a:chExt cx="482601" cy="185487"/>
          </a:xfrm>
        </p:grpSpPr>
        <p:sp>
          <p:nvSpPr>
            <p:cNvPr id="136" name="SMARTInkShape-6682"/>
            <p:cNvSpPr/>
            <p:nvPr>
              <p:custDataLst>
                <p:tags r:id="rId127"/>
              </p:custDataLst>
            </p:nvPr>
          </p:nvSpPr>
          <p:spPr>
            <a:xfrm>
              <a:off x="8655050" y="807410"/>
              <a:ext cx="177801" cy="185487"/>
            </a:xfrm>
            <a:custGeom>
              <a:avLst/>
              <a:gdLst/>
              <a:ahLst/>
              <a:cxnLst/>
              <a:rect l="0" t="0" r="0" b="0"/>
              <a:pathLst>
                <a:path w="177801" h="185487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6742" y="2281"/>
                  </a:lnTo>
                  <a:lnTo>
                    <a:pt x="24418" y="0"/>
                  </a:lnTo>
                  <a:lnTo>
                    <a:pt x="47530" y="6066"/>
                  </a:lnTo>
                  <a:lnTo>
                    <a:pt x="75623" y="30285"/>
                  </a:lnTo>
                  <a:lnTo>
                    <a:pt x="96176" y="67643"/>
                  </a:lnTo>
                  <a:lnTo>
                    <a:pt x="97280" y="80759"/>
                  </a:lnTo>
                  <a:lnTo>
                    <a:pt x="90977" y="106621"/>
                  </a:lnTo>
                  <a:lnTo>
                    <a:pt x="71564" y="144981"/>
                  </a:lnTo>
                  <a:lnTo>
                    <a:pt x="44565" y="173044"/>
                  </a:lnTo>
                  <a:lnTo>
                    <a:pt x="24336" y="184652"/>
                  </a:lnTo>
                  <a:lnTo>
                    <a:pt x="15990" y="185486"/>
                  </a:lnTo>
                  <a:lnTo>
                    <a:pt x="12777" y="184721"/>
                  </a:lnTo>
                  <a:lnTo>
                    <a:pt x="12046" y="182094"/>
                  </a:lnTo>
                  <a:lnTo>
                    <a:pt x="14997" y="173531"/>
                  </a:lnTo>
                  <a:lnTo>
                    <a:pt x="48027" y="128958"/>
                  </a:lnTo>
                  <a:lnTo>
                    <a:pt x="81022" y="93273"/>
                  </a:lnTo>
                  <a:lnTo>
                    <a:pt x="118316" y="59652"/>
                  </a:lnTo>
                  <a:lnTo>
                    <a:pt x="161340" y="16077"/>
                  </a:lnTo>
                  <a:lnTo>
                    <a:pt x="161888" y="15337"/>
                  </a:lnTo>
                  <a:lnTo>
                    <a:pt x="160614" y="16396"/>
                  </a:lnTo>
                  <a:lnTo>
                    <a:pt x="133247" y="54286"/>
                  </a:lnTo>
                  <a:lnTo>
                    <a:pt x="122719" y="77216"/>
                  </a:lnTo>
                  <a:lnTo>
                    <a:pt x="118042" y="101518"/>
                  </a:lnTo>
                  <a:lnTo>
                    <a:pt x="123489" y="124549"/>
                  </a:lnTo>
                  <a:lnTo>
                    <a:pt x="128894" y="135629"/>
                  </a:lnTo>
                  <a:lnTo>
                    <a:pt x="146184" y="151704"/>
                  </a:lnTo>
                  <a:lnTo>
                    <a:pt x="177800" y="17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683"/>
            <p:cNvSpPr/>
            <p:nvPr>
              <p:custDataLst>
                <p:tags r:id="rId128"/>
              </p:custDataLst>
            </p:nvPr>
          </p:nvSpPr>
          <p:spPr>
            <a:xfrm>
              <a:off x="8931079" y="850900"/>
              <a:ext cx="117672" cy="6351"/>
            </a:xfrm>
            <a:custGeom>
              <a:avLst/>
              <a:gdLst/>
              <a:ahLst/>
              <a:cxnLst/>
              <a:rect l="0" t="0" r="0" b="0"/>
              <a:pathLst>
                <a:path w="1176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3911" y="6350"/>
                  </a:lnTo>
                  <a:lnTo>
                    <a:pt x="63981" y="4468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684"/>
            <p:cNvSpPr/>
            <p:nvPr>
              <p:custDataLst>
                <p:tags r:id="rId129"/>
              </p:custDataLst>
            </p:nvPr>
          </p:nvSpPr>
          <p:spPr>
            <a:xfrm>
              <a:off x="8924729" y="933450"/>
              <a:ext cx="212922" cy="12701"/>
            </a:xfrm>
            <a:custGeom>
              <a:avLst/>
              <a:gdLst/>
              <a:ahLst/>
              <a:cxnLst/>
              <a:rect l="0" t="0" r="0" b="0"/>
              <a:pathLst>
                <a:path w="212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1813" y="12700"/>
                  </a:lnTo>
                  <a:lnTo>
                    <a:pt x="66812" y="10819"/>
                  </a:lnTo>
                  <a:lnTo>
                    <a:pt x="111294" y="7630"/>
                  </a:lnTo>
                  <a:lnTo>
                    <a:pt x="135999" y="5792"/>
                  </a:lnTo>
                  <a:lnTo>
                    <a:pt x="178732" y="2574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253"/>
          <p:cNvGrpSpPr/>
          <p:nvPr/>
        </p:nvGrpSpPr>
        <p:grpSpPr>
          <a:xfrm>
            <a:off x="9411459" y="646258"/>
            <a:ext cx="583442" cy="347973"/>
            <a:chOff x="9411459" y="646258"/>
            <a:chExt cx="583442" cy="347973"/>
          </a:xfrm>
        </p:grpSpPr>
        <p:sp>
          <p:nvSpPr>
            <p:cNvPr id="140" name="SMARTInkShape-6685"/>
            <p:cNvSpPr/>
            <p:nvPr>
              <p:custDataLst>
                <p:tags r:id="rId122"/>
              </p:custDataLst>
            </p:nvPr>
          </p:nvSpPr>
          <p:spPr>
            <a:xfrm>
              <a:off x="9411459" y="646258"/>
              <a:ext cx="126242" cy="347973"/>
            </a:xfrm>
            <a:custGeom>
              <a:avLst/>
              <a:gdLst/>
              <a:ahLst/>
              <a:cxnLst/>
              <a:rect l="0" t="0" r="0" b="0"/>
              <a:pathLst>
                <a:path w="126242" h="347973">
                  <a:moveTo>
                    <a:pt x="126241" y="33192"/>
                  </a:moveTo>
                  <a:lnTo>
                    <a:pt x="126241" y="33192"/>
                  </a:lnTo>
                  <a:lnTo>
                    <a:pt x="119498" y="19708"/>
                  </a:lnTo>
                  <a:lnTo>
                    <a:pt x="110544" y="11207"/>
                  </a:lnTo>
                  <a:lnTo>
                    <a:pt x="91721" y="2454"/>
                  </a:lnTo>
                  <a:lnTo>
                    <a:pt x="84178" y="0"/>
                  </a:lnTo>
                  <a:lnTo>
                    <a:pt x="70151" y="1036"/>
                  </a:lnTo>
                  <a:lnTo>
                    <a:pt x="48474" y="11435"/>
                  </a:lnTo>
                  <a:lnTo>
                    <a:pt x="34528" y="22111"/>
                  </a:lnTo>
                  <a:lnTo>
                    <a:pt x="25977" y="33912"/>
                  </a:lnTo>
                  <a:lnTo>
                    <a:pt x="24825" y="41433"/>
                  </a:lnTo>
                  <a:lnTo>
                    <a:pt x="27310" y="59197"/>
                  </a:lnTo>
                  <a:lnTo>
                    <a:pt x="43384" y="85661"/>
                  </a:lnTo>
                  <a:lnTo>
                    <a:pt x="72688" y="124956"/>
                  </a:lnTo>
                  <a:lnTo>
                    <a:pt x="83860" y="145708"/>
                  </a:lnTo>
                  <a:lnTo>
                    <a:pt x="86004" y="166690"/>
                  </a:lnTo>
                  <a:lnTo>
                    <a:pt x="81546" y="187774"/>
                  </a:lnTo>
                  <a:lnTo>
                    <a:pt x="66431" y="218067"/>
                  </a:lnTo>
                  <a:lnTo>
                    <a:pt x="20964" y="265434"/>
                  </a:lnTo>
                  <a:lnTo>
                    <a:pt x="4996" y="278478"/>
                  </a:lnTo>
                  <a:lnTo>
                    <a:pt x="1798" y="285906"/>
                  </a:lnTo>
                  <a:lnTo>
                    <a:pt x="0" y="298021"/>
                  </a:lnTo>
                  <a:lnTo>
                    <a:pt x="3341" y="308233"/>
                  </a:lnTo>
                  <a:lnTo>
                    <a:pt x="16985" y="332035"/>
                  </a:lnTo>
                  <a:lnTo>
                    <a:pt x="28762" y="340754"/>
                  </a:lnTo>
                  <a:lnTo>
                    <a:pt x="44817" y="346275"/>
                  </a:lnTo>
                  <a:lnTo>
                    <a:pt x="77657" y="347972"/>
                  </a:lnTo>
                  <a:lnTo>
                    <a:pt x="126241" y="33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686"/>
            <p:cNvSpPr/>
            <p:nvPr>
              <p:custDataLst>
                <p:tags r:id="rId123"/>
              </p:custDataLst>
            </p:nvPr>
          </p:nvSpPr>
          <p:spPr>
            <a:xfrm>
              <a:off x="9628119" y="711200"/>
              <a:ext cx="17532" cy="222251"/>
            </a:xfrm>
            <a:custGeom>
              <a:avLst/>
              <a:gdLst/>
              <a:ahLst/>
              <a:cxnLst/>
              <a:rect l="0" t="0" r="0" b="0"/>
              <a:pathLst>
                <a:path w="17532" h="222251">
                  <a:moveTo>
                    <a:pt x="17531" y="0"/>
                  </a:moveTo>
                  <a:lnTo>
                    <a:pt x="17531" y="0"/>
                  </a:lnTo>
                  <a:lnTo>
                    <a:pt x="14160" y="0"/>
                  </a:lnTo>
                  <a:lnTo>
                    <a:pt x="10624" y="5644"/>
                  </a:lnTo>
                  <a:lnTo>
                    <a:pt x="4666" y="28248"/>
                  </a:lnTo>
                  <a:lnTo>
                    <a:pt x="313" y="71870"/>
                  </a:lnTo>
                  <a:lnTo>
                    <a:pt x="0" y="108142"/>
                  </a:lnTo>
                  <a:lnTo>
                    <a:pt x="2213" y="143078"/>
                  </a:lnTo>
                  <a:lnTo>
                    <a:pt x="3668" y="175538"/>
                  </a:lnTo>
                  <a:lnTo>
                    <a:pt x="483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687"/>
            <p:cNvSpPr/>
            <p:nvPr>
              <p:custDataLst>
                <p:tags r:id="rId124"/>
              </p:custDataLst>
            </p:nvPr>
          </p:nvSpPr>
          <p:spPr>
            <a:xfrm>
              <a:off x="9671050" y="9017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63107" y="3371"/>
                  </a:lnTo>
                  <a:lnTo>
                    <a:pt x="22744" y="481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688"/>
            <p:cNvSpPr/>
            <p:nvPr>
              <p:custDataLst>
                <p:tags r:id="rId125"/>
              </p:custDataLst>
            </p:nvPr>
          </p:nvSpPr>
          <p:spPr>
            <a:xfrm>
              <a:off x="9857598" y="709073"/>
              <a:ext cx="111903" cy="178612"/>
            </a:xfrm>
            <a:custGeom>
              <a:avLst/>
              <a:gdLst/>
              <a:ahLst/>
              <a:cxnLst/>
              <a:rect l="0" t="0" r="0" b="0"/>
              <a:pathLst>
                <a:path w="111903" h="178612">
                  <a:moveTo>
                    <a:pt x="10302" y="27527"/>
                  </a:moveTo>
                  <a:lnTo>
                    <a:pt x="10302" y="27527"/>
                  </a:lnTo>
                  <a:lnTo>
                    <a:pt x="19139" y="9850"/>
                  </a:lnTo>
                  <a:lnTo>
                    <a:pt x="26930" y="3678"/>
                  </a:lnTo>
                  <a:lnTo>
                    <a:pt x="31970" y="1044"/>
                  </a:lnTo>
                  <a:lnTo>
                    <a:pt x="43215" y="0"/>
                  </a:lnTo>
                  <a:lnTo>
                    <a:pt x="71053" y="5078"/>
                  </a:lnTo>
                  <a:lnTo>
                    <a:pt x="76203" y="10444"/>
                  </a:lnTo>
                  <a:lnTo>
                    <a:pt x="81923" y="27696"/>
                  </a:lnTo>
                  <a:lnTo>
                    <a:pt x="76942" y="51356"/>
                  </a:lnTo>
                  <a:lnTo>
                    <a:pt x="56388" y="92443"/>
                  </a:lnTo>
                  <a:lnTo>
                    <a:pt x="29836" y="130252"/>
                  </a:lnTo>
                  <a:lnTo>
                    <a:pt x="0" y="175487"/>
                  </a:lnTo>
                  <a:lnTo>
                    <a:pt x="2021" y="176967"/>
                  </a:lnTo>
                  <a:lnTo>
                    <a:pt x="11796" y="178611"/>
                  </a:lnTo>
                  <a:lnTo>
                    <a:pt x="48959" y="175303"/>
                  </a:lnTo>
                  <a:lnTo>
                    <a:pt x="90430" y="174088"/>
                  </a:lnTo>
                  <a:lnTo>
                    <a:pt x="111902" y="1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689"/>
            <p:cNvSpPr/>
            <p:nvPr>
              <p:custDataLst>
                <p:tags r:id="rId126"/>
              </p:custDataLst>
            </p:nvPr>
          </p:nvSpPr>
          <p:spPr>
            <a:xfrm>
              <a:off x="9963150" y="9334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13589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254"/>
          <p:cNvGrpSpPr/>
          <p:nvPr/>
        </p:nvGrpSpPr>
        <p:grpSpPr>
          <a:xfrm>
            <a:off x="10293350" y="920750"/>
            <a:ext cx="476251" cy="133351"/>
            <a:chOff x="10293350" y="920750"/>
            <a:chExt cx="476251" cy="133351"/>
          </a:xfrm>
        </p:grpSpPr>
        <p:sp>
          <p:nvSpPr>
            <p:cNvPr id="146" name="SMARTInkShape-6690"/>
            <p:cNvSpPr/>
            <p:nvPr>
              <p:custDataLst>
                <p:tags r:id="rId119"/>
              </p:custDataLst>
            </p:nvPr>
          </p:nvSpPr>
          <p:spPr>
            <a:xfrm>
              <a:off x="10293350" y="9334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39145" y="705"/>
                  </a:lnTo>
                  <a:lnTo>
                    <a:pt x="75805" y="4364"/>
                  </a:lnTo>
                  <a:lnTo>
                    <a:pt x="122035" y="5958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691"/>
            <p:cNvSpPr/>
            <p:nvPr>
              <p:custDataLst>
                <p:tags r:id="rId120"/>
              </p:custDataLst>
            </p:nvPr>
          </p:nvSpPr>
          <p:spPr>
            <a:xfrm>
              <a:off x="10668000" y="92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692"/>
            <p:cNvSpPr/>
            <p:nvPr>
              <p:custDataLst>
                <p:tags r:id="rId121"/>
              </p:custDataLst>
            </p:nvPr>
          </p:nvSpPr>
          <p:spPr>
            <a:xfrm>
              <a:off x="10712450" y="10096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0886" y="3613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255"/>
          <p:cNvGrpSpPr/>
          <p:nvPr/>
        </p:nvGrpSpPr>
        <p:grpSpPr>
          <a:xfrm>
            <a:off x="11002138" y="677077"/>
            <a:ext cx="255591" cy="408774"/>
            <a:chOff x="11002138" y="677077"/>
            <a:chExt cx="255591" cy="408774"/>
          </a:xfrm>
        </p:grpSpPr>
        <p:sp>
          <p:nvSpPr>
            <p:cNvPr id="150" name="SMARTInkShape-6693"/>
            <p:cNvSpPr/>
            <p:nvPr>
              <p:custDataLst>
                <p:tags r:id="rId117"/>
              </p:custDataLst>
            </p:nvPr>
          </p:nvSpPr>
          <p:spPr>
            <a:xfrm>
              <a:off x="11144250" y="677077"/>
              <a:ext cx="113479" cy="408774"/>
            </a:xfrm>
            <a:custGeom>
              <a:avLst/>
              <a:gdLst/>
              <a:ahLst/>
              <a:cxnLst/>
              <a:rect l="0" t="0" r="0" b="0"/>
              <a:pathLst>
                <a:path w="113479" h="408774">
                  <a:moveTo>
                    <a:pt x="50800" y="34123"/>
                  </a:moveTo>
                  <a:lnTo>
                    <a:pt x="50800" y="34123"/>
                  </a:lnTo>
                  <a:lnTo>
                    <a:pt x="47430" y="20639"/>
                  </a:lnTo>
                  <a:lnTo>
                    <a:pt x="47846" y="15962"/>
                  </a:lnTo>
                  <a:lnTo>
                    <a:pt x="49537" y="12138"/>
                  </a:lnTo>
                  <a:lnTo>
                    <a:pt x="59016" y="931"/>
                  </a:lnTo>
                  <a:lnTo>
                    <a:pt x="63333" y="0"/>
                  </a:lnTo>
                  <a:lnTo>
                    <a:pt x="75654" y="848"/>
                  </a:lnTo>
                  <a:lnTo>
                    <a:pt x="90539" y="9221"/>
                  </a:lnTo>
                  <a:lnTo>
                    <a:pt x="98459" y="15405"/>
                  </a:lnTo>
                  <a:lnTo>
                    <a:pt x="109141" y="33565"/>
                  </a:lnTo>
                  <a:lnTo>
                    <a:pt x="112977" y="44334"/>
                  </a:lnTo>
                  <a:lnTo>
                    <a:pt x="113478" y="69471"/>
                  </a:lnTo>
                  <a:lnTo>
                    <a:pt x="105825" y="107626"/>
                  </a:lnTo>
                  <a:lnTo>
                    <a:pt x="92739" y="139392"/>
                  </a:lnTo>
                  <a:lnTo>
                    <a:pt x="73573" y="164797"/>
                  </a:lnTo>
                  <a:lnTo>
                    <a:pt x="51926" y="185602"/>
                  </a:lnTo>
                  <a:lnTo>
                    <a:pt x="47772" y="193405"/>
                  </a:lnTo>
                  <a:lnTo>
                    <a:pt x="46666" y="197461"/>
                  </a:lnTo>
                  <a:lnTo>
                    <a:pt x="48477" y="213282"/>
                  </a:lnTo>
                  <a:lnTo>
                    <a:pt x="61185" y="242661"/>
                  </a:lnTo>
                  <a:lnTo>
                    <a:pt x="79584" y="277523"/>
                  </a:lnTo>
                  <a:lnTo>
                    <a:pt x="84055" y="298228"/>
                  </a:lnTo>
                  <a:lnTo>
                    <a:pt x="81897" y="332275"/>
                  </a:lnTo>
                  <a:lnTo>
                    <a:pt x="76145" y="351726"/>
                  </a:lnTo>
                  <a:lnTo>
                    <a:pt x="58231" y="378543"/>
                  </a:lnTo>
                  <a:lnTo>
                    <a:pt x="43051" y="390163"/>
                  </a:lnTo>
                  <a:lnTo>
                    <a:pt x="0" y="40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694"/>
            <p:cNvSpPr/>
            <p:nvPr>
              <p:custDataLst>
                <p:tags r:id="rId118"/>
              </p:custDataLst>
            </p:nvPr>
          </p:nvSpPr>
          <p:spPr>
            <a:xfrm>
              <a:off x="11002138" y="745642"/>
              <a:ext cx="135763" cy="242051"/>
            </a:xfrm>
            <a:custGeom>
              <a:avLst/>
              <a:gdLst/>
              <a:ahLst/>
              <a:cxnLst/>
              <a:rect l="0" t="0" r="0" b="0"/>
              <a:pathLst>
                <a:path w="135763" h="242051">
                  <a:moveTo>
                    <a:pt x="135762" y="3658"/>
                  </a:moveTo>
                  <a:lnTo>
                    <a:pt x="135762" y="3658"/>
                  </a:lnTo>
                  <a:lnTo>
                    <a:pt x="135762" y="287"/>
                  </a:lnTo>
                  <a:lnTo>
                    <a:pt x="134350" y="0"/>
                  </a:lnTo>
                  <a:lnTo>
                    <a:pt x="129019" y="1562"/>
                  </a:lnTo>
                  <a:lnTo>
                    <a:pt x="85546" y="34775"/>
                  </a:lnTo>
                  <a:lnTo>
                    <a:pt x="48917" y="72615"/>
                  </a:lnTo>
                  <a:lnTo>
                    <a:pt x="19483" y="119575"/>
                  </a:lnTo>
                  <a:lnTo>
                    <a:pt x="3002" y="165474"/>
                  </a:lnTo>
                  <a:lnTo>
                    <a:pt x="0" y="204004"/>
                  </a:lnTo>
                  <a:lnTo>
                    <a:pt x="804" y="215538"/>
                  </a:lnTo>
                  <a:lnTo>
                    <a:pt x="4163" y="223934"/>
                  </a:lnTo>
                  <a:lnTo>
                    <a:pt x="9222" y="230236"/>
                  </a:lnTo>
                  <a:lnTo>
                    <a:pt x="21667" y="238415"/>
                  </a:lnTo>
                  <a:lnTo>
                    <a:pt x="34253" y="242050"/>
                  </a:lnTo>
                  <a:lnTo>
                    <a:pt x="40572" y="240903"/>
                  </a:lnTo>
                  <a:lnTo>
                    <a:pt x="53239" y="233983"/>
                  </a:lnTo>
                  <a:lnTo>
                    <a:pt x="56758" y="225647"/>
                  </a:lnTo>
                  <a:lnTo>
                    <a:pt x="58785" y="201333"/>
                  </a:lnTo>
                  <a:lnTo>
                    <a:pt x="53572" y="183000"/>
                  </a:lnTo>
                  <a:lnTo>
                    <a:pt x="34162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256"/>
          <p:cNvGrpSpPr/>
          <p:nvPr/>
        </p:nvGrpSpPr>
        <p:grpSpPr>
          <a:xfrm>
            <a:off x="6089912" y="1601965"/>
            <a:ext cx="685539" cy="430036"/>
            <a:chOff x="6089912" y="1601965"/>
            <a:chExt cx="685539" cy="430036"/>
          </a:xfrm>
        </p:grpSpPr>
        <p:sp>
          <p:nvSpPr>
            <p:cNvPr id="153" name="SMARTInkShape-6695"/>
            <p:cNvSpPr/>
            <p:nvPr>
              <p:custDataLst>
                <p:tags r:id="rId113"/>
              </p:custDataLst>
            </p:nvPr>
          </p:nvSpPr>
          <p:spPr>
            <a:xfrm>
              <a:off x="6762252" y="2006600"/>
              <a:ext cx="13199" cy="25401"/>
            </a:xfrm>
            <a:custGeom>
              <a:avLst/>
              <a:gdLst/>
              <a:ahLst/>
              <a:cxnLst/>
              <a:rect l="0" t="0" r="0" b="0"/>
              <a:pathLst>
                <a:path w="13199" h="25401">
                  <a:moveTo>
                    <a:pt x="13198" y="0"/>
                  </a:moveTo>
                  <a:lnTo>
                    <a:pt x="13198" y="0"/>
                  </a:lnTo>
                  <a:lnTo>
                    <a:pt x="3084" y="6742"/>
                  </a:lnTo>
                  <a:lnTo>
                    <a:pt x="811" y="10139"/>
                  </a:lnTo>
                  <a:lnTo>
                    <a:pt x="0" y="13815"/>
                  </a:lnTo>
                  <a:lnTo>
                    <a:pt x="49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696"/>
            <p:cNvSpPr/>
            <p:nvPr>
              <p:custDataLst>
                <p:tags r:id="rId114"/>
              </p:custDataLst>
            </p:nvPr>
          </p:nvSpPr>
          <p:spPr>
            <a:xfrm>
              <a:off x="6737938" y="1601965"/>
              <a:ext cx="24813" cy="277636"/>
            </a:xfrm>
            <a:custGeom>
              <a:avLst/>
              <a:gdLst/>
              <a:ahLst/>
              <a:cxnLst/>
              <a:rect l="0" t="0" r="0" b="0"/>
              <a:pathLst>
                <a:path w="24813" h="277636">
                  <a:moveTo>
                    <a:pt x="5762" y="10935"/>
                  </a:moveTo>
                  <a:lnTo>
                    <a:pt x="5762" y="10935"/>
                  </a:lnTo>
                  <a:lnTo>
                    <a:pt x="295" y="0"/>
                  </a:lnTo>
                  <a:lnTo>
                    <a:pt x="0" y="823"/>
                  </a:lnTo>
                  <a:lnTo>
                    <a:pt x="2860" y="36293"/>
                  </a:lnTo>
                  <a:lnTo>
                    <a:pt x="8235" y="71124"/>
                  </a:lnTo>
                  <a:lnTo>
                    <a:pt x="14622" y="113885"/>
                  </a:lnTo>
                  <a:lnTo>
                    <a:pt x="17312" y="138130"/>
                  </a:lnTo>
                  <a:lnTo>
                    <a:pt x="19812" y="163465"/>
                  </a:lnTo>
                  <a:lnTo>
                    <a:pt x="22590" y="210430"/>
                  </a:lnTo>
                  <a:lnTo>
                    <a:pt x="24812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697"/>
            <p:cNvSpPr/>
            <p:nvPr>
              <p:custDataLst>
                <p:tags r:id="rId115"/>
              </p:custDataLst>
            </p:nvPr>
          </p:nvSpPr>
          <p:spPr>
            <a:xfrm>
              <a:off x="6547112" y="1773415"/>
              <a:ext cx="94519" cy="162423"/>
            </a:xfrm>
            <a:custGeom>
              <a:avLst/>
              <a:gdLst/>
              <a:ahLst/>
              <a:cxnLst/>
              <a:rect l="0" t="0" r="0" b="0"/>
              <a:pathLst>
                <a:path w="94519" h="162423">
                  <a:moveTo>
                    <a:pt x="63238" y="10935"/>
                  </a:moveTo>
                  <a:lnTo>
                    <a:pt x="63238" y="10935"/>
                  </a:lnTo>
                  <a:lnTo>
                    <a:pt x="56496" y="4193"/>
                  </a:lnTo>
                  <a:lnTo>
                    <a:pt x="49423" y="883"/>
                  </a:lnTo>
                  <a:lnTo>
                    <a:pt x="45562" y="0"/>
                  </a:lnTo>
                  <a:lnTo>
                    <a:pt x="35626" y="4664"/>
                  </a:lnTo>
                  <a:lnTo>
                    <a:pt x="30014" y="8871"/>
                  </a:lnTo>
                  <a:lnTo>
                    <a:pt x="12001" y="35018"/>
                  </a:lnTo>
                  <a:lnTo>
                    <a:pt x="0" y="72947"/>
                  </a:lnTo>
                  <a:lnTo>
                    <a:pt x="2088" y="112094"/>
                  </a:lnTo>
                  <a:lnTo>
                    <a:pt x="15016" y="143762"/>
                  </a:lnTo>
                  <a:lnTo>
                    <a:pt x="30047" y="156518"/>
                  </a:lnTo>
                  <a:lnTo>
                    <a:pt x="38994" y="160907"/>
                  </a:lnTo>
                  <a:lnTo>
                    <a:pt x="47075" y="162422"/>
                  </a:lnTo>
                  <a:lnTo>
                    <a:pt x="61699" y="160342"/>
                  </a:lnTo>
                  <a:lnTo>
                    <a:pt x="81831" y="147867"/>
                  </a:lnTo>
                  <a:lnTo>
                    <a:pt x="91022" y="134823"/>
                  </a:lnTo>
                  <a:lnTo>
                    <a:pt x="94461" y="127394"/>
                  </a:lnTo>
                  <a:lnTo>
                    <a:pt x="94518" y="107850"/>
                  </a:lnTo>
                  <a:lnTo>
                    <a:pt x="83058" y="60810"/>
                  </a:lnTo>
                  <a:lnTo>
                    <a:pt x="67205" y="26666"/>
                  </a:lnTo>
                  <a:lnTo>
                    <a:pt x="5053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698"/>
            <p:cNvSpPr/>
            <p:nvPr>
              <p:custDataLst>
                <p:tags r:id="rId116"/>
              </p:custDataLst>
            </p:nvPr>
          </p:nvSpPr>
          <p:spPr>
            <a:xfrm>
              <a:off x="6089912" y="1606550"/>
              <a:ext cx="352020" cy="345680"/>
            </a:xfrm>
            <a:custGeom>
              <a:avLst/>
              <a:gdLst/>
              <a:ahLst/>
              <a:cxnLst/>
              <a:rect l="0" t="0" r="0" b="0"/>
              <a:pathLst>
                <a:path w="352020" h="345680">
                  <a:moveTo>
                    <a:pt x="6088" y="63500"/>
                  </a:moveTo>
                  <a:lnTo>
                    <a:pt x="6088" y="63500"/>
                  </a:lnTo>
                  <a:lnTo>
                    <a:pt x="0" y="57411"/>
                  </a:lnTo>
                  <a:lnTo>
                    <a:pt x="11969" y="99268"/>
                  </a:lnTo>
                  <a:lnTo>
                    <a:pt x="17639" y="129962"/>
                  </a:lnTo>
                  <a:lnTo>
                    <a:pt x="23216" y="167827"/>
                  </a:lnTo>
                  <a:lnTo>
                    <a:pt x="30399" y="210527"/>
                  </a:lnTo>
                  <a:lnTo>
                    <a:pt x="36413" y="251612"/>
                  </a:lnTo>
                  <a:lnTo>
                    <a:pt x="41438" y="288216"/>
                  </a:lnTo>
                  <a:lnTo>
                    <a:pt x="48531" y="334816"/>
                  </a:lnTo>
                  <a:lnTo>
                    <a:pt x="49647" y="344951"/>
                  </a:lnTo>
                  <a:lnTo>
                    <a:pt x="49943" y="345679"/>
                  </a:lnTo>
                  <a:lnTo>
                    <a:pt x="50141" y="344752"/>
                  </a:lnTo>
                  <a:lnTo>
                    <a:pt x="45389" y="304957"/>
                  </a:lnTo>
                  <a:lnTo>
                    <a:pt x="41665" y="267710"/>
                  </a:lnTo>
                  <a:lnTo>
                    <a:pt x="40389" y="243385"/>
                  </a:lnTo>
                  <a:lnTo>
                    <a:pt x="39539" y="215879"/>
                  </a:lnTo>
                  <a:lnTo>
                    <a:pt x="38972" y="186252"/>
                  </a:lnTo>
                  <a:lnTo>
                    <a:pt x="40005" y="157330"/>
                  </a:lnTo>
                  <a:lnTo>
                    <a:pt x="42106" y="128875"/>
                  </a:lnTo>
                  <a:lnTo>
                    <a:pt x="44915" y="100734"/>
                  </a:lnTo>
                  <a:lnTo>
                    <a:pt x="49920" y="58176"/>
                  </a:lnTo>
                  <a:lnTo>
                    <a:pt x="55203" y="28678"/>
                  </a:lnTo>
                  <a:lnTo>
                    <a:pt x="62254" y="13216"/>
                  </a:lnTo>
                  <a:lnTo>
                    <a:pt x="66815" y="10222"/>
                  </a:lnTo>
                  <a:lnTo>
                    <a:pt x="71974" y="9637"/>
                  </a:lnTo>
                  <a:lnTo>
                    <a:pt x="77527" y="10658"/>
                  </a:lnTo>
                  <a:lnTo>
                    <a:pt x="89345" y="28726"/>
                  </a:lnTo>
                  <a:lnTo>
                    <a:pt x="103767" y="59334"/>
                  </a:lnTo>
                  <a:lnTo>
                    <a:pt x="124290" y="98808"/>
                  </a:lnTo>
                  <a:lnTo>
                    <a:pt x="147522" y="144103"/>
                  </a:lnTo>
                  <a:lnTo>
                    <a:pt x="159644" y="168035"/>
                  </a:lnTo>
                  <a:lnTo>
                    <a:pt x="190047" y="215323"/>
                  </a:lnTo>
                  <a:lnTo>
                    <a:pt x="223314" y="259388"/>
                  </a:lnTo>
                  <a:lnTo>
                    <a:pt x="254561" y="295435"/>
                  </a:lnTo>
                  <a:lnTo>
                    <a:pt x="293180" y="326641"/>
                  </a:lnTo>
                  <a:lnTo>
                    <a:pt x="303316" y="330650"/>
                  </a:lnTo>
                  <a:lnTo>
                    <a:pt x="320223" y="331341"/>
                  </a:lnTo>
                  <a:lnTo>
                    <a:pt x="326988" y="326727"/>
                  </a:lnTo>
                  <a:lnTo>
                    <a:pt x="338270" y="310312"/>
                  </a:lnTo>
                  <a:lnTo>
                    <a:pt x="345811" y="270528"/>
                  </a:lnTo>
                  <a:lnTo>
                    <a:pt x="349458" y="227949"/>
                  </a:lnTo>
                  <a:lnTo>
                    <a:pt x="351417" y="202766"/>
                  </a:lnTo>
                  <a:lnTo>
                    <a:pt x="352019" y="174689"/>
                  </a:lnTo>
                  <a:lnTo>
                    <a:pt x="351715" y="144681"/>
                  </a:lnTo>
                  <a:lnTo>
                    <a:pt x="350806" y="113387"/>
                  </a:lnTo>
                  <a:lnTo>
                    <a:pt x="348788" y="86881"/>
                  </a:lnTo>
                  <a:lnTo>
                    <a:pt x="342784" y="42377"/>
                  </a:lnTo>
                  <a:lnTo>
                    <a:pt x="336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257"/>
          <p:cNvGrpSpPr/>
          <p:nvPr/>
        </p:nvGrpSpPr>
        <p:grpSpPr>
          <a:xfrm>
            <a:off x="3899783" y="2749550"/>
            <a:ext cx="234068" cy="114301"/>
            <a:chOff x="3899783" y="2749550"/>
            <a:chExt cx="234068" cy="114301"/>
          </a:xfrm>
        </p:grpSpPr>
        <p:sp>
          <p:nvSpPr>
            <p:cNvPr id="158" name="SMARTInkShape-6699"/>
            <p:cNvSpPr/>
            <p:nvPr>
              <p:custDataLst>
                <p:tags r:id="rId111"/>
              </p:custDataLst>
            </p:nvPr>
          </p:nvSpPr>
          <p:spPr>
            <a:xfrm>
              <a:off x="3958742" y="2838450"/>
              <a:ext cx="175109" cy="25401"/>
            </a:xfrm>
            <a:custGeom>
              <a:avLst/>
              <a:gdLst/>
              <a:ahLst/>
              <a:cxnLst/>
              <a:rect l="0" t="0" r="0" b="0"/>
              <a:pathLst>
                <a:path w="1751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6656" y="23518"/>
                  </a:lnTo>
                  <a:lnTo>
                    <a:pt x="83083" y="16562"/>
                  </a:lnTo>
                  <a:lnTo>
                    <a:pt x="126931" y="8393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700"/>
            <p:cNvSpPr/>
            <p:nvPr>
              <p:custDataLst>
                <p:tags r:id="rId112"/>
              </p:custDataLst>
            </p:nvPr>
          </p:nvSpPr>
          <p:spPr>
            <a:xfrm>
              <a:off x="3899783" y="2749550"/>
              <a:ext cx="195968" cy="25401"/>
            </a:xfrm>
            <a:custGeom>
              <a:avLst/>
              <a:gdLst/>
              <a:ahLst/>
              <a:cxnLst/>
              <a:rect l="0" t="0" r="0" b="0"/>
              <a:pathLst>
                <a:path w="195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7534" y="16611"/>
                  </a:lnTo>
                  <a:lnTo>
                    <a:pt x="75410" y="7509"/>
                  </a:lnTo>
                  <a:lnTo>
                    <a:pt x="115327" y="2225"/>
                  </a:lnTo>
                  <a:lnTo>
                    <a:pt x="156551" y="659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6701"/>
          <p:cNvSpPr/>
          <p:nvPr>
            <p:custDataLst>
              <p:tags r:id="rId2"/>
            </p:custDataLst>
          </p:nvPr>
        </p:nvSpPr>
        <p:spPr>
          <a:xfrm>
            <a:off x="4394200" y="2584789"/>
            <a:ext cx="133351" cy="308282"/>
          </a:xfrm>
          <a:custGeom>
            <a:avLst/>
            <a:gdLst/>
            <a:ahLst/>
            <a:cxnLst/>
            <a:rect l="0" t="0" r="0" b="0"/>
            <a:pathLst>
              <a:path w="133351" h="308282">
                <a:moveTo>
                  <a:pt x="133350" y="12361"/>
                </a:moveTo>
                <a:lnTo>
                  <a:pt x="133350" y="12361"/>
                </a:lnTo>
                <a:lnTo>
                  <a:pt x="133350" y="8990"/>
                </a:lnTo>
                <a:lnTo>
                  <a:pt x="131468" y="5454"/>
                </a:lnTo>
                <a:lnTo>
                  <a:pt x="127883" y="805"/>
                </a:lnTo>
                <a:lnTo>
                  <a:pt x="125511" y="170"/>
                </a:lnTo>
                <a:lnTo>
                  <a:pt x="123890" y="0"/>
                </a:lnTo>
                <a:lnTo>
                  <a:pt x="114868" y="6503"/>
                </a:lnTo>
                <a:lnTo>
                  <a:pt x="84139" y="45104"/>
                </a:lnTo>
                <a:lnTo>
                  <a:pt x="60600" y="81408"/>
                </a:lnTo>
                <a:lnTo>
                  <a:pt x="39122" y="126815"/>
                </a:lnTo>
                <a:lnTo>
                  <a:pt x="27736" y="159420"/>
                </a:lnTo>
                <a:lnTo>
                  <a:pt x="15273" y="205747"/>
                </a:lnTo>
                <a:lnTo>
                  <a:pt x="7113" y="244403"/>
                </a:lnTo>
                <a:lnTo>
                  <a:pt x="4572" y="266479"/>
                </a:lnTo>
                <a:lnTo>
                  <a:pt x="8147" y="285699"/>
                </a:lnTo>
                <a:lnTo>
                  <a:pt x="14439" y="298004"/>
                </a:lnTo>
                <a:lnTo>
                  <a:pt x="18093" y="302273"/>
                </a:lnTo>
                <a:lnTo>
                  <a:pt x="27796" y="307016"/>
                </a:lnTo>
                <a:lnTo>
                  <a:pt x="33348" y="308281"/>
                </a:lnTo>
                <a:lnTo>
                  <a:pt x="61386" y="299948"/>
                </a:lnTo>
                <a:lnTo>
                  <a:pt x="76907" y="289755"/>
                </a:lnTo>
                <a:lnTo>
                  <a:pt x="117320" y="247194"/>
                </a:lnTo>
                <a:lnTo>
                  <a:pt x="122698" y="236440"/>
                </a:lnTo>
                <a:lnTo>
                  <a:pt x="124132" y="231597"/>
                </a:lnTo>
                <a:lnTo>
                  <a:pt x="123677" y="226957"/>
                </a:lnTo>
                <a:lnTo>
                  <a:pt x="119408" y="218039"/>
                </a:lnTo>
                <a:lnTo>
                  <a:pt x="109045" y="211253"/>
                </a:lnTo>
                <a:lnTo>
                  <a:pt x="89224" y="205348"/>
                </a:lnTo>
                <a:lnTo>
                  <a:pt x="66183" y="205479"/>
                </a:lnTo>
                <a:lnTo>
                  <a:pt x="48464" y="208963"/>
                </a:lnTo>
                <a:lnTo>
                  <a:pt x="0" y="2346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1259"/>
          <p:cNvGrpSpPr/>
          <p:nvPr/>
        </p:nvGrpSpPr>
        <p:grpSpPr>
          <a:xfrm>
            <a:off x="5097034" y="2607839"/>
            <a:ext cx="383776" cy="370312"/>
            <a:chOff x="5097034" y="2607839"/>
            <a:chExt cx="383776" cy="370312"/>
          </a:xfrm>
        </p:grpSpPr>
        <p:sp>
          <p:nvSpPr>
            <p:cNvPr id="162" name="SMARTInkShape-6702"/>
            <p:cNvSpPr/>
            <p:nvPr>
              <p:custDataLst>
                <p:tags r:id="rId109"/>
              </p:custDataLst>
            </p:nvPr>
          </p:nvSpPr>
          <p:spPr>
            <a:xfrm>
              <a:off x="5097034" y="2933700"/>
              <a:ext cx="383776" cy="44451"/>
            </a:xfrm>
            <a:custGeom>
              <a:avLst/>
              <a:gdLst/>
              <a:ahLst/>
              <a:cxnLst/>
              <a:rect l="0" t="0" r="0" b="0"/>
              <a:pathLst>
                <a:path w="383776" h="44451">
                  <a:moveTo>
                    <a:pt x="21066" y="44450"/>
                  </a:moveTo>
                  <a:lnTo>
                    <a:pt x="21066" y="44450"/>
                  </a:lnTo>
                  <a:lnTo>
                    <a:pt x="51" y="44450"/>
                  </a:lnTo>
                  <a:lnTo>
                    <a:pt x="0" y="43744"/>
                  </a:lnTo>
                  <a:lnTo>
                    <a:pt x="3707" y="41079"/>
                  </a:lnTo>
                  <a:lnTo>
                    <a:pt x="44789" y="31585"/>
                  </a:lnTo>
                  <a:lnTo>
                    <a:pt x="79588" y="26737"/>
                  </a:lnTo>
                  <a:lnTo>
                    <a:pt x="125627" y="19880"/>
                  </a:lnTo>
                  <a:lnTo>
                    <a:pt x="171019" y="15891"/>
                  </a:lnTo>
                  <a:lnTo>
                    <a:pt x="216122" y="13412"/>
                  </a:lnTo>
                  <a:lnTo>
                    <a:pt x="240004" y="11764"/>
                  </a:lnTo>
                  <a:lnTo>
                    <a:pt x="286999" y="8050"/>
                  </a:lnTo>
                  <a:lnTo>
                    <a:pt x="329053" y="4048"/>
                  </a:lnTo>
                  <a:lnTo>
                    <a:pt x="375258" y="800"/>
                  </a:lnTo>
                  <a:lnTo>
                    <a:pt x="383775" y="237"/>
                  </a:lnTo>
                  <a:lnTo>
                    <a:pt x="376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703"/>
            <p:cNvSpPr/>
            <p:nvPr>
              <p:custDataLst>
                <p:tags r:id="rId110"/>
              </p:custDataLst>
            </p:nvPr>
          </p:nvSpPr>
          <p:spPr>
            <a:xfrm>
              <a:off x="5257800" y="2607839"/>
              <a:ext cx="28640" cy="338562"/>
            </a:xfrm>
            <a:custGeom>
              <a:avLst/>
              <a:gdLst/>
              <a:ahLst/>
              <a:cxnLst/>
              <a:rect l="0" t="0" r="0" b="0"/>
              <a:pathLst>
                <a:path w="28640" h="338562">
                  <a:moveTo>
                    <a:pt x="19050" y="33761"/>
                  </a:moveTo>
                  <a:lnTo>
                    <a:pt x="19050" y="33761"/>
                  </a:lnTo>
                  <a:lnTo>
                    <a:pt x="15679" y="23648"/>
                  </a:lnTo>
                  <a:lnTo>
                    <a:pt x="16097" y="19258"/>
                  </a:lnTo>
                  <a:lnTo>
                    <a:pt x="24398" y="52"/>
                  </a:lnTo>
                  <a:lnTo>
                    <a:pt x="24731" y="0"/>
                  </a:lnTo>
                  <a:lnTo>
                    <a:pt x="28639" y="18469"/>
                  </a:lnTo>
                  <a:lnTo>
                    <a:pt x="27457" y="59569"/>
                  </a:lnTo>
                  <a:lnTo>
                    <a:pt x="22551" y="97677"/>
                  </a:lnTo>
                  <a:lnTo>
                    <a:pt x="17078" y="140485"/>
                  </a:lnTo>
                  <a:lnTo>
                    <a:pt x="14646" y="185381"/>
                  </a:lnTo>
                  <a:lnTo>
                    <a:pt x="11683" y="227442"/>
                  </a:lnTo>
                  <a:lnTo>
                    <a:pt x="8720" y="265186"/>
                  </a:lnTo>
                  <a:lnTo>
                    <a:pt x="6347" y="307413"/>
                  </a:lnTo>
                  <a:lnTo>
                    <a:pt x="0" y="33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260"/>
          <p:cNvGrpSpPr/>
          <p:nvPr/>
        </p:nvGrpSpPr>
        <p:grpSpPr>
          <a:xfrm>
            <a:off x="5937250" y="2646462"/>
            <a:ext cx="349251" cy="356546"/>
            <a:chOff x="5937250" y="2646462"/>
            <a:chExt cx="349251" cy="356546"/>
          </a:xfrm>
        </p:grpSpPr>
        <p:sp>
          <p:nvSpPr>
            <p:cNvPr id="165" name="SMARTInkShape-6704"/>
            <p:cNvSpPr/>
            <p:nvPr>
              <p:custDataLst>
                <p:tags r:id="rId107"/>
              </p:custDataLst>
            </p:nvPr>
          </p:nvSpPr>
          <p:spPr>
            <a:xfrm>
              <a:off x="6178550" y="2899314"/>
              <a:ext cx="107951" cy="103694"/>
            </a:xfrm>
            <a:custGeom>
              <a:avLst/>
              <a:gdLst/>
              <a:ahLst/>
              <a:cxnLst/>
              <a:rect l="0" t="0" r="0" b="0"/>
              <a:pathLst>
                <a:path w="107951" h="103694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9"/>
                  </a:lnTo>
                  <a:lnTo>
                    <a:pt x="17675" y="409"/>
                  </a:lnTo>
                  <a:lnTo>
                    <a:pt x="27612" y="0"/>
                  </a:lnTo>
                  <a:lnTo>
                    <a:pt x="33224" y="879"/>
                  </a:lnTo>
                  <a:lnTo>
                    <a:pt x="41342" y="5618"/>
                  </a:lnTo>
                  <a:lnTo>
                    <a:pt x="44495" y="8857"/>
                  </a:lnTo>
                  <a:lnTo>
                    <a:pt x="47998" y="18101"/>
                  </a:lnTo>
                  <a:lnTo>
                    <a:pt x="48932" y="23529"/>
                  </a:lnTo>
                  <a:lnTo>
                    <a:pt x="43505" y="44653"/>
                  </a:lnTo>
                  <a:lnTo>
                    <a:pt x="16063" y="91380"/>
                  </a:lnTo>
                  <a:lnTo>
                    <a:pt x="10247" y="100113"/>
                  </a:lnTo>
                  <a:lnTo>
                    <a:pt x="10359" y="101488"/>
                  </a:lnTo>
                  <a:lnTo>
                    <a:pt x="11139" y="102404"/>
                  </a:lnTo>
                  <a:lnTo>
                    <a:pt x="13889" y="103421"/>
                  </a:lnTo>
                  <a:lnTo>
                    <a:pt x="15609" y="103693"/>
                  </a:lnTo>
                  <a:lnTo>
                    <a:pt x="60843" y="86512"/>
                  </a:lnTo>
                  <a:lnTo>
                    <a:pt x="107950" y="78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705"/>
            <p:cNvSpPr/>
            <p:nvPr>
              <p:custDataLst>
                <p:tags r:id="rId108"/>
              </p:custDataLst>
            </p:nvPr>
          </p:nvSpPr>
          <p:spPr>
            <a:xfrm>
              <a:off x="5937250" y="2646462"/>
              <a:ext cx="195882" cy="323314"/>
            </a:xfrm>
            <a:custGeom>
              <a:avLst/>
              <a:gdLst/>
              <a:ahLst/>
              <a:cxnLst/>
              <a:rect l="0" t="0" r="0" b="0"/>
              <a:pathLst>
                <a:path w="195882" h="323314">
                  <a:moveTo>
                    <a:pt x="19050" y="96738"/>
                  </a:moveTo>
                  <a:lnTo>
                    <a:pt x="19050" y="96738"/>
                  </a:lnTo>
                  <a:lnTo>
                    <a:pt x="19049" y="87318"/>
                  </a:lnTo>
                  <a:lnTo>
                    <a:pt x="17168" y="128447"/>
                  </a:lnTo>
                  <a:lnTo>
                    <a:pt x="15905" y="170339"/>
                  </a:lnTo>
                  <a:lnTo>
                    <a:pt x="16947" y="202122"/>
                  </a:lnTo>
                  <a:lnTo>
                    <a:pt x="14272" y="249632"/>
                  </a:lnTo>
                  <a:lnTo>
                    <a:pt x="12907" y="295987"/>
                  </a:lnTo>
                  <a:lnTo>
                    <a:pt x="12791" y="299829"/>
                  </a:lnTo>
                  <a:lnTo>
                    <a:pt x="12761" y="299865"/>
                  </a:lnTo>
                  <a:lnTo>
                    <a:pt x="19616" y="264773"/>
                  </a:lnTo>
                  <a:lnTo>
                    <a:pt x="24240" y="233509"/>
                  </a:lnTo>
                  <a:lnTo>
                    <a:pt x="31000" y="191392"/>
                  </a:lnTo>
                  <a:lnTo>
                    <a:pt x="36188" y="167602"/>
                  </a:lnTo>
                  <a:lnTo>
                    <a:pt x="42470" y="142569"/>
                  </a:lnTo>
                  <a:lnTo>
                    <a:pt x="49480" y="116709"/>
                  </a:lnTo>
                  <a:lnTo>
                    <a:pt x="66676" y="74804"/>
                  </a:lnTo>
                  <a:lnTo>
                    <a:pt x="92428" y="29091"/>
                  </a:lnTo>
                  <a:lnTo>
                    <a:pt x="107402" y="10228"/>
                  </a:lnTo>
                  <a:lnTo>
                    <a:pt x="123464" y="1845"/>
                  </a:lnTo>
                  <a:lnTo>
                    <a:pt x="140009" y="0"/>
                  </a:lnTo>
                  <a:lnTo>
                    <a:pt x="148374" y="496"/>
                  </a:lnTo>
                  <a:lnTo>
                    <a:pt x="167074" y="12336"/>
                  </a:lnTo>
                  <a:lnTo>
                    <a:pt x="176999" y="21420"/>
                  </a:lnTo>
                  <a:lnTo>
                    <a:pt x="189909" y="46565"/>
                  </a:lnTo>
                  <a:lnTo>
                    <a:pt x="195881" y="77261"/>
                  </a:lnTo>
                  <a:lnTo>
                    <a:pt x="193832" y="112070"/>
                  </a:lnTo>
                  <a:lnTo>
                    <a:pt x="186337" y="146827"/>
                  </a:lnTo>
                  <a:lnTo>
                    <a:pt x="175244" y="180383"/>
                  </a:lnTo>
                  <a:lnTo>
                    <a:pt x="151721" y="225630"/>
                  </a:lnTo>
                  <a:lnTo>
                    <a:pt x="106562" y="273240"/>
                  </a:lnTo>
                  <a:lnTo>
                    <a:pt x="60246" y="306502"/>
                  </a:lnTo>
                  <a:lnTo>
                    <a:pt x="17150" y="322370"/>
                  </a:lnTo>
                  <a:lnTo>
                    <a:pt x="7622" y="323313"/>
                  </a:lnTo>
                  <a:lnTo>
                    <a:pt x="5081" y="322577"/>
                  </a:lnTo>
                  <a:lnTo>
                    <a:pt x="0" y="31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261"/>
          <p:cNvGrpSpPr/>
          <p:nvPr/>
        </p:nvGrpSpPr>
        <p:grpSpPr>
          <a:xfrm>
            <a:off x="6527800" y="2832100"/>
            <a:ext cx="133351" cy="88901"/>
            <a:chOff x="6527800" y="2832100"/>
            <a:chExt cx="133351" cy="88901"/>
          </a:xfrm>
        </p:grpSpPr>
        <p:sp>
          <p:nvSpPr>
            <p:cNvPr id="168" name="SMARTInkShape-6706"/>
            <p:cNvSpPr/>
            <p:nvPr>
              <p:custDataLst>
                <p:tags r:id="rId105"/>
              </p:custDataLst>
            </p:nvPr>
          </p:nvSpPr>
          <p:spPr>
            <a:xfrm>
              <a:off x="6527800" y="2901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225" y="13275"/>
                  </a:lnTo>
                  <a:lnTo>
                    <a:pt x="74834" y="45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707"/>
            <p:cNvSpPr/>
            <p:nvPr>
              <p:custDataLst>
                <p:tags r:id="rId106"/>
              </p:custDataLst>
            </p:nvPr>
          </p:nvSpPr>
          <p:spPr>
            <a:xfrm>
              <a:off x="6527800" y="28321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2094" y="3862"/>
                  </a:lnTo>
                  <a:lnTo>
                    <a:pt x="88983" y="76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6708"/>
          <p:cNvSpPr/>
          <p:nvPr>
            <p:custDataLst>
              <p:tags r:id="rId3"/>
            </p:custDataLst>
          </p:nvPr>
        </p:nvSpPr>
        <p:spPr>
          <a:xfrm>
            <a:off x="6953250" y="2775762"/>
            <a:ext cx="228601" cy="170547"/>
          </a:xfrm>
          <a:custGeom>
            <a:avLst/>
            <a:gdLst/>
            <a:ahLst/>
            <a:cxnLst/>
            <a:rect l="0" t="0" r="0" b="0"/>
            <a:pathLst>
              <a:path w="228601" h="170547">
                <a:moveTo>
                  <a:pt x="0" y="24588"/>
                </a:moveTo>
                <a:lnTo>
                  <a:pt x="0" y="24588"/>
                </a:lnTo>
                <a:lnTo>
                  <a:pt x="0" y="15750"/>
                </a:lnTo>
                <a:lnTo>
                  <a:pt x="705" y="14463"/>
                </a:lnTo>
                <a:lnTo>
                  <a:pt x="1881" y="13604"/>
                </a:lnTo>
                <a:lnTo>
                  <a:pt x="21654" y="7013"/>
                </a:lnTo>
                <a:lnTo>
                  <a:pt x="40753" y="7856"/>
                </a:lnTo>
                <a:lnTo>
                  <a:pt x="55507" y="11507"/>
                </a:lnTo>
                <a:lnTo>
                  <a:pt x="69119" y="17833"/>
                </a:lnTo>
                <a:lnTo>
                  <a:pt x="80344" y="29112"/>
                </a:lnTo>
                <a:lnTo>
                  <a:pt x="85313" y="36071"/>
                </a:lnTo>
                <a:lnTo>
                  <a:pt x="88952" y="53210"/>
                </a:lnTo>
                <a:lnTo>
                  <a:pt x="88934" y="62719"/>
                </a:lnTo>
                <a:lnTo>
                  <a:pt x="75426" y="96329"/>
                </a:lnTo>
                <a:lnTo>
                  <a:pt x="49941" y="139131"/>
                </a:lnTo>
                <a:lnTo>
                  <a:pt x="27340" y="161067"/>
                </a:lnTo>
                <a:lnTo>
                  <a:pt x="13562" y="169442"/>
                </a:lnTo>
                <a:lnTo>
                  <a:pt x="9041" y="170546"/>
                </a:lnTo>
                <a:lnTo>
                  <a:pt x="6028" y="169871"/>
                </a:lnTo>
                <a:lnTo>
                  <a:pt x="4018" y="168010"/>
                </a:lnTo>
                <a:lnTo>
                  <a:pt x="3667" y="158416"/>
                </a:lnTo>
                <a:lnTo>
                  <a:pt x="4561" y="151907"/>
                </a:lnTo>
                <a:lnTo>
                  <a:pt x="19303" y="129262"/>
                </a:lnTo>
                <a:lnTo>
                  <a:pt x="59003" y="87598"/>
                </a:lnTo>
                <a:lnTo>
                  <a:pt x="103429" y="50727"/>
                </a:lnTo>
                <a:lnTo>
                  <a:pt x="150330" y="13068"/>
                </a:lnTo>
                <a:lnTo>
                  <a:pt x="157830" y="5357"/>
                </a:lnTo>
                <a:lnTo>
                  <a:pt x="158842" y="3301"/>
                </a:lnTo>
                <a:lnTo>
                  <a:pt x="158767" y="0"/>
                </a:lnTo>
                <a:lnTo>
                  <a:pt x="132236" y="41355"/>
                </a:lnTo>
                <a:lnTo>
                  <a:pt x="124082" y="73222"/>
                </a:lnTo>
                <a:lnTo>
                  <a:pt x="125037" y="101636"/>
                </a:lnTo>
                <a:lnTo>
                  <a:pt x="128514" y="109114"/>
                </a:lnTo>
                <a:lnTo>
                  <a:pt x="139902" y="121186"/>
                </a:lnTo>
                <a:lnTo>
                  <a:pt x="158135" y="127493"/>
                </a:lnTo>
                <a:lnTo>
                  <a:pt x="180348" y="128885"/>
                </a:lnTo>
                <a:lnTo>
                  <a:pt x="228600" y="119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1263"/>
          <p:cNvGrpSpPr/>
          <p:nvPr/>
        </p:nvGrpSpPr>
        <p:grpSpPr>
          <a:xfrm>
            <a:off x="7575549" y="2603088"/>
            <a:ext cx="168197" cy="419513"/>
            <a:chOff x="7575549" y="2603088"/>
            <a:chExt cx="168197" cy="419513"/>
          </a:xfrm>
        </p:grpSpPr>
        <p:sp>
          <p:nvSpPr>
            <p:cNvPr id="172" name="SMARTInkShape-6709"/>
            <p:cNvSpPr/>
            <p:nvPr>
              <p:custDataLst>
                <p:tags r:id="rId103"/>
              </p:custDataLst>
            </p:nvPr>
          </p:nvSpPr>
          <p:spPr>
            <a:xfrm>
              <a:off x="7651750" y="3009900"/>
              <a:ext cx="9721" cy="12701"/>
            </a:xfrm>
            <a:custGeom>
              <a:avLst/>
              <a:gdLst/>
              <a:ahLst/>
              <a:cxnLst/>
              <a:rect l="0" t="0" r="0" b="0"/>
              <a:pathLst>
                <a:path w="9721" h="12701">
                  <a:moveTo>
                    <a:pt x="6350" y="12700"/>
                  </a:moveTo>
                  <a:lnTo>
                    <a:pt x="6350" y="12700"/>
                  </a:lnTo>
                  <a:lnTo>
                    <a:pt x="9720" y="9329"/>
                  </a:lnTo>
                  <a:lnTo>
                    <a:pt x="9303" y="76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710"/>
            <p:cNvSpPr/>
            <p:nvPr>
              <p:custDataLst>
                <p:tags r:id="rId104"/>
              </p:custDataLst>
            </p:nvPr>
          </p:nvSpPr>
          <p:spPr>
            <a:xfrm>
              <a:off x="7575549" y="2603088"/>
              <a:ext cx="168197" cy="254413"/>
            </a:xfrm>
            <a:custGeom>
              <a:avLst/>
              <a:gdLst/>
              <a:ahLst/>
              <a:cxnLst/>
              <a:rect l="0" t="0" r="0" b="0"/>
              <a:pathLst>
                <a:path w="168197" h="254413">
                  <a:moveTo>
                    <a:pt x="1" y="51212"/>
                  </a:moveTo>
                  <a:lnTo>
                    <a:pt x="1" y="51212"/>
                  </a:lnTo>
                  <a:lnTo>
                    <a:pt x="0" y="44470"/>
                  </a:lnTo>
                  <a:lnTo>
                    <a:pt x="10114" y="30164"/>
                  </a:lnTo>
                  <a:lnTo>
                    <a:pt x="29887" y="15891"/>
                  </a:lnTo>
                  <a:lnTo>
                    <a:pt x="70475" y="2725"/>
                  </a:lnTo>
                  <a:lnTo>
                    <a:pt x="112604" y="0"/>
                  </a:lnTo>
                  <a:lnTo>
                    <a:pt x="141785" y="3661"/>
                  </a:lnTo>
                  <a:lnTo>
                    <a:pt x="148851" y="8222"/>
                  </a:lnTo>
                  <a:lnTo>
                    <a:pt x="160466" y="22698"/>
                  </a:lnTo>
                  <a:lnTo>
                    <a:pt x="166568" y="42772"/>
                  </a:lnTo>
                  <a:lnTo>
                    <a:pt x="168196" y="54052"/>
                  </a:lnTo>
                  <a:lnTo>
                    <a:pt x="160597" y="81637"/>
                  </a:lnTo>
                  <a:lnTo>
                    <a:pt x="138366" y="125138"/>
                  </a:lnTo>
                  <a:lnTo>
                    <a:pt x="112024" y="164838"/>
                  </a:lnTo>
                  <a:lnTo>
                    <a:pt x="74889" y="209437"/>
                  </a:lnTo>
                  <a:lnTo>
                    <a:pt x="47773" y="243695"/>
                  </a:lnTo>
                  <a:lnTo>
                    <a:pt x="48076" y="245857"/>
                  </a:lnTo>
                  <a:lnTo>
                    <a:pt x="57151" y="25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264"/>
          <p:cNvGrpSpPr/>
          <p:nvPr/>
        </p:nvGrpSpPr>
        <p:grpSpPr>
          <a:xfrm>
            <a:off x="6570597" y="3486150"/>
            <a:ext cx="827154" cy="647701"/>
            <a:chOff x="6570597" y="3486150"/>
            <a:chExt cx="827154" cy="647701"/>
          </a:xfrm>
        </p:grpSpPr>
        <p:sp>
          <p:nvSpPr>
            <p:cNvPr id="175" name="SMARTInkShape-6711"/>
            <p:cNvSpPr/>
            <p:nvPr>
              <p:custDataLst>
                <p:tags r:id="rId98"/>
              </p:custDataLst>
            </p:nvPr>
          </p:nvSpPr>
          <p:spPr>
            <a:xfrm>
              <a:off x="7378700" y="4114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712"/>
            <p:cNvSpPr/>
            <p:nvPr>
              <p:custDataLst>
                <p:tags r:id="rId99"/>
              </p:custDataLst>
            </p:nvPr>
          </p:nvSpPr>
          <p:spPr>
            <a:xfrm>
              <a:off x="7327900" y="348615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38100" y="0"/>
                  </a:moveTo>
                  <a:lnTo>
                    <a:pt x="38100" y="0"/>
                  </a:lnTo>
                  <a:lnTo>
                    <a:pt x="29311" y="40800"/>
                  </a:lnTo>
                  <a:lnTo>
                    <a:pt x="22905" y="81633"/>
                  </a:lnTo>
                  <a:lnTo>
                    <a:pt x="20208" y="107339"/>
                  </a:lnTo>
                  <a:lnTo>
                    <a:pt x="17705" y="135059"/>
                  </a:lnTo>
                  <a:lnTo>
                    <a:pt x="15331" y="164123"/>
                  </a:lnTo>
                  <a:lnTo>
                    <a:pt x="13043" y="194082"/>
                  </a:lnTo>
                  <a:lnTo>
                    <a:pt x="10812" y="224638"/>
                  </a:lnTo>
                  <a:lnTo>
                    <a:pt x="8619" y="254181"/>
                  </a:lnTo>
                  <a:lnTo>
                    <a:pt x="6452" y="283048"/>
                  </a:lnTo>
                  <a:lnTo>
                    <a:pt x="2866" y="33041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713"/>
            <p:cNvSpPr/>
            <p:nvPr>
              <p:custDataLst>
                <p:tags r:id="rId100"/>
              </p:custDataLst>
            </p:nvPr>
          </p:nvSpPr>
          <p:spPr>
            <a:xfrm>
              <a:off x="6961154" y="3721100"/>
              <a:ext cx="160396" cy="181698"/>
            </a:xfrm>
            <a:custGeom>
              <a:avLst/>
              <a:gdLst/>
              <a:ahLst/>
              <a:cxnLst/>
              <a:rect l="0" t="0" r="0" b="0"/>
              <a:pathLst>
                <a:path w="160396" h="181698">
                  <a:moveTo>
                    <a:pt x="125446" y="19050"/>
                  </a:moveTo>
                  <a:lnTo>
                    <a:pt x="125446" y="19050"/>
                  </a:lnTo>
                  <a:lnTo>
                    <a:pt x="115333" y="12308"/>
                  </a:lnTo>
                  <a:lnTo>
                    <a:pt x="102841" y="10879"/>
                  </a:lnTo>
                  <a:lnTo>
                    <a:pt x="86472" y="14007"/>
                  </a:lnTo>
                  <a:lnTo>
                    <a:pt x="65085" y="22453"/>
                  </a:lnTo>
                  <a:lnTo>
                    <a:pt x="32615" y="52592"/>
                  </a:lnTo>
                  <a:lnTo>
                    <a:pt x="7395" y="92802"/>
                  </a:lnTo>
                  <a:lnTo>
                    <a:pt x="777" y="119562"/>
                  </a:lnTo>
                  <a:lnTo>
                    <a:pt x="0" y="132624"/>
                  </a:lnTo>
                  <a:lnTo>
                    <a:pt x="6663" y="154665"/>
                  </a:lnTo>
                  <a:lnTo>
                    <a:pt x="12390" y="164493"/>
                  </a:lnTo>
                  <a:lnTo>
                    <a:pt x="33807" y="177295"/>
                  </a:lnTo>
                  <a:lnTo>
                    <a:pt x="47420" y="181697"/>
                  </a:lnTo>
                  <a:lnTo>
                    <a:pt x="77597" y="180943"/>
                  </a:lnTo>
                  <a:lnTo>
                    <a:pt x="93547" y="177778"/>
                  </a:lnTo>
                  <a:lnTo>
                    <a:pt x="122558" y="161092"/>
                  </a:lnTo>
                  <a:lnTo>
                    <a:pt x="136221" y="149728"/>
                  </a:lnTo>
                  <a:lnTo>
                    <a:pt x="153283" y="118287"/>
                  </a:lnTo>
                  <a:lnTo>
                    <a:pt x="160395" y="81499"/>
                  </a:lnTo>
                  <a:lnTo>
                    <a:pt x="156501" y="43983"/>
                  </a:lnTo>
                  <a:lnTo>
                    <a:pt x="145833" y="19312"/>
                  </a:lnTo>
                  <a:lnTo>
                    <a:pt x="139037" y="10758"/>
                  </a:lnTo>
                  <a:lnTo>
                    <a:pt x="131684" y="5761"/>
                  </a:lnTo>
                  <a:lnTo>
                    <a:pt x="100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714"/>
            <p:cNvSpPr/>
            <p:nvPr>
              <p:custDataLst>
                <p:tags r:id="rId101"/>
              </p:custDataLst>
            </p:nvPr>
          </p:nvSpPr>
          <p:spPr>
            <a:xfrm>
              <a:off x="7080250" y="3790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715"/>
            <p:cNvSpPr/>
            <p:nvPr>
              <p:custDataLst>
                <p:tags r:id="rId102"/>
              </p:custDataLst>
            </p:nvPr>
          </p:nvSpPr>
          <p:spPr>
            <a:xfrm>
              <a:off x="6570597" y="3530566"/>
              <a:ext cx="338204" cy="435372"/>
            </a:xfrm>
            <a:custGeom>
              <a:avLst/>
              <a:gdLst/>
              <a:ahLst/>
              <a:cxnLst/>
              <a:rect l="0" t="0" r="0" b="0"/>
              <a:pathLst>
                <a:path w="338204" h="435372">
                  <a:moveTo>
                    <a:pt x="65153" y="114334"/>
                  </a:moveTo>
                  <a:lnTo>
                    <a:pt x="65153" y="114334"/>
                  </a:lnTo>
                  <a:lnTo>
                    <a:pt x="65153" y="96689"/>
                  </a:lnTo>
                  <a:lnTo>
                    <a:pt x="61782" y="102442"/>
                  </a:lnTo>
                  <a:lnTo>
                    <a:pt x="54322" y="148857"/>
                  </a:lnTo>
                  <a:lnTo>
                    <a:pt x="50226" y="184946"/>
                  </a:lnTo>
                  <a:lnTo>
                    <a:pt x="44172" y="230149"/>
                  </a:lnTo>
                  <a:lnTo>
                    <a:pt x="40582" y="255044"/>
                  </a:lnTo>
                  <a:lnTo>
                    <a:pt x="36778" y="280107"/>
                  </a:lnTo>
                  <a:lnTo>
                    <a:pt x="32830" y="305282"/>
                  </a:lnTo>
                  <a:lnTo>
                    <a:pt x="23976" y="352306"/>
                  </a:lnTo>
                  <a:lnTo>
                    <a:pt x="12986" y="389667"/>
                  </a:lnTo>
                  <a:lnTo>
                    <a:pt x="233" y="430795"/>
                  </a:lnTo>
                  <a:lnTo>
                    <a:pt x="0" y="433964"/>
                  </a:lnTo>
                  <a:lnTo>
                    <a:pt x="551" y="435371"/>
                  </a:lnTo>
                  <a:lnTo>
                    <a:pt x="2846" y="390016"/>
                  </a:lnTo>
                  <a:lnTo>
                    <a:pt x="5271" y="363739"/>
                  </a:lnTo>
                  <a:lnTo>
                    <a:pt x="8298" y="333520"/>
                  </a:lnTo>
                  <a:lnTo>
                    <a:pt x="13844" y="299264"/>
                  </a:lnTo>
                  <a:lnTo>
                    <a:pt x="21069" y="262315"/>
                  </a:lnTo>
                  <a:lnTo>
                    <a:pt x="29413" y="223571"/>
                  </a:lnTo>
                  <a:lnTo>
                    <a:pt x="37799" y="189276"/>
                  </a:lnTo>
                  <a:lnTo>
                    <a:pt x="46211" y="157945"/>
                  </a:lnTo>
                  <a:lnTo>
                    <a:pt x="54642" y="128591"/>
                  </a:lnTo>
                  <a:lnTo>
                    <a:pt x="71535" y="82805"/>
                  </a:lnTo>
                  <a:lnTo>
                    <a:pt x="87745" y="48110"/>
                  </a:lnTo>
                  <a:lnTo>
                    <a:pt x="111820" y="3551"/>
                  </a:lnTo>
                  <a:lnTo>
                    <a:pt x="114609" y="1673"/>
                  </a:lnTo>
                  <a:lnTo>
                    <a:pt x="117878" y="1832"/>
                  </a:lnTo>
                  <a:lnTo>
                    <a:pt x="121470" y="3350"/>
                  </a:lnTo>
                  <a:lnTo>
                    <a:pt x="129896" y="35823"/>
                  </a:lnTo>
                  <a:lnTo>
                    <a:pt x="136496" y="73796"/>
                  </a:lnTo>
                  <a:lnTo>
                    <a:pt x="144133" y="120306"/>
                  </a:lnTo>
                  <a:lnTo>
                    <a:pt x="148145" y="146537"/>
                  </a:lnTo>
                  <a:lnTo>
                    <a:pt x="152231" y="173903"/>
                  </a:lnTo>
                  <a:lnTo>
                    <a:pt x="157777" y="201319"/>
                  </a:lnTo>
                  <a:lnTo>
                    <a:pt x="164297" y="228768"/>
                  </a:lnTo>
                  <a:lnTo>
                    <a:pt x="171466" y="256240"/>
                  </a:lnTo>
                  <a:lnTo>
                    <a:pt x="185075" y="299935"/>
                  </a:lnTo>
                  <a:lnTo>
                    <a:pt x="202755" y="346657"/>
                  </a:lnTo>
                  <a:lnTo>
                    <a:pt x="213093" y="366460"/>
                  </a:lnTo>
                  <a:lnTo>
                    <a:pt x="224743" y="377614"/>
                  </a:lnTo>
                  <a:lnTo>
                    <a:pt x="230813" y="379460"/>
                  </a:lnTo>
                  <a:lnTo>
                    <a:pt x="243202" y="377747"/>
                  </a:lnTo>
                  <a:lnTo>
                    <a:pt x="257644" y="364757"/>
                  </a:lnTo>
                  <a:lnTo>
                    <a:pt x="265448" y="355366"/>
                  </a:lnTo>
                  <a:lnTo>
                    <a:pt x="279762" y="314828"/>
                  </a:lnTo>
                  <a:lnTo>
                    <a:pt x="286543" y="288213"/>
                  </a:lnTo>
                  <a:lnTo>
                    <a:pt x="293179" y="254243"/>
                  </a:lnTo>
                  <a:lnTo>
                    <a:pt x="299721" y="215367"/>
                  </a:lnTo>
                  <a:lnTo>
                    <a:pt x="306197" y="173223"/>
                  </a:lnTo>
                  <a:lnTo>
                    <a:pt x="311927" y="135954"/>
                  </a:lnTo>
                  <a:lnTo>
                    <a:pt x="317158" y="101937"/>
                  </a:lnTo>
                  <a:lnTo>
                    <a:pt x="322057" y="70086"/>
                  </a:lnTo>
                  <a:lnTo>
                    <a:pt x="329380" y="30933"/>
                  </a:lnTo>
                  <a:lnTo>
                    <a:pt x="336460" y="1042"/>
                  </a:lnTo>
                  <a:lnTo>
                    <a:pt x="337041" y="0"/>
                  </a:lnTo>
                  <a:lnTo>
                    <a:pt x="337429" y="717"/>
                  </a:lnTo>
                  <a:lnTo>
                    <a:pt x="338203" y="3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265"/>
          <p:cNvGrpSpPr/>
          <p:nvPr/>
        </p:nvGrpSpPr>
        <p:grpSpPr>
          <a:xfrm>
            <a:off x="1286300" y="4530016"/>
            <a:ext cx="669501" cy="308685"/>
            <a:chOff x="1286300" y="4530016"/>
            <a:chExt cx="669501" cy="308685"/>
          </a:xfrm>
        </p:grpSpPr>
        <p:sp>
          <p:nvSpPr>
            <p:cNvPr id="181" name="SMARTInkShape-6716"/>
            <p:cNvSpPr/>
            <p:nvPr>
              <p:custDataLst>
                <p:tags r:id="rId94"/>
              </p:custDataLst>
            </p:nvPr>
          </p:nvSpPr>
          <p:spPr>
            <a:xfrm>
              <a:off x="1936750" y="4787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17"/>
            <p:cNvSpPr/>
            <p:nvPr>
              <p:custDataLst>
                <p:tags r:id="rId95"/>
              </p:custDataLst>
            </p:nvPr>
          </p:nvSpPr>
          <p:spPr>
            <a:xfrm>
              <a:off x="1949450" y="4629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18"/>
            <p:cNvSpPr/>
            <p:nvPr>
              <p:custDataLst>
                <p:tags r:id="rId96"/>
              </p:custDataLst>
            </p:nvPr>
          </p:nvSpPr>
          <p:spPr>
            <a:xfrm>
              <a:off x="1593850" y="4533978"/>
              <a:ext cx="241301" cy="269359"/>
            </a:xfrm>
            <a:custGeom>
              <a:avLst/>
              <a:gdLst/>
              <a:ahLst/>
              <a:cxnLst/>
              <a:rect l="0" t="0" r="0" b="0"/>
              <a:pathLst>
                <a:path w="241301" h="269359">
                  <a:moveTo>
                    <a:pt x="241300" y="6272"/>
                  </a:moveTo>
                  <a:lnTo>
                    <a:pt x="241300" y="6272"/>
                  </a:lnTo>
                  <a:lnTo>
                    <a:pt x="230455" y="5566"/>
                  </a:lnTo>
                  <a:lnTo>
                    <a:pt x="192495" y="805"/>
                  </a:lnTo>
                  <a:lnTo>
                    <a:pt x="154089" y="184"/>
                  </a:lnTo>
                  <a:lnTo>
                    <a:pt x="114800" y="0"/>
                  </a:lnTo>
                  <a:lnTo>
                    <a:pt x="83090" y="3316"/>
                  </a:lnTo>
                  <a:lnTo>
                    <a:pt x="44138" y="20191"/>
                  </a:lnTo>
                  <a:lnTo>
                    <a:pt x="31141" y="29156"/>
                  </a:lnTo>
                  <a:lnTo>
                    <a:pt x="22542" y="41608"/>
                  </a:lnTo>
                  <a:lnTo>
                    <a:pt x="11273" y="72597"/>
                  </a:lnTo>
                  <a:lnTo>
                    <a:pt x="12249" y="116008"/>
                  </a:lnTo>
                  <a:lnTo>
                    <a:pt x="12566" y="127060"/>
                  </a:lnTo>
                  <a:lnTo>
                    <a:pt x="14728" y="129130"/>
                  </a:lnTo>
                  <a:lnTo>
                    <a:pt x="22773" y="131431"/>
                  </a:lnTo>
                  <a:lnTo>
                    <a:pt x="63718" y="128813"/>
                  </a:lnTo>
                  <a:lnTo>
                    <a:pt x="76297" y="133878"/>
                  </a:lnTo>
                  <a:lnTo>
                    <a:pt x="91908" y="148033"/>
                  </a:lnTo>
                  <a:lnTo>
                    <a:pt x="102099" y="172374"/>
                  </a:lnTo>
                  <a:lnTo>
                    <a:pt x="106216" y="198559"/>
                  </a:lnTo>
                  <a:lnTo>
                    <a:pt x="100694" y="224191"/>
                  </a:lnTo>
                  <a:lnTo>
                    <a:pt x="92025" y="237416"/>
                  </a:lnTo>
                  <a:lnTo>
                    <a:pt x="69213" y="260774"/>
                  </a:lnTo>
                  <a:lnTo>
                    <a:pt x="54985" y="267551"/>
                  </a:lnTo>
                  <a:lnTo>
                    <a:pt x="47240" y="269358"/>
                  </a:lnTo>
                  <a:lnTo>
                    <a:pt x="32990" y="267602"/>
                  </a:lnTo>
                  <a:lnTo>
                    <a:pt x="14949" y="258681"/>
                  </a:lnTo>
                  <a:lnTo>
                    <a:pt x="0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719"/>
            <p:cNvSpPr/>
            <p:nvPr>
              <p:custDataLst>
                <p:tags r:id="rId97"/>
              </p:custDataLst>
            </p:nvPr>
          </p:nvSpPr>
          <p:spPr>
            <a:xfrm>
              <a:off x="1286300" y="4530016"/>
              <a:ext cx="197845" cy="308685"/>
            </a:xfrm>
            <a:custGeom>
              <a:avLst/>
              <a:gdLst/>
              <a:ahLst/>
              <a:cxnLst/>
              <a:rect l="0" t="0" r="0" b="0"/>
              <a:pathLst>
                <a:path w="197845" h="308685">
                  <a:moveTo>
                    <a:pt x="142450" y="41984"/>
                  </a:moveTo>
                  <a:lnTo>
                    <a:pt x="142450" y="41984"/>
                  </a:lnTo>
                  <a:lnTo>
                    <a:pt x="141744" y="26083"/>
                  </a:lnTo>
                  <a:lnTo>
                    <a:pt x="139079" y="18218"/>
                  </a:lnTo>
                  <a:lnTo>
                    <a:pt x="130241" y="5858"/>
                  </a:lnTo>
                  <a:lnTo>
                    <a:pt x="120796" y="1233"/>
                  </a:lnTo>
                  <a:lnTo>
                    <a:pt x="115314" y="0"/>
                  </a:lnTo>
                  <a:lnTo>
                    <a:pt x="90744" y="5007"/>
                  </a:lnTo>
                  <a:lnTo>
                    <a:pt x="61121" y="28911"/>
                  </a:lnTo>
                  <a:lnTo>
                    <a:pt x="30001" y="76289"/>
                  </a:lnTo>
                  <a:lnTo>
                    <a:pt x="14627" y="114850"/>
                  </a:lnTo>
                  <a:lnTo>
                    <a:pt x="4501" y="154803"/>
                  </a:lnTo>
                  <a:lnTo>
                    <a:pt x="0" y="193726"/>
                  </a:lnTo>
                  <a:lnTo>
                    <a:pt x="1763" y="228428"/>
                  </a:lnTo>
                  <a:lnTo>
                    <a:pt x="4209" y="244597"/>
                  </a:lnTo>
                  <a:lnTo>
                    <a:pt x="16334" y="268206"/>
                  </a:lnTo>
                  <a:lnTo>
                    <a:pt x="24506" y="277465"/>
                  </a:lnTo>
                  <a:lnTo>
                    <a:pt x="42993" y="287753"/>
                  </a:lnTo>
                  <a:lnTo>
                    <a:pt x="52862" y="290497"/>
                  </a:lnTo>
                  <a:lnTo>
                    <a:pt x="75117" y="287900"/>
                  </a:lnTo>
                  <a:lnTo>
                    <a:pt x="86978" y="284245"/>
                  </a:lnTo>
                  <a:lnTo>
                    <a:pt x="109564" y="265132"/>
                  </a:lnTo>
                  <a:lnTo>
                    <a:pt x="130656" y="234294"/>
                  </a:lnTo>
                  <a:lnTo>
                    <a:pt x="149438" y="190014"/>
                  </a:lnTo>
                  <a:lnTo>
                    <a:pt x="165311" y="143523"/>
                  </a:lnTo>
                  <a:lnTo>
                    <a:pt x="177305" y="101224"/>
                  </a:lnTo>
                  <a:lnTo>
                    <a:pt x="182636" y="70665"/>
                  </a:lnTo>
                  <a:lnTo>
                    <a:pt x="181235" y="58988"/>
                  </a:lnTo>
                  <a:lnTo>
                    <a:pt x="172153" y="40369"/>
                  </a:lnTo>
                  <a:lnTo>
                    <a:pt x="156827" y="28801"/>
                  </a:lnTo>
                  <a:lnTo>
                    <a:pt x="147801" y="24729"/>
                  </a:lnTo>
                  <a:lnTo>
                    <a:pt x="128365" y="23967"/>
                  </a:lnTo>
                  <a:lnTo>
                    <a:pt x="108673" y="29038"/>
                  </a:lnTo>
                  <a:lnTo>
                    <a:pt x="90514" y="38347"/>
                  </a:lnTo>
                  <a:lnTo>
                    <a:pt x="67795" y="62230"/>
                  </a:lnTo>
                  <a:lnTo>
                    <a:pt x="54400" y="91648"/>
                  </a:lnTo>
                  <a:lnTo>
                    <a:pt x="54163" y="110388"/>
                  </a:lnTo>
                  <a:lnTo>
                    <a:pt x="56075" y="119337"/>
                  </a:lnTo>
                  <a:lnTo>
                    <a:pt x="72251" y="145415"/>
                  </a:lnTo>
                  <a:lnTo>
                    <a:pt x="118209" y="183875"/>
                  </a:lnTo>
                  <a:lnTo>
                    <a:pt x="158237" y="210006"/>
                  </a:lnTo>
                  <a:lnTo>
                    <a:pt x="186796" y="232174"/>
                  </a:lnTo>
                  <a:lnTo>
                    <a:pt x="196967" y="248104"/>
                  </a:lnTo>
                  <a:lnTo>
                    <a:pt x="197844" y="256303"/>
                  </a:lnTo>
                  <a:lnTo>
                    <a:pt x="193175" y="272939"/>
                  </a:lnTo>
                  <a:lnTo>
                    <a:pt x="178646" y="294800"/>
                  </a:lnTo>
                  <a:lnTo>
                    <a:pt x="170767" y="302513"/>
                  </a:lnTo>
                  <a:lnTo>
                    <a:pt x="161500" y="308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266"/>
          <p:cNvGrpSpPr/>
          <p:nvPr/>
        </p:nvGrpSpPr>
        <p:grpSpPr>
          <a:xfrm>
            <a:off x="2533850" y="4494083"/>
            <a:ext cx="1854001" cy="463940"/>
            <a:chOff x="2533850" y="4494083"/>
            <a:chExt cx="1854001" cy="463940"/>
          </a:xfrm>
        </p:grpSpPr>
        <p:sp>
          <p:nvSpPr>
            <p:cNvPr id="186" name="SMARTInkShape-6720"/>
            <p:cNvSpPr/>
            <p:nvPr>
              <p:custDataLst>
                <p:tags r:id="rId85"/>
              </p:custDataLst>
            </p:nvPr>
          </p:nvSpPr>
          <p:spPr>
            <a:xfrm>
              <a:off x="4068530" y="4768850"/>
              <a:ext cx="319321" cy="31751"/>
            </a:xfrm>
            <a:custGeom>
              <a:avLst/>
              <a:gdLst/>
              <a:ahLst/>
              <a:cxnLst/>
              <a:rect l="0" t="0" r="0" b="0"/>
              <a:pathLst>
                <a:path w="31932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7" y="27386"/>
                  </a:lnTo>
                  <a:lnTo>
                    <a:pt x="0" y="26724"/>
                  </a:lnTo>
                  <a:lnTo>
                    <a:pt x="606" y="26283"/>
                  </a:lnTo>
                  <a:lnTo>
                    <a:pt x="42460" y="18609"/>
                  </a:lnTo>
                  <a:lnTo>
                    <a:pt x="83382" y="15326"/>
                  </a:lnTo>
                  <a:lnTo>
                    <a:pt x="109112" y="14451"/>
                  </a:lnTo>
                  <a:lnTo>
                    <a:pt x="136848" y="13867"/>
                  </a:lnTo>
                  <a:lnTo>
                    <a:pt x="163099" y="12772"/>
                  </a:lnTo>
                  <a:lnTo>
                    <a:pt x="188362" y="11337"/>
                  </a:lnTo>
                  <a:lnTo>
                    <a:pt x="235716" y="7861"/>
                  </a:lnTo>
                  <a:lnTo>
                    <a:pt x="277929" y="3964"/>
                  </a:lnTo>
                  <a:lnTo>
                    <a:pt x="319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21"/>
            <p:cNvSpPr/>
            <p:nvPr>
              <p:custDataLst>
                <p:tags r:id="rId86"/>
              </p:custDataLst>
            </p:nvPr>
          </p:nvSpPr>
          <p:spPr>
            <a:xfrm>
              <a:off x="3721100" y="48387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5774" y="12142"/>
                  </a:lnTo>
                  <a:lnTo>
                    <a:pt x="73050" y="8218"/>
                  </a:lnTo>
                  <a:lnTo>
                    <a:pt x="115487" y="41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722"/>
            <p:cNvSpPr/>
            <p:nvPr>
              <p:custDataLst>
                <p:tags r:id="rId87"/>
              </p:custDataLst>
            </p:nvPr>
          </p:nvSpPr>
          <p:spPr>
            <a:xfrm>
              <a:off x="3714750" y="4740814"/>
              <a:ext cx="171451" cy="15337"/>
            </a:xfrm>
            <a:custGeom>
              <a:avLst/>
              <a:gdLst/>
              <a:ahLst/>
              <a:cxnLst/>
              <a:rect l="0" t="0" r="0" b="0"/>
              <a:pathLst>
                <a:path w="171451" h="153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44071" y="4504"/>
                  </a:lnTo>
                  <a:lnTo>
                    <a:pt x="81440" y="409"/>
                  </a:lnTo>
                  <a:lnTo>
                    <a:pt x="118275" y="0"/>
                  </a:lnTo>
                  <a:lnTo>
                    <a:pt x="1714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723"/>
            <p:cNvSpPr/>
            <p:nvPr>
              <p:custDataLst>
                <p:tags r:id="rId88"/>
              </p:custDataLst>
            </p:nvPr>
          </p:nvSpPr>
          <p:spPr>
            <a:xfrm>
              <a:off x="3381179" y="4817522"/>
              <a:ext cx="130372" cy="140501"/>
            </a:xfrm>
            <a:custGeom>
              <a:avLst/>
              <a:gdLst/>
              <a:ahLst/>
              <a:cxnLst/>
              <a:rect l="0" t="0" r="0" b="0"/>
              <a:pathLst>
                <a:path w="130372" h="140501">
                  <a:moveTo>
                    <a:pt x="3371" y="27528"/>
                  </a:moveTo>
                  <a:lnTo>
                    <a:pt x="3371" y="27528"/>
                  </a:lnTo>
                  <a:lnTo>
                    <a:pt x="0" y="20786"/>
                  </a:lnTo>
                  <a:lnTo>
                    <a:pt x="418" y="17389"/>
                  </a:lnTo>
                  <a:lnTo>
                    <a:pt x="4646" y="9851"/>
                  </a:lnTo>
                  <a:lnTo>
                    <a:pt x="14991" y="3679"/>
                  </a:lnTo>
                  <a:lnTo>
                    <a:pt x="21701" y="1045"/>
                  </a:lnTo>
                  <a:lnTo>
                    <a:pt x="36682" y="0"/>
                  </a:lnTo>
                  <a:lnTo>
                    <a:pt x="69296" y="5079"/>
                  </a:lnTo>
                  <a:lnTo>
                    <a:pt x="75543" y="8328"/>
                  </a:lnTo>
                  <a:lnTo>
                    <a:pt x="84366" y="17584"/>
                  </a:lnTo>
                  <a:lnTo>
                    <a:pt x="86876" y="32516"/>
                  </a:lnTo>
                  <a:lnTo>
                    <a:pt x="86558" y="41436"/>
                  </a:lnTo>
                  <a:lnTo>
                    <a:pt x="76796" y="60756"/>
                  </a:lnTo>
                  <a:lnTo>
                    <a:pt x="45156" y="101903"/>
                  </a:lnTo>
                  <a:lnTo>
                    <a:pt x="19275" y="137347"/>
                  </a:lnTo>
                  <a:lnTo>
                    <a:pt x="19618" y="138841"/>
                  </a:lnTo>
                  <a:lnTo>
                    <a:pt x="21258" y="139836"/>
                  </a:lnTo>
                  <a:lnTo>
                    <a:pt x="23762" y="140500"/>
                  </a:lnTo>
                  <a:lnTo>
                    <a:pt x="61021" y="127768"/>
                  </a:lnTo>
                  <a:lnTo>
                    <a:pt x="106687" y="120101"/>
                  </a:lnTo>
                  <a:lnTo>
                    <a:pt x="130371" y="11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724"/>
            <p:cNvSpPr/>
            <p:nvPr>
              <p:custDataLst>
                <p:tags r:id="rId89"/>
              </p:custDataLst>
            </p:nvPr>
          </p:nvSpPr>
          <p:spPr>
            <a:xfrm>
              <a:off x="3194050" y="4535200"/>
              <a:ext cx="190946" cy="333927"/>
            </a:xfrm>
            <a:custGeom>
              <a:avLst/>
              <a:gdLst/>
              <a:ahLst/>
              <a:cxnLst/>
              <a:rect l="0" t="0" r="0" b="0"/>
              <a:pathLst>
                <a:path w="190946" h="333927">
                  <a:moveTo>
                    <a:pt x="69850" y="62200"/>
                  </a:moveTo>
                  <a:lnTo>
                    <a:pt x="69850" y="62200"/>
                  </a:lnTo>
                  <a:lnTo>
                    <a:pt x="66479" y="58829"/>
                  </a:lnTo>
                  <a:lnTo>
                    <a:pt x="64780" y="59247"/>
                  </a:lnTo>
                  <a:lnTo>
                    <a:pt x="61012" y="63475"/>
                  </a:lnTo>
                  <a:lnTo>
                    <a:pt x="56502" y="100787"/>
                  </a:lnTo>
                  <a:lnTo>
                    <a:pt x="50747" y="134618"/>
                  </a:lnTo>
                  <a:lnTo>
                    <a:pt x="47249" y="173173"/>
                  </a:lnTo>
                  <a:lnTo>
                    <a:pt x="44989" y="213121"/>
                  </a:lnTo>
                  <a:lnTo>
                    <a:pt x="41632" y="252043"/>
                  </a:lnTo>
                  <a:lnTo>
                    <a:pt x="35775" y="296171"/>
                  </a:lnTo>
                  <a:lnTo>
                    <a:pt x="32943" y="318105"/>
                  </a:lnTo>
                  <a:lnTo>
                    <a:pt x="31839" y="319587"/>
                  </a:lnTo>
                  <a:lnTo>
                    <a:pt x="30399" y="318458"/>
                  </a:lnTo>
                  <a:lnTo>
                    <a:pt x="28732" y="315588"/>
                  </a:lnTo>
                  <a:lnTo>
                    <a:pt x="29758" y="281211"/>
                  </a:lnTo>
                  <a:lnTo>
                    <a:pt x="34628" y="235268"/>
                  </a:lnTo>
                  <a:lnTo>
                    <a:pt x="37902" y="207212"/>
                  </a:lnTo>
                  <a:lnTo>
                    <a:pt x="43612" y="175808"/>
                  </a:lnTo>
                  <a:lnTo>
                    <a:pt x="50947" y="142172"/>
                  </a:lnTo>
                  <a:lnTo>
                    <a:pt x="59364" y="107048"/>
                  </a:lnTo>
                  <a:lnTo>
                    <a:pt x="69209" y="79399"/>
                  </a:lnTo>
                  <a:lnTo>
                    <a:pt x="91437" y="37388"/>
                  </a:lnTo>
                  <a:lnTo>
                    <a:pt x="111665" y="14013"/>
                  </a:lnTo>
                  <a:lnTo>
                    <a:pt x="129356" y="2683"/>
                  </a:lnTo>
                  <a:lnTo>
                    <a:pt x="144275" y="0"/>
                  </a:lnTo>
                  <a:lnTo>
                    <a:pt x="151217" y="3800"/>
                  </a:lnTo>
                  <a:lnTo>
                    <a:pt x="164574" y="19311"/>
                  </a:lnTo>
                  <a:lnTo>
                    <a:pt x="175685" y="49724"/>
                  </a:lnTo>
                  <a:lnTo>
                    <a:pt x="184621" y="89110"/>
                  </a:lnTo>
                  <a:lnTo>
                    <a:pt x="190945" y="132486"/>
                  </a:lnTo>
                  <a:lnTo>
                    <a:pt x="186699" y="177634"/>
                  </a:lnTo>
                  <a:lnTo>
                    <a:pt x="172583" y="222160"/>
                  </a:lnTo>
                  <a:lnTo>
                    <a:pt x="147494" y="263115"/>
                  </a:lnTo>
                  <a:lnTo>
                    <a:pt x="101636" y="305018"/>
                  </a:lnTo>
                  <a:lnTo>
                    <a:pt x="59042" y="328566"/>
                  </a:lnTo>
                  <a:lnTo>
                    <a:pt x="36354" y="333926"/>
                  </a:lnTo>
                  <a:lnTo>
                    <a:pt x="13358" y="332976"/>
                  </a:lnTo>
                  <a:lnTo>
                    <a:pt x="0" y="32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725"/>
            <p:cNvSpPr/>
            <p:nvPr>
              <p:custDataLst>
                <p:tags r:id="rId90"/>
              </p:custDataLst>
            </p:nvPr>
          </p:nvSpPr>
          <p:spPr>
            <a:xfrm>
              <a:off x="3020780" y="4610100"/>
              <a:ext cx="18715" cy="234951"/>
            </a:xfrm>
            <a:custGeom>
              <a:avLst/>
              <a:gdLst/>
              <a:ahLst/>
              <a:cxnLst/>
              <a:rect l="0" t="0" r="0" b="0"/>
              <a:pathLst>
                <a:path w="18715" h="23495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1411"/>
                  </a:lnTo>
                  <a:lnTo>
                    <a:pt x="0" y="3763"/>
                  </a:lnTo>
                  <a:lnTo>
                    <a:pt x="13594" y="50216"/>
                  </a:lnTo>
                  <a:lnTo>
                    <a:pt x="18714" y="94371"/>
                  </a:lnTo>
                  <a:lnTo>
                    <a:pt x="18501" y="128726"/>
                  </a:lnTo>
                  <a:lnTo>
                    <a:pt x="13702" y="162810"/>
                  </a:lnTo>
                  <a:lnTo>
                    <a:pt x="6438" y="206990"/>
                  </a:lnTo>
                  <a:lnTo>
                    <a:pt x="182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726"/>
            <p:cNvSpPr/>
            <p:nvPr>
              <p:custDataLst>
                <p:tags r:id="rId91"/>
              </p:custDataLst>
            </p:nvPr>
          </p:nvSpPr>
          <p:spPr>
            <a:xfrm>
              <a:off x="2901950" y="469900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2534" y="20918"/>
                  </a:lnTo>
                  <a:lnTo>
                    <a:pt x="79490" y="14743"/>
                  </a:lnTo>
                  <a:lnTo>
                    <a:pt x="112705" y="10551"/>
                  </a:lnTo>
                  <a:lnTo>
                    <a:pt x="159767" y="422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27"/>
            <p:cNvSpPr/>
            <p:nvPr>
              <p:custDataLst>
                <p:tags r:id="rId92"/>
              </p:custDataLst>
            </p:nvPr>
          </p:nvSpPr>
          <p:spPr>
            <a:xfrm>
              <a:off x="2774950" y="47688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1358" y="0"/>
                  </a:lnTo>
                  <a:lnTo>
                    <a:pt x="29372" y="1411"/>
                  </a:lnTo>
                  <a:lnTo>
                    <a:pt x="28048" y="3763"/>
                  </a:lnTo>
                  <a:lnTo>
                    <a:pt x="16844" y="43309"/>
                  </a:lnTo>
                  <a:lnTo>
                    <a:pt x="3368" y="9073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728"/>
            <p:cNvSpPr/>
            <p:nvPr>
              <p:custDataLst>
                <p:tags r:id="rId93"/>
              </p:custDataLst>
            </p:nvPr>
          </p:nvSpPr>
          <p:spPr>
            <a:xfrm>
              <a:off x="2533850" y="4494083"/>
              <a:ext cx="227925" cy="326220"/>
            </a:xfrm>
            <a:custGeom>
              <a:avLst/>
              <a:gdLst/>
              <a:ahLst/>
              <a:cxnLst/>
              <a:rect l="0" t="0" r="0" b="0"/>
              <a:pathLst>
                <a:path w="227925" h="326220">
                  <a:moveTo>
                    <a:pt x="120450" y="84267"/>
                  </a:moveTo>
                  <a:lnTo>
                    <a:pt x="120450" y="84267"/>
                  </a:lnTo>
                  <a:lnTo>
                    <a:pt x="120450" y="73332"/>
                  </a:lnTo>
                  <a:lnTo>
                    <a:pt x="114675" y="115741"/>
                  </a:lnTo>
                  <a:lnTo>
                    <a:pt x="108241" y="153053"/>
                  </a:lnTo>
                  <a:lnTo>
                    <a:pt x="98796" y="195507"/>
                  </a:lnTo>
                  <a:lnTo>
                    <a:pt x="88248" y="238129"/>
                  </a:lnTo>
                  <a:lnTo>
                    <a:pt x="78856" y="275887"/>
                  </a:lnTo>
                  <a:lnTo>
                    <a:pt x="65837" y="321194"/>
                  </a:lnTo>
                  <a:lnTo>
                    <a:pt x="64991" y="322651"/>
                  </a:lnTo>
                  <a:lnTo>
                    <a:pt x="63801" y="307848"/>
                  </a:lnTo>
                  <a:lnTo>
                    <a:pt x="67285" y="273712"/>
                  </a:lnTo>
                  <a:lnTo>
                    <a:pt x="70190" y="250780"/>
                  </a:lnTo>
                  <a:lnTo>
                    <a:pt x="74949" y="222087"/>
                  </a:lnTo>
                  <a:lnTo>
                    <a:pt x="80944" y="189552"/>
                  </a:lnTo>
                  <a:lnTo>
                    <a:pt x="87763" y="154457"/>
                  </a:lnTo>
                  <a:lnTo>
                    <a:pt x="95836" y="122594"/>
                  </a:lnTo>
                  <a:lnTo>
                    <a:pt x="104747" y="92885"/>
                  </a:lnTo>
                  <a:lnTo>
                    <a:pt x="114214" y="64612"/>
                  </a:lnTo>
                  <a:lnTo>
                    <a:pt x="134142" y="27554"/>
                  </a:lnTo>
                  <a:lnTo>
                    <a:pt x="153346" y="6850"/>
                  </a:lnTo>
                  <a:lnTo>
                    <a:pt x="168937" y="0"/>
                  </a:lnTo>
                  <a:lnTo>
                    <a:pt x="176764" y="1277"/>
                  </a:lnTo>
                  <a:lnTo>
                    <a:pt x="192986" y="10223"/>
                  </a:lnTo>
                  <a:lnTo>
                    <a:pt x="214614" y="44611"/>
                  </a:lnTo>
                  <a:lnTo>
                    <a:pt x="224155" y="80283"/>
                  </a:lnTo>
                  <a:lnTo>
                    <a:pt x="227924" y="123418"/>
                  </a:lnTo>
                  <a:lnTo>
                    <a:pt x="225966" y="147762"/>
                  </a:lnTo>
                  <a:lnTo>
                    <a:pt x="222544" y="173164"/>
                  </a:lnTo>
                  <a:lnTo>
                    <a:pt x="205571" y="218321"/>
                  </a:lnTo>
                  <a:lnTo>
                    <a:pt x="179448" y="257441"/>
                  </a:lnTo>
                  <a:lnTo>
                    <a:pt x="144320" y="288939"/>
                  </a:lnTo>
                  <a:lnTo>
                    <a:pt x="107070" y="311404"/>
                  </a:lnTo>
                  <a:lnTo>
                    <a:pt x="70053" y="324917"/>
                  </a:lnTo>
                  <a:lnTo>
                    <a:pt x="34786" y="326219"/>
                  </a:lnTo>
                  <a:lnTo>
                    <a:pt x="11586" y="322094"/>
                  </a:lnTo>
                  <a:lnTo>
                    <a:pt x="3424" y="319018"/>
                  </a:lnTo>
                  <a:lnTo>
                    <a:pt x="99" y="314851"/>
                  </a:lnTo>
                  <a:lnTo>
                    <a:pt x="0" y="309956"/>
                  </a:lnTo>
                  <a:lnTo>
                    <a:pt x="6150" y="29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6729"/>
          <p:cNvSpPr/>
          <p:nvPr>
            <p:custDataLst>
              <p:tags r:id="rId4"/>
            </p:custDataLst>
          </p:nvPr>
        </p:nvSpPr>
        <p:spPr>
          <a:xfrm>
            <a:off x="4114800" y="4531297"/>
            <a:ext cx="163072" cy="385830"/>
          </a:xfrm>
          <a:custGeom>
            <a:avLst/>
            <a:gdLst/>
            <a:ahLst/>
            <a:cxnLst/>
            <a:rect l="0" t="0" r="0" b="0"/>
            <a:pathLst>
              <a:path w="163072" h="385830">
                <a:moveTo>
                  <a:pt x="0" y="40703"/>
                </a:moveTo>
                <a:lnTo>
                  <a:pt x="0" y="40703"/>
                </a:lnTo>
                <a:lnTo>
                  <a:pt x="3371" y="37332"/>
                </a:lnTo>
                <a:lnTo>
                  <a:pt x="42376" y="20930"/>
                </a:lnTo>
                <a:lnTo>
                  <a:pt x="86374" y="7948"/>
                </a:lnTo>
                <a:lnTo>
                  <a:pt x="128330" y="0"/>
                </a:lnTo>
                <a:lnTo>
                  <a:pt x="146876" y="976"/>
                </a:lnTo>
                <a:lnTo>
                  <a:pt x="153657" y="7868"/>
                </a:lnTo>
                <a:lnTo>
                  <a:pt x="163071" y="32459"/>
                </a:lnTo>
                <a:lnTo>
                  <a:pt x="162082" y="66437"/>
                </a:lnTo>
                <a:lnTo>
                  <a:pt x="153175" y="107174"/>
                </a:lnTo>
                <a:lnTo>
                  <a:pt x="145861" y="130878"/>
                </a:lnTo>
                <a:lnTo>
                  <a:pt x="137458" y="155853"/>
                </a:lnTo>
                <a:lnTo>
                  <a:pt x="129033" y="182381"/>
                </a:lnTo>
                <a:lnTo>
                  <a:pt x="120594" y="209944"/>
                </a:lnTo>
                <a:lnTo>
                  <a:pt x="112146" y="238197"/>
                </a:lnTo>
                <a:lnTo>
                  <a:pt x="103692" y="264087"/>
                </a:lnTo>
                <a:lnTo>
                  <a:pt x="86772" y="311670"/>
                </a:lnTo>
                <a:lnTo>
                  <a:pt x="75490" y="346929"/>
                </a:lnTo>
                <a:lnTo>
                  <a:pt x="62497" y="384825"/>
                </a:lnTo>
                <a:lnTo>
                  <a:pt x="60715" y="385829"/>
                </a:lnTo>
                <a:lnTo>
                  <a:pt x="59526" y="383675"/>
                </a:lnTo>
                <a:lnTo>
                  <a:pt x="57150" y="3709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1268"/>
          <p:cNvGrpSpPr/>
          <p:nvPr/>
        </p:nvGrpSpPr>
        <p:grpSpPr>
          <a:xfrm>
            <a:off x="4977433" y="4573765"/>
            <a:ext cx="407368" cy="341136"/>
            <a:chOff x="4977433" y="4573765"/>
            <a:chExt cx="407368" cy="341136"/>
          </a:xfrm>
        </p:grpSpPr>
        <p:sp>
          <p:nvSpPr>
            <p:cNvPr id="197" name="SMARTInkShape-6730"/>
            <p:cNvSpPr/>
            <p:nvPr>
              <p:custDataLst>
                <p:tags r:id="rId83"/>
              </p:custDataLst>
            </p:nvPr>
          </p:nvSpPr>
          <p:spPr>
            <a:xfrm>
              <a:off x="4977433" y="4897318"/>
              <a:ext cx="407368" cy="17583"/>
            </a:xfrm>
            <a:custGeom>
              <a:avLst/>
              <a:gdLst/>
              <a:ahLst/>
              <a:cxnLst/>
              <a:rect l="0" t="0" r="0" b="0"/>
              <a:pathLst>
                <a:path w="407368" h="17583">
                  <a:moveTo>
                    <a:pt x="7317" y="11232"/>
                  </a:moveTo>
                  <a:lnTo>
                    <a:pt x="7317" y="11232"/>
                  </a:lnTo>
                  <a:lnTo>
                    <a:pt x="575" y="7861"/>
                  </a:lnTo>
                  <a:lnTo>
                    <a:pt x="0" y="6163"/>
                  </a:lnTo>
                  <a:lnTo>
                    <a:pt x="1028" y="4325"/>
                  </a:lnTo>
                  <a:lnTo>
                    <a:pt x="3124" y="2393"/>
                  </a:lnTo>
                  <a:lnTo>
                    <a:pt x="49867" y="0"/>
                  </a:lnTo>
                  <a:lnTo>
                    <a:pt x="91139" y="2242"/>
                  </a:lnTo>
                  <a:lnTo>
                    <a:pt x="116820" y="3827"/>
                  </a:lnTo>
                  <a:lnTo>
                    <a:pt x="145230" y="5590"/>
                  </a:lnTo>
                  <a:lnTo>
                    <a:pt x="175459" y="7470"/>
                  </a:lnTo>
                  <a:lnTo>
                    <a:pt x="206195" y="8724"/>
                  </a:lnTo>
                  <a:lnTo>
                    <a:pt x="237270" y="9560"/>
                  </a:lnTo>
                  <a:lnTo>
                    <a:pt x="268568" y="10117"/>
                  </a:lnTo>
                  <a:lnTo>
                    <a:pt x="297901" y="11194"/>
                  </a:lnTo>
                  <a:lnTo>
                    <a:pt x="325923" y="12618"/>
                  </a:lnTo>
                  <a:lnTo>
                    <a:pt x="371170" y="15376"/>
                  </a:lnTo>
                  <a:lnTo>
                    <a:pt x="407367" y="1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731"/>
            <p:cNvSpPr/>
            <p:nvPr>
              <p:custDataLst>
                <p:tags r:id="rId84"/>
              </p:custDataLst>
            </p:nvPr>
          </p:nvSpPr>
          <p:spPr>
            <a:xfrm>
              <a:off x="5111750" y="4573765"/>
              <a:ext cx="48595" cy="315736"/>
            </a:xfrm>
            <a:custGeom>
              <a:avLst/>
              <a:gdLst/>
              <a:ahLst/>
              <a:cxnLst/>
              <a:rect l="0" t="0" r="0" b="0"/>
              <a:pathLst>
                <a:path w="48595" h="31573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26718" y="823"/>
                  </a:lnTo>
                  <a:lnTo>
                    <a:pt x="32571" y="5500"/>
                  </a:lnTo>
                  <a:lnTo>
                    <a:pt x="43204" y="39663"/>
                  </a:lnTo>
                  <a:lnTo>
                    <a:pt x="47424" y="79913"/>
                  </a:lnTo>
                  <a:lnTo>
                    <a:pt x="48594" y="126964"/>
                  </a:lnTo>
                  <a:lnTo>
                    <a:pt x="46762" y="173746"/>
                  </a:lnTo>
                  <a:lnTo>
                    <a:pt x="45477" y="216645"/>
                  </a:lnTo>
                  <a:lnTo>
                    <a:pt x="44201" y="254762"/>
                  </a:lnTo>
                  <a:lnTo>
                    <a:pt x="40221" y="295787"/>
                  </a:lnTo>
                  <a:lnTo>
                    <a:pt x="3810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269"/>
          <p:cNvGrpSpPr/>
          <p:nvPr/>
        </p:nvGrpSpPr>
        <p:grpSpPr>
          <a:xfrm>
            <a:off x="5854700" y="4550585"/>
            <a:ext cx="692151" cy="420734"/>
            <a:chOff x="5854700" y="4550585"/>
            <a:chExt cx="692151" cy="420734"/>
          </a:xfrm>
        </p:grpSpPr>
        <p:sp>
          <p:nvSpPr>
            <p:cNvPr id="200" name="SMARTInkShape-6732"/>
            <p:cNvSpPr/>
            <p:nvPr>
              <p:custDataLst>
                <p:tags r:id="rId79"/>
              </p:custDataLst>
            </p:nvPr>
          </p:nvSpPr>
          <p:spPr>
            <a:xfrm>
              <a:off x="6381750" y="48450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42548" y="14073"/>
                  </a:lnTo>
                  <a:lnTo>
                    <a:pt x="87584" y="7901"/>
                  </a:lnTo>
                  <a:lnTo>
                    <a:pt x="130648" y="351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733"/>
            <p:cNvSpPr/>
            <p:nvPr>
              <p:custDataLst>
                <p:tags r:id="rId80"/>
              </p:custDataLst>
            </p:nvPr>
          </p:nvSpPr>
          <p:spPr>
            <a:xfrm>
              <a:off x="6439783" y="4781550"/>
              <a:ext cx="100718" cy="12701"/>
            </a:xfrm>
            <a:custGeom>
              <a:avLst/>
              <a:gdLst/>
              <a:ahLst/>
              <a:cxnLst/>
              <a:rect l="0" t="0" r="0" b="0"/>
              <a:pathLst>
                <a:path w="1007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1289" y="3861"/>
                  </a:lnTo>
                  <a:lnTo>
                    <a:pt x="84588" y="76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734"/>
            <p:cNvSpPr/>
            <p:nvPr>
              <p:custDataLst>
                <p:tags r:id="rId81"/>
              </p:custDataLst>
            </p:nvPr>
          </p:nvSpPr>
          <p:spPr>
            <a:xfrm>
              <a:off x="6085992" y="4827376"/>
              <a:ext cx="137009" cy="143943"/>
            </a:xfrm>
            <a:custGeom>
              <a:avLst/>
              <a:gdLst/>
              <a:ahLst/>
              <a:cxnLst/>
              <a:rect l="0" t="0" r="0" b="0"/>
              <a:pathLst>
                <a:path w="137009" h="143943">
                  <a:moveTo>
                    <a:pt x="3658" y="30374"/>
                  </a:moveTo>
                  <a:lnTo>
                    <a:pt x="3658" y="30374"/>
                  </a:lnTo>
                  <a:lnTo>
                    <a:pt x="287" y="20261"/>
                  </a:lnTo>
                  <a:lnTo>
                    <a:pt x="0" y="16576"/>
                  </a:lnTo>
                  <a:lnTo>
                    <a:pt x="1562" y="10601"/>
                  </a:lnTo>
                  <a:lnTo>
                    <a:pt x="6490" y="5593"/>
                  </a:lnTo>
                  <a:lnTo>
                    <a:pt x="9779" y="3270"/>
                  </a:lnTo>
                  <a:lnTo>
                    <a:pt x="24521" y="0"/>
                  </a:lnTo>
                  <a:lnTo>
                    <a:pt x="36213" y="4880"/>
                  </a:lnTo>
                  <a:lnTo>
                    <a:pt x="42296" y="9145"/>
                  </a:lnTo>
                  <a:lnTo>
                    <a:pt x="57596" y="32002"/>
                  </a:lnTo>
                  <a:lnTo>
                    <a:pt x="61027" y="51088"/>
                  </a:lnTo>
                  <a:lnTo>
                    <a:pt x="57110" y="81667"/>
                  </a:lnTo>
                  <a:lnTo>
                    <a:pt x="49286" y="101854"/>
                  </a:lnTo>
                  <a:lnTo>
                    <a:pt x="30427" y="126969"/>
                  </a:lnTo>
                  <a:lnTo>
                    <a:pt x="15980" y="139114"/>
                  </a:lnTo>
                  <a:lnTo>
                    <a:pt x="5420" y="143942"/>
                  </a:lnTo>
                  <a:lnTo>
                    <a:pt x="52650" y="132400"/>
                  </a:lnTo>
                  <a:lnTo>
                    <a:pt x="84699" y="126754"/>
                  </a:lnTo>
                  <a:lnTo>
                    <a:pt x="137008" y="11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735"/>
            <p:cNvSpPr/>
            <p:nvPr>
              <p:custDataLst>
                <p:tags r:id="rId82"/>
              </p:custDataLst>
            </p:nvPr>
          </p:nvSpPr>
          <p:spPr>
            <a:xfrm>
              <a:off x="5854700" y="4550585"/>
              <a:ext cx="227148" cy="324261"/>
            </a:xfrm>
            <a:custGeom>
              <a:avLst/>
              <a:gdLst/>
              <a:ahLst/>
              <a:cxnLst/>
              <a:rect l="0" t="0" r="0" b="0"/>
              <a:pathLst>
                <a:path w="227148" h="324261">
                  <a:moveTo>
                    <a:pt x="57150" y="116665"/>
                  </a:moveTo>
                  <a:lnTo>
                    <a:pt x="57150" y="116665"/>
                  </a:lnTo>
                  <a:lnTo>
                    <a:pt x="57150" y="113294"/>
                  </a:lnTo>
                  <a:lnTo>
                    <a:pt x="57855" y="113007"/>
                  </a:lnTo>
                  <a:lnTo>
                    <a:pt x="60521" y="114569"/>
                  </a:lnTo>
                  <a:lnTo>
                    <a:pt x="62617" y="136270"/>
                  </a:lnTo>
                  <a:lnTo>
                    <a:pt x="56497" y="179624"/>
                  </a:lnTo>
                  <a:lnTo>
                    <a:pt x="49569" y="214497"/>
                  </a:lnTo>
                  <a:lnTo>
                    <a:pt x="42492" y="249751"/>
                  </a:lnTo>
                  <a:lnTo>
                    <a:pt x="34541" y="293838"/>
                  </a:lnTo>
                  <a:lnTo>
                    <a:pt x="26744" y="321672"/>
                  </a:lnTo>
                  <a:lnTo>
                    <a:pt x="26296" y="320365"/>
                  </a:lnTo>
                  <a:lnTo>
                    <a:pt x="27076" y="301512"/>
                  </a:lnTo>
                  <a:lnTo>
                    <a:pt x="32260" y="273608"/>
                  </a:lnTo>
                  <a:lnTo>
                    <a:pt x="36323" y="251633"/>
                  </a:lnTo>
                  <a:lnTo>
                    <a:pt x="41149" y="224988"/>
                  </a:lnTo>
                  <a:lnTo>
                    <a:pt x="46482" y="195230"/>
                  </a:lnTo>
                  <a:lnTo>
                    <a:pt x="55682" y="163397"/>
                  </a:lnTo>
                  <a:lnTo>
                    <a:pt x="67461" y="130181"/>
                  </a:lnTo>
                  <a:lnTo>
                    <a:pt x="80957" y="96042"/>
                  </a:lnTo>
                  <a:lnTo>
                    <a:pt x="107242" y="48703"/>
                  </a:lnTo>
                  <a:lnTo>
                    <a:pt x="140196" y="9745"/>
                  </a:lnTo>
                  <a:lnTo>
                    <a:pt x="148498" y="3051"/>
                  </a:lnTo>
                  <a:lnTo>
                    <a:pt x="157559" y="0"/>
                  </a:lnTo>
                  <a:lnTo>
                    <a:pt x="177035" y="373"/>
                  </a:lnTo>
                  <a:lnTo>
                    <a:pt x="185757" y="4565"/>
                  </a:lnTo>
                  <a:lnTo>
                    <a:pt x="201091" y="18630"/>
                  </a:lnTo>
                  <a:lnTo>
                    <a:pt x="221626" y="63237"/>
                  </a:lnTo>
                  <a:lnTo>
                    <a:pt x="227147" y="103032"/>
                  </a:lnTo>
                  <a:lnTo>
                    <a:pt x="223721" y="145884"/>
                  </a:lnTo>
                  <a:lnTo>
                    <a:pt x="208086" y="188447"/>
                  </a:lnTo>
                  <a:lnTo>
                    <a:pt x="185146" y="227120"/>
                  </a:lnTo>
                  <a:lnTo>
                    <a:pt x="157782" y="261712"/>
                  </a:lnTo>
                  <a:lnTo>
                    <a:pt x="111347" y="302164"/>
                  </a:lnTo>
                  <a:lnTo>
                    <a:pt x="81002" y="318113"/>
                  </a:lnTo>
                  <a:lnTo>
                    <a:pt x="52934" y="324260"/>
                  </a:lnTo>
                  <a:lnTo>
                    <a:pt x="20858" y="323754"/>
                  </a:lnTo>
                  <a:lnTo>
                    <a:pt x="9270" y="320888"/>
                  </a:lnTo>
                  <a:lnTo>
                    <a:pt x="0" y="3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270"/>
          <p:cNvGrpSpPr/>
          <p:nvPr/>
        </p:nvGrpSpPr>
        <p:grpSpPr>
          <a:xfrm>
            <a:off x="6813871" y="4509906"/>
            <a:ext cx="555547" cy="404995"/>
            <a:chOff x="6813871" y="4509906"/>
            <a:chExt cx="555547" cy="404995"/>
          </a:xfrm>
        </p:grpSpPr>
        <p:sp>
          <p:nvSpPr>
            <p:cNvPr id="205" name="SMARTInkShape-6736"/>
            <p:cNvSpPr/>
            <p:nvPr>
              <p:custDataLst>
                <p:tags r:id="rId76"/>
              </p:custDataLst>
            </p:nvPr>
          </p:nvSpPr>
          <p:spPr>
            <a:xfrm>
              <a:off x="7222641" y="49085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737"/>
            <p:cNvSpPr/>
            <p:nvPr>
              <p:custDataLst>
                <p:tags r:id="rId77"/>
              </p:custDataLst>
            </p:nvPr>
          </p:nvSpPr>
          <p:spPr>
            <a:xfrm>
              <a:off x="7239000" y="4509906"/>
              <a:ext cx="130418" cy="239895"/>
            </a:xfrm>
            <a:custGeom>
              <a:avLst/>
              <a:gdLst/>
              <a:ahLst/>
              <a:cxnLst/>
              <a:rect l="0" t="0" r="0" b="0"/>
              <a:pathLst>
                <a:path w="130418" h="2398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822" y="8210"/>
                  </a:lnTo>
                  <a:lnTo>
                    <a:pt x="13484" y="3338"/>
                  </a:lnTo>
                  <a:lnTo>
                    <a:pt x="38724" y="0"/>
                  </a:lnTo>
                  <a:lnTo>
                    <a:pt x="71917" y="5752"/>
                  </a:lnTo>
                  <a:lnTo>
                    <a:pt x="105191" y="23136"/>
                  </a:lnTo>
                  <a:lnTo>
                    <a:pt x="121069" y="41957"/>
                  </a:lnTo>
                  <a:lnTo>
                    <a:pt x="127280" y="52903"/>
                  </a:lnTo>
                  <a:lnTo>
                    <a:pt x="130417" y="78234"/>
                  </a:lnTo>
                  <a:lnTo>
                    <a:pt x="124990" y="105956"/>
                  </a:lnTo>
                  <a:lnTo>
                    <a:pt x="110820" y="134740"/>
                  </a:lnTo>
                  <a:lnTo>
                    <a:pt x="76266" y="171970"/>
                  </a:lnTo>
                  <a:lnTo>
                    <a:pt x="36258" y="214038"/>
                  </a:lnTo>
                  <a:lnTo>
                    <a:pt x="11003" y="234368"/>
                  </a:lnTo>
                  <a:lnTo>
                    <a:pt x="0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738"/>
            <p:cNvSpPr/>
            <p:nvPr>
              <p:custDataLst>
                <p:tags r:id="rId78"/>
              </p:custDataLst>
            </p:nvPr>
          </p:nvSpPr>
          <p:spPr>
            <a:xfrm>
              <a:off x="6813871" y="4669277"/>
              <a:ext cx="215580" cy="175345"/>
            </a:xfrm>
            <a:custGeom>
              <a:avLst/>
              <a:gdLst/>
              <a:ahLst/>
              <a:cxnLst/>
              <a:rect l="0" t="0" r="0" b="0"/>
              <a:pathLst>
                <a:path w="215580" h="175345">
                  <a:moveTo>
                    <a:pt x="25079" y="17023"/>
                  </a:moveTo>
                  <a:lnTo>
                    <a:pt x="25079" y="17023"/>
                  </a:lnTo>
                  <a:lnTo>
                    <a:pt x="25079" y="13652"/>
                  </a:lnTo>
                  <a:lnTo>
                    <a:pt x="31820" y="4814"/>
                  </a:lnTo>
                  <a:lnTo>
                    <a:pt x="40775" y="1013"/>
                  </a:lnTo>
                  <a:lnTo>
                    <a:pt x="46127" y="0"/>
                  </a:lnTo>
                  <a:lnTo>
                    <a:pt x="59598" y="2637"/>
                  </a:lnTo>
                  <a:lnTo>
                    <a:pt x="73582" y="9218"/>
                  </a:lnTo>
                  <a:lnTo>
                    <a:pt x="84501" y="19198"/>
                  </a:lnTo>
                  <a:lnTo>
                    <a:pt x="95210" y="46830"/>
                  </a:lnTo>
                  <a:lnTo>
                    <a:pt x="92739" y="85200"/>
                  </a:lnTo>
                  <a:lnTo>
                    <a:pt x="76328" y="121106"/>
                  </a:lnTo>
                  <a:lnTo>
                    <a:pt x="41134" y="158363"/>
                  </a:lnTo>
                  <a:lnTo>
                    <a:pt x="23512" y="170622"/>
                  </a:lnTo>
                  <a:lnTo>
                    <a:pt x="10037" y="175130"/>
                  </a:lnTo>
                  <a:lnTo>
                    <a:pt x="4467" y="175344"/>
                  </a:lnTo>
                  <a:lnTo>
                    <a:pt x="1460" y="173370"/>
                  </a:lnTo>
                  <a:lnTo>
                    <a:pt x="161" y="169938"/>
                  </a:lnTo>
                  <a:lnTo>
                    <a:pt x="0" y="165533"/>
                  </a:lnTo>
                  <a:lnTo>
                    <a:pt x="13258" y="139107"/>
                  </a:lnTo>
                  <a:lnTo>
                    <a:pt x="45173" y="107837"/>
                  </a:lnTo>
                  <a:lnTo>
                    <a:pt x="89280" y="79601"/>
                  </a:lnTo>
                  <a:lnTo>
                    <a:pt x="127984" y="53360"/>
                  </a:lnTo>
                  <a:lnTo>
                    <a:pt x="175185" y="18878"/>
                  </a:lnTo>
                  <a:lnTo>
                    <a:pt x="161817" y="35420"/>
                  </a:lnTo>
                  <a:lnTo>
                    <a:pt x="146968" y="68492"/>
                  </a:lnTo>
                  <a:lnTo>
                    <a:pt x="142333" y="101260"/>
                  </a:lnTo>
                  <a:lnTo>
                    <a:pt x="143749" y="122665"/>
                  </a:lnTo>
                  <a:lnTo>
                    <a:pt x="147231" y="131196"/>
                  </a:lnTo>
                  <a:lnTo>
                    <a:pt x="158627" y="144437"/>
                  </a:lnTo>
                  <a:lnTo>
                    <a:pt x="178742" y="149381"/>
                  </a:lnTo>
                  <a:lnTo>
                    <a:pt x="215579" y="15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271"/>
          <p:cNvGrpSpPr/>
          <p:nvPr/>
        </p:nvGrpSpPr>
        <p:grpSpPr>
          <a:xfrm>
            <a:off x="6019800" y="5141181"/>
            <a:ext cx="984251" cy="311354"/>
            <a:chOff x="6019800" y="5141181"/>
            <a:chExt cx="984251" cy="311354"/>
          </a:xfrm>
        </p:grpSpPr>
        <p:sp>
          <p:nvSpPr>
            <p:cNvPr id="209" name="SMARTInkShape-6739"/>
            <p:cNvSpPr/>
            <p:nvPr>
              <p:custDataLst>
                <p:tags r:id="rId71"/>
              </p:custDataLst>
            </p:nvPr>
          </p:nvSpPr>
          <p:spPr>
            <a:xfrm>
              <a:off x="6767534" y="5141181"/>
              <a:ext cx="236517" cy="262670"/>
            </a:xfrm>
            <a:custGeom>
              <a:avLst/>
              <a:gdLst/>
              <a:ahLst/>
              <a:cxnLst/>
              <a:rect l="0" t="0" r="0" b="0"/>
              <a:pathLst>
                <a:path w="236517" h="262670">
                  <a:moveTo>
                    <a:pt x="39666" y="65819"/>
                  </a:moveTo>
                  <a:lnTo>
                    <a:pt x="39666" y="65819"/>
                  </a:lnTo>
                  <a:lnTo>
                    <a:pt x="39666" y="44804"/>
                  </a:lnTo>
                  <a:lnTo>
                    <a:pt x="43036" y="34976"/>
                  </a:lnTo>
                  <a:lnTo>
                    <a:pt x="55246" y="19756"/>
                  </a:lnTo>
                  <a:lnTo>
                    <a:pt x="68228" y="11715"/>
                  </a:lnTo>
                  <a:lnTo>
                    <a:pt x="96186" y="804"/>
                  </a:lnTo>
                  <a:lnTo>
                    <a:pt x="109235" y="0"/>
                  </a:lnTo>
                  <a:lnTo>
                    <a:pt x="115678" y="773"/>
                  </a:lnTo>
                  <a:lnTo>
                    <a:pt x="119974" y="8343"/>
                  </a:lnTo>
                  <a:lnTo>
                    <a:pt x="124748" y="35570"/>
                  </a:lnTo>
                  <a:lnTo>
                    <a:pt x="120692" y="80453"/>
                  </a:lnTo>
                  <a:lnTo>
                    <a:pt x="110485" y="112069"/>
                  </a:lnTo>
                  <a:lnTo>
                    <a:pt x="95130" y="144230"/>
                  </a:lnTo>
                  <a:lnTo>
                    <a:pt x="62684" y="188693"/>
                  </a:lnTo>
                  <a:lnTo>
                    <a:pt x="19440" y="230391"/>
                  </a:lnTo>
                  <a:lnTo>
                    <a:pt x="0" y="246102"/>
                  </a:lnTo>
                  <a:lnTo>
                    <a:pt x="1933" y="248096"/>
                  </a:lnTo>
                  <a:lnTo>
                    <a:pt x="13489" y="252194"/>
                  </a:lnTo>
                  <a:lnTo>
                    <a:pt x="56682" y="255097"/>
                  </a:lnTo>
                  <a:lnTo>
                    <a:pt x="98028" y="257657"/>
                  </a:lnTo>
                  <a:lnTo>
                    <a:pt x="143922" y="260442"/>
                  </a:lnTo>
                  <a:lnTo>
                    <a:pt x="190189" y="261679"/>
                  </a:lnTo>
                  <a:lnTo>
                    <a:pt x="236516" y="262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40"/>
            <p:cNvSpPr/>
            <p:nvPr>
              <p:custDataLst>
                <p:tags r:id="rId72"/>
              </p:custDataLst>
            </p:nvPr>
          </p:nvSpPr>
          <p:spPr>
            <a:xfrm>
              <a:off x="6477000" y="53721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6087" y="0"/>
                  </a:lnTo>
                  <a:lnTo>
                    <a:pt x="91339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41"/>
            <p:cNvSpPr/>
            <p:nvPr>
              <p:custDataLst>
                <p:tags r:id="rId73"/>
              </p:custDataLst>
            </p:nvPr>
          </p:nvSpPr>
          <p:spPr>
            <a:xfrm>
              <a:off x="6445250" y="53022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4272" y="32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742"/>
            <p:cNvSpPr/>
            <p:nvPr>
              <p:custDataLst>
                <p:tags r:id="rId74"/>
              </p:custDataLst>
            </p:nvPr>
          </p:nvSpPr>
          <p:spPr>
            <a:xfrm>
              <a:off x="6178550" y="5329222"/>
              <a:ext cx="133351" cy="123313"/>
            </a:xfrm>
            <a:custGeom>
              <a:avLst/>
              <a:gdLst/>
              <a:ahLst/>
              <a:cxnLst/>
              <a:rect l="0" t="0" r="0" b="0"/>
              <a:pathLst>
                <a:path w="133351" h="123313">
                  <a:moveTo>
                    <a:pt x="0" y="23828"/>
                  </a:moveTo>
                  <a:lnTo>
                    <a:pt x="0" y="23828"/>
                  </a:lnTo>
                  <a:lnTo>
                    <a:pt x="3371" y="17086"/>
                  </a:lnTo>
                  <a:lnTo>
                    <a:pt x="10670" y="11895"/>
                  </a:lnTo>
                  <a:lnTo>
                    <a:pt x="38669" y="1351"/>
                  </a:lnTo>
                  <a:lnTo>
                    <a:pt x="56612" y="0"/>
                  </a:lnTo>
                  <a:lnTo>
                    <a:pt x="66554" y="2184"/>
                  </a:lnTo>
                  <a:lnTo>
                    <a:pt x="69769" y="5871"/>
                  </a:lnTo>
                  <a:lnTo>
                    <a:pt x="73342" y="17494"/>
                  </a:lnTo>
                  <a:lnTo>
                    <a:pt x="71167" y="30185"/>
                  </a:lnTo>
                  <a:lnTo>
                    <a:pt x="50712" y="70657"/>
                  </a:lnTo>
                  <a:lnTo>
                    <a:pt x="33166" y="113064"/>
                  </a:lnTo>
                  <a:lnTo>
                    <a:pt x="33399" y="115774"/>
                  </a:lnTo>
                  <a:lnTo>
                    <a:pt x="35541" y="120667"/>
                  </a:lnTo>
                  <a:lnTo>
                    <a:pt x="44489" y="123312"/>
                  </a:lnTo>
                  <a:lnTo>
                    <a:pt x="59285" y="123076"/>
                  </a:lnTo>
                  <a:lnTo>
                    <a:pt x="101395" y="111427"/>
                  </a:lnTo>
                  <a:lnTo>
                    <a:pt x="133350" y="100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743"/>
            <p:cNvSpPr/>
            <p:nvPr>
              <p:custDataLst>
                <p:tags r:id="rId75"/>
              </p:custDataLst>
            </p:nvPr>
          </p:nvSpPr>
          <p:spPr>
            <a:xfrm>
              <a:off x="6019800" y="5172387"/>
              <a:ext cx="118915" cy="278363"/>
            </a:xfrm>
            <a:custGeom>
              <a:avLst/>
              <a:gdLst/>
              <a:ahLst/>
              <a:cxnLst/>
              <a:rect l="0" t="0" r="0" b="0"/>
              <a:pathLst>
                <a:path w="118915" h="278363">
                  <a:moveTo>
                    <a:pt x="12700" y="66363"/>
                  </a:moveTo>
                  <a:lnTo>
                    <a:pt x="12700" y="66363"/>
                  </a:lnTo>
                  <a:lnTo>
                    <a:pt x="12699" y="62992"/>
                  </a:lnTo>
                  <a:lnTo>
                    <a:pt x="14582" y="59455"/>
                  </a:lnTo>
                  <a:lnTo>
                    <a:pt x="18788" y="54002"/>
                  </a:lnTo>
                  <a:lnTo>
                    <a:pt x="24041" y="86982"/>
                  </a:lnTo>
                  <a:lnTo>
                    <a:pt x="23116" y="131504"/>
                  </a:lnTo>
                  <a:lnTo>
                    <a:pt x="20152" y="166575"/>
                  </a:lnTo>
                  <a:lnTo>
                    <a:pt x="15221" y="208709"/>
                  </a:lnTo>
                  <a:lnTo>
                    <a:pt x="12921" y="255199"/>
                  </a:lnTo>
                  <a:lnTo>
                    <a:pt x="12798" y="259651"/>
                  </a:lnTo>
                  <a:lnTo>
                    <a:pt x="16100" y="248674"/>
                  </a:lnTo>
                  <a:lnTo>
                    <a:pt x="19621" y="218181"/>
                  </a:lnTo>
                  <a:lnTo>
                    <a:pt x="23537" y="174054"/>
                  </a:lnTo>
                  <a:lnTo>
                    <a:pt x="25569" y="149446"/>
                  </a:lnTo>
                  <a:lnTo>
                    <a:pt x="30415" y="101877"/>
                  </a:lnTo>
                  <a:lnTo>
                    <a:pt x="37271" y="64273"/>
                  </a:lnTo>
                  <a:lnTo>
                    <a:pt x="48807" y="20873"/>
                  </a:lnTo>
                  <a:lnTo>
                    <a:pt x="56028" y="8280"/>
                  </a:lnTo>
                  <a:lnTo>
                    <a:pt x="63942" y="1743"/>
                  </a:lnTo>
                  <a:lnTo>
                    <a:pt x="68028" y="0"/>
                  </a:lnTo>
                  <a:lnTo>
                    <a:pt x="87262" y="917"/>
                  </a:lnTo>
                  <a:lnTo>
                    <a:pt x="100873" y="11406"/>
                  </a:lnTo>
                  <a:lnTo>
                    <a:pt x="107465" y="19141"/>
                  </a:lnTo>
                  <a:lnTo>
                    <a:pt x="114790" y="40907"/>
                  </a:lnTo>
                  <a:lnTo>
                    <a:pt x="118914" y="84691"/>
                  </a:lnTo>
                  <a:lnTo>
                    <a:pt x="117762" y="119664"/>
                  </a:lnTo>
                  <a:lnTo>
                    <a:pt x="110193" y="156375"/>
                  </a:lnTo>
                  <a:lnTo>
                    <a:pt x="99775" y="190094"/>
                  </a:lnTo>
                  <a:lnTo>
                    <a:pt x="83890" y="233081"/>
                  </a:lnTo>
                  <a:lnTo>
                    <a:pt x="73268" y="254760"/>
                  </a:lnTo>
                  <a:lnTo>
                    <a:pt x="59139" y="269099"/>
                  </a:lnTo>
                  <a:lnTo>
                    <a:pt x="45335" y="276412"/>
                  </a:lnTo>
                  <a:lnTo>
                    <a:pt x="38690" y="278362"/>
                  </a:lnTo>
                  <a:lnTo>
                    <a:pt x="32143" y="277546"/>
                  </a:lnTo>
                  <a:lnTo>
                    <a:pt x="14227" y="267695"/>
                  </a:lnTo>
                  <a:lnTo>
                    <a:pt x="0" y="256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273"/>
          <p:cNvGrpSpPr/>
          <p:nvPr/>
        </p:nvGrpSpPr>
        <p:grpSpPr>
          <a:xfrm>
            <a:off x="2057400" y="5793446"/>
            <a:ext cx="1771651" cy="343543"/>
            <a:chOff x="2057400" y="5793446"/>
            <a:chExt cx="1771651" cy="343543"/>
          </a:xfrm>
        </p:grpSpPr>
        <p:sp>
          <p:nvSpPr>
            <p:cNvPr id="215" name="SMARTInkShape-6744"/>
            <p:cNvSpPr/>
            <p:nvPr>
              <p:custDataLst>
                <p:tags r:id="rId58"/>
              </p:custDataLst>
            </p:nvPr>
          </p:nvSpPr>
          <p:spPr>
            <a:xfrm>
              <a:off x="3619500" y="59118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19459" y="24843"/>
                  </a:lnTo>
                  <a:lnTo>
                    <a:pt x="53978" y="18885"/>
                  </a:lnTo>
                  <a:lnTo>
                    <a:pt x="87490" y="14743"/>
                  </a:lnTo>
                  <a:lnTo>
                    <a:pt x="125903" y="10550"/>
                  </a:lnTo>
                  <a:lnTo>
                    <a:pt x="160849" y="633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745"/>
            <p:cNvSpPr/>
            <p:nvPr>
              <p:custDataLst>
                <p:tags r:id="rId59"/>
              </p:custDataLst>
            </p:nvPr>
          </p:nvSpPr>
          <p:spPr>
            <a:xfrm>
              <a:off x="3613150" y="5793446"/>
              <a:ext cx="167775" cy="258105"/>
            </a:xfrm>
            <a:custGeom>
              <a:avLst/>
              <a:gdLst/>
              <a:ahLst/>
              <a:cxnLst/>
              <a:rect l="0" t="0" r="0" b="0"/>
              <a:pathLst>
                <a:path w="167775" h="258105">
                  <a:moveTo>
                    <a:pt x="0" y="29504"/>
                  </a:moveTo>
                  <a:lnTo>
                    <a:pt x="0" y="29504"/>
                  </a:lnTo>
                  <a:lnTo>
                    <a:pt x="8838" y="20665"/>
                  </a:lnTo>
                  <a:lnTo>
                    <a:pt x="25040" y="14576"/>
                  </a:lnTo>
                  <a:lnTo>
                    <a:pt x="61198" y="8304"/>
                  </a:lnTo>
                  <a:lnTo>
                    <a:pt x="104289" y="1978"/>
                  </a:lnTo>
                  <a:lnTo>
                    <a:pt x="150840" y="0"/>
                  </a:lnTo>
                  <a:lnTo>
                    <a:pt x="164878" y="4867"/>
                  </a:lnTo>
                  <a:lnTo>
                    <a:pt x="167774" y="11668"/>
                  </a:lnTo>
                  <a:lnTo>
                    <a:pt x="165108" y="45542"/>
                  </a:lnTo>
                  <a:lnTo>
                    <a:pt x="156087" y="91720"/>
                  </a:lnTo>
                  <a:lnTo>
                    <a:pt x="150981" y="127006"/>
                  </a:lnTo>
                  <a:lnTo>
                    <a:pt x="146360" y="160092"/>
                  </a:lnTo>
                  <a:lnTo>
                    <a:pt x="137911" y="202723"/>
                  </a:lnTo>
                  <a:lnTo>
                    <a:pt x="123367" y="247362"/>
                  </a:lnTo>
                  <a:lnTo>
                    <a:pt x="114300" y="258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746"/>
            <p:cNvSpPr/>
            <p:nvPr>
              <p:custDataLst>
                <p:tags r:id="rId60"/>
              </p:custDataLst>
            </p:nvPr>
          </p:nvSpPr>
          <p:spPr>
            <a:xfrm>
              <a:off x="3384550" y="60007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16561"/>
                  </a:lnTo>
                  <a:lnTo>
                    <a:pt x="88972" y="10473"/>
                  </a:lnTo>
                  <a:lnTo>
                    <a:pt x="134861" y="420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747"/>
            <p:cNvSpPr/>
            <p:nvPr>
              <p:custDataLst>
                <p:tags r:id="rId61"/>
              </p:custDataLst>
            </p:nvPr>
          </p:nvSpPr>
          <p:spPr>
            <a:xfrm>
              <a:off x="2603500" y="5803607"/>
              <a:ext cx="138580" cy="276523"/>
            </a:xfrm>
            <a:custGeom>
              <a:avLst/>
              <a:gdLst/>
              <a:ahLst/>
              <a:cxnLst/>
              <a:rect l="0" t="0" r="0" b="0"/>
              <a:pathLst>
                <a:path w="138580" h="276523">
                  <a:moveTo>
                    <a:pt x="25400" y="57443"/>
                  </a:moveTo>
                  <a:lnTo>
                    <a:pt x="25400" y="57443"/>
                  </a:lnTo>
                  <a:lnTo>
                    <a:pt x="25400" y="97442"/>
                  </a:lnTo>
                  <a:lnTo>
                    <a:pt x="23518" y="129313"/>
                  </a:lnTo>
                  <a:lnTo>
                    <a:pt x="21036" y="166291"/>
                  </a:lnTo>
                  <a:lnTo>
                    <a:pt x="19933" y="203892"/>
                  </a:lnTo>
                  <a:lnTo>
                    <a:pt x="15940" y="247278"/>
                  </a:lnTo>
                  <a:lnTo>
                    <a:pt x="12984" y="276522"/>
                  </a:lnTo>
                  <a:lnTo>
                    <a:pt x="12756" y="243710"/>
                  </a:lnTo>
                  <a:lnTo>
                    <a:pt x="12725" y="202788"/>
                  </a:lnTo>
                  <a:lnTo>
                    <a:pt x="13422" y="176917"/>
                  </a:lnTo>
                  <a:lnTo>
                    <a:pt x="14593" y="148381"/>
                  </a:lnTo>
                  <a:lnTo>
                    <a:pt x="16078" y="118068"/>
                  </a:lnTo>
                  <a:lnTo>
                    <a:pt x="23374" y="71217"/>
                  </a:lnTo>
                  <a:lnTo>
                    <a:pt x="39381" y="24600"/>
                  </a:lnTo>
                  <a:lnTo>
                    <a:pt x="51370" y="7569"/>
                  </a:lnTo>
                  <a:lnTo>
                    <a:pt x="63753" y="0"/>
                  </a:lnTo>
                  <a:lnTo>
                    <a:pt x="70724" y="97"/>
                  </a:lnTo>
                  <a:lnTo>
                    <a:pt x="85996" y="5851"/>
                  </a:lnTo>
                  <a:lnTo>
                    <a:pt x="110461" y="37845"/>
                  </a:lnTo>
                  <a:lnTo>
                    <a:pt x="125294" y="69193"/>
                  </a:lnTo>
                  <a:lnTo>
                    <a:pt x="136119" y="103588"/>
                  </a:lnTo>
                  <a:lnTo>
                    <a:pt x="138579" y="137689"/>
                  </a:lnTo>
                  <a:lnTo>
                    <a:pt x="125884" y="185250"/>
                  </a:lnTo>
                  <a:lnTo>
                    <a:pt x="94135" y="223880"/>
                  </a:lnTo>
                  <a:lnTo>
                    <a:pt x="50005" y="252623"/>
                  </a:lnTo>
                  <a:lnTo>
                    <a:pt x="0" y="27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748"/>
            <p:cNvSpPr/>
            <p:nvPr>
              <p:custDataLst>
                <p:tags r:id="rId62"/>
              </p:custDataLst>
            </p:nvPr>
          </p:nvSpPr>
          <p:spPr>
            <a:xfrm>
              <a:off x="2768600" y="60452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4744" y="536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749"/>
            <p:cNvSpPr/>
            <p:nvPr>
              <p:custDataLst>
                <p:tags r:id="rId63"/>
              </p:custDataLst>
            </p:nvPr>
          </p:nvSpPr>
          <p:spPr>
            <a:xfrm>
              <a:off x="2889250" y="59690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749" y="18345"/>
                  </a:lnTo>
                  <a:lnTo>
                    <a:pt x="86480" y="13980"/>
                  </a:lnTo>
                  <a:lnTo>
                    <a:pt x="133578" y="61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750"/>
            <p:cNvSpPr/>
            <p:nvPr>
              <p:custDataLst>
                <p:tags r:id="rId64"/>
              </p:custDataLst>
            </p:nvPr>
          </p:nvSpPr>
          <p:spPr>
            <a:xfrm>
              <a:off x="2952750" y="5905500"/>
              <a:ext cx="30006" cy="177801"/>
            </a:xfrm>
            <a:custGeom>
              <a:avLst/>
              <a:gdLst/>
              <a:ahLst/>
              <a:cxnLst/>
              <a:rect l="0" t="0" r="0" b="0"/>
              <a:pathLst>
                <a:path w="30006" h="177801">
                  <a:moveTo>
                    <a:pt x="0" y="0"/>
                  </a:moveTo>
                  <a:lnTo>
                    <a:pt x="0" y="0"/>
                  </a:lnTo>
                  <a:lnTo>
                    <a:pt x="15580" y="18950"/>
                  </a:lnTo>
                  <a:lnTo>
                    <a:pt x="25861" y="48183"/>
                  </a:lnTo>
                  <a:lnTo>
                    <a:pt x="30005" y="87027"/>
                  </a:lnTo>
                  <a:lnTo>
                    <a:pt x="21120" y="129816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751"/>
            <p:cNvSpPr/>
            <p:nvPr>
              <p:custDataLst>
                <p:tags r:id="rId65"/>
              </p:custDataLst>
            </p:nvPr>
          </p:nvSpPr>
          <p:spPr>
            <a:xfrm>
              <a:off x="3086100" y="5803615"/>
              <a:ext cx="139551" cy="267854"/>
            </a:xfrm>
            <a:custGeom>
              <a:avLst/>
              <a:gdLst/>
              <a:ahLst/>
              <a:cxnLst/>
              <a:rect l="0" t="0" r="0" b="0"/>
              <a:pathLst>
                <a:path w="139551" h="267854">
                  <a:moveTo>
                    <a:pt x="69850" y="57435"/>
                  </a:moveTo>
                  <a:lnTo>
                    <a:pt x="69850" y="57435"/>
                  </a:lnTo>
                  <a:lnTo>
                    <a:pt x="64780" y="91366"/>
                  </a:lnTo>
                  <a:lnTo>
                    <a:pt x="59019" y="137339"/>
                  </a:lnTo>
                  <a:lnTo>
                    <a:pt x="53548" y="184906"/>
                  </a:lnTo>
                  <a:lnTo>
                    <a:pt x="53224" y="226130"/>
                  </a:lnTo>
                  <a:lnTo>
                    <a:pt x="56374" y="238532"/>
                  </a:lnTo>
                  <a:lnTo>
                    <a:pt x="48244" y="192480"/>
                  </a:lnTo>
                  <a:lnTo>
                    <a:pt x="48017" y="149205"/>
                  </a:lnTo>
                  <a:lnTo>
                    <a:pt x="48945" y="122848"/>
                  </a:lnTo>
                  <a:lnTo>
                    <a:pt x="51857" y="78511"/>
                  </a:lnTo>
                  <a:lnTo>
                    <a:pt x="59344" y="31224"/>
                  </a:lnTo>
                  <a:lnTo>
                    <a:pt x="67297" y="13330"/>
                  </a:lnTo>
                  <a:lnTo>
                    <a:pt x="77888" y="3026"/>
                  </a:lnTo>
                  <a:lnTo>
                    <a:pt x="83675" y="701"/>
                  </a:lnTo>
                  <a:lnTo>
                    <a:pt x="95750" y="0"/>
                  </a:lnTo>
                  <a:lnTo>
                    <a:pt x="110054" y="7684"/>
                  </a:lnTo>
                  <a:lnTo>
                    <a:pt x="117819" y="13684"/>
                  </a:lnTo>
                  <a:lnTo>
                    <a:pt x="130210" y="39166"/>
                  </a:lnTo>
                  <a:lnTo>
                    <a:pt x="138304" y="74010"/>
                  </a:lnTo>
                  <a:lnTo>
                    <a:pt x="139550" y="113015"/>
                  </a:lnTo>
                  <a:lnTo>
                    <a:pt x="133988" y="151986"/>
                  </a:lnTo>
                  <a:lnTo>
                    <a:pt x="122345" y="189063"/>
                  </a:lnTo>
                  <a:lnTo>
                    <a:pt x="92694" y="234882"/>
                  </a:lnTo>
                  <a:lnTo>
                    <a:pt x="71772" y="254833"/>
                  </a:lnTo>
                  <a:lnTo>
                    <a:pt x="50714" y="265112"/>
                  </a:lnTo>
                  <a:lnTo>
                    <a:pt x="40159" y="267853"/>
                  </a:lnTo>
                  <a:lnTo>
                    <a:pt x="31006" y="267564"/>
                  </a:lnTo>
                  <a:lnTo>
                    <a:pt x="0" y="25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752"/>
            <p:cNvSpPr/>
            <p:nvPr>
              <p:custDataLst>
                <p:tags r:id="rId66"/>
              </p:custDataLst>
            </p:nvPr>
          </p:nvSpPr>
          <p:spPr>
            <a:xfrm>
              <a:off x="3213100" y="6021100"/>
              <a:ext cx="69851" cy="93411"/>
            </a:xfrm>
            <a:custGeom>
              <a:avLst/>
              <a:gdLst/>
              <a:ahLst/>
              <a:cxnLst/>
              <a:rect l="0" t="0" r="0" b="0"/>
              <a:pathLst>
                <a:path w="69851" h="93411">
                  <a:moveTo>
                    <a:pt x="0" y="24100"/>
                  </a:moveTo>
                  <a:lnTo>
                    <a:pt x="0" y="24100"/>
                  </a:lnTo>
                  <a:lnTo>
                    <a:pt x="13815" y="12167"/>
                  </a:lnTo>
                  <a:lnTo>
                    <a:pt x="34014" y="1623"/>
                  </a:lnTo>
                  <a:lnTo>
                    <a:pt x="42399" y="0"/>
                  </a:lnTo>
                  <a:lnTo>
                    <a:pt x="45905" y="977"/>
                  </a:lnTo>
                  <a:lnTo>
                    <a:pt x="51682" y="5827"/>
                  </a:lnTo>
                  <a:lnTo>
                    <a:pt x="54720" y="12686"/>
                  </a:lnTo>
                  <a:lnTo>
                    <a:pt x="55530" y="16490"/>
                  </a:lnTo>
                  <a:lnTo>
                    <a:pt x="50785" y="28244"/>
                  </a:lnTo>
                  <a:lnTo>
                    <a:pt x="25399" y="71500"/>
                  </a:lnTo>
                  <a:lnTo>
                    <a:pt x="16462" y="84712"/>
                  </a:lnTo>
                  <a:lnTo>
                    <a:pt x="13443" y="92125"/>
                  </a:lnTo>
                  <a:lnTo>
                    <a:pt x="18674" y="93139"/>
                  </a:lnTo>
                  <a:lnTo>
                    <a:pt x="23033" y="93410"/>
                  </a:lnTo>
                  <a:lnTo>
                    <a:pt x="69850" y="8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753"/>
            <p:cNvSpPr/>
            <p:nvPr>
              <p:custDataLst>
                <p:tags r:id="rId67"/>
              </p:custDataLst>
            </p:nvPr>
          </p:nvSpPr>
          <p:spPr>
            <a:xfrm>
              <a:off x="3435350" y="59245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5280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754"/>
            <p:cNvSpPr/>
            <p:nvPr>
              <p:custDataLst>
                <p:tags r:id="rId68"/>
              </p:custDataLst>
            </p:nvPr>
          </p:nvSpPr>
          <p:spPr>
            <a:xfrm>
              <a:off x="2454098" y="5799449"/>
              <a:ext cx="89274" cy="288180"/>
            </a:xfrm>
            <a:custGeom>
              <a:avLst/>
              <a:gdLst/>
              <a:ahLst/>
              <a:cxnLst/>
              <a:rect l="0" t="0" r="0" b="0"/>
              <a:pathLst>
                <a:path w="89274" h="288180">
                  <a:moveTo>
                    <a:pt x="85902" y="42551"/>
                  </a:moveTo>
                  <a:lnTo>
                    <a:pt x="85902" y="42551"/>
                  </a:lnTo>
                  <a:lnTo>
                    <a:pt x="89273" y="32438"/>
                  </a:lnTo>
                  <a:lnTo>
                    <a:pt x="89046" y="21828"/>
                  </a:lnTo>
                  <a:lnTo>
                    <a:pt x="87998" y="16036"/>
                  </a:lnTo>
                  <a:lnTo>
                    <a:pt x="83071" y="7718"/>
                  </a:lnTo>
                  <a:lnTo>
                    <a:pt x="79781" y="4513"/>
                  </a:lnTo>
                  <a:lnTo>
                    <a:pt x="72363" y="951"/>
                  </a:lnTo>
                  <a:lnTo>
                    <a:pt x="68409" y="0"/>
                  </a:lnTo>
                  <a:lnTo>
                    <a:pt x="45990" y="8777"/>
                  </a:lnTo>
                  <a:lnTo>
                    <a:pt x="30769" y="28481"/>
                  </a:lnTo>
                  <a:lnTo>
                    <a:pt x="17654" y="60286"/>
                  </a:lnTo>
                  <a:lnTo>
                    <a:pt x="7122" y="107348"/>
                  </a:lnTo>
                  <a:lnTo>
                    <a:pt x="3748" y="132316"/>
                  </a:lnTo>
                  <a:lnTo>
                    <a:pt x="1500" y="157427"/>
                  </a:lnTo>
                  <a:lnTo>
                    <a:pt x="0" y="182635"/>
                  </a:lnTo>
                  <a:lnTo>
                    <a:pt x="3979" y="225696"/>
                  </a:lnTo>
                  <a:lnTo>
                    <a:pt x="18119" y="272264"/>
                  </a:lnTo>
                  <a:lnTo>
                    <a:pt x="23780" y="282476"/>
                  </a:lnTo>
                  <a:lnTo>
                    <a:pt x="31082" y="287168"/>
                  </a:lnTo>
                  <a:lnTo>
                    <a:pt x="39477" y="288179"/>
                  </a:lnTo>
                  <a:lnTo>
                    <a:pt x="66852" y="28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755"/>
            <p:cNvSpPr/>
            <p:nvPr>
              <p:custDataLst>
                <p:tags r:id="rId69"/>
              </p:custDataLst>
            </p:nvPr>
          </p:nvSpPr>
          <p:spPr>
            <a:xfrm>
              <a:off x="2057400" y="5796123"/>
              <a:ext cx="121152" cy="340866"/>
            </a:xfrm>
            <a:custGeom>
              <a:avLst/>
              <a:gdLst/>
              <a:ahLst/>
              <a:cxnLst/>
              <a:rect l="0" t="0" r="0" b="0"/>
              <a:pathLst>
                <a:path w="121152" h="340866">
                  <a:moveTo>
                    <a:pt x="0" y="96677"/>
                  </a:moveTo>
                  <a:lnTo>
                    <a:pt x="0" y="96677"/>
                  </a:lnTo>
                  <a:lnTo>
                    <a:pt x="6742" y="100048"/>
                  </a:lnTo>
                  <a:lnTo>
                    <a:pt x="14306" y="142596"/>
                  </a:lnTo>
                  <a:lnTo>
                    <a:pt x="18823" y="181761"/>
                  </a:lnTo>
                  <a:lnTo>
                    <a:pt x="22477" y="221981"/>
                  </a:lnTo>
                  <a:lnTo>
                    <a:pt x="24101" y="261022"/>
                  </a:lnTo>
                  <a:lnTo>
                    <a:pt x="25015" y="308590"/>
                  </a:lnTo>
                  <a:lnTo>
                    <a:pt x="25366" y="340865"/>
                  </a:lnTo>
                  <a:lnTo>
                    <a:pt x="22026" y="296007"/>
                  </a:lnTo>
                  <a:lnTo>
                    <a:pt x="21739" y="272603"/>
                  </a:lnTo>
                  <a:lnTo>
                    <a:pt x="22254" y="245005"/>
                  </a:lnTo>
                  <a:lnTo>
                    <a:pt x="23303" y="214612"/>
                  </a:lnTo>
                  <a:lnTo>
                    <a:pt x="25413" y="182357"/>
                  </a:lnTo>
                  <a:lnTo>
                    <a:pt x="28231" y="148857"/>
                  </a:lnTo>
                  <a:lnTo>
                    <a:pt x="31521" y="114531"/>
                  </a:lnTo>
                  <a:lnTo>
                    <a:pt x="35830" y="86707"/>
                  </a:lnTo>
                  <a:lnTo>
                    <a:pt x="46263" y="42622"/>
                  </a:lnTo>
                  <a:lnTo>
                    <a:pt x="63600" y="14091"/>
                  </a:lnTo>
                  <a:lnTo>
                    <a:pt x="74150" y="3520"/>
                  </a:lnTo>
                  <a:lnTo>
                    <a:pt x="84006" y="0"/>
                  </a:lnTo>
                  <a:lnTo>
                    <a:pt x="93398" y="1181"/>
                  </a:lnTo>
                  <a:lnTo>
                    <a:pt x="102482" y="5497"/>
                  </a:lnTo>
                  <a:lnTo>
                    <a:pt x="109243" y="14017"/>
                  </a:lnTo>
                  <a:lnTo>
                    <a:pt x="118638" y="38538"/>
                  </a:lnTo>
                  <a:lnTo>
                    <a:pt x="121151" y="84076"/>
                  </a:lnTo>
                  <a:lnTo>
                    <a:pt x="110685" y="126575"/>
                  </a:lnTo>
                  <a:lnTo>
                    <a:pt x="98112" y="147358"/>
                  </a:lnTo>
                  <a:lnTo>
                    <a:pt x="82411" y="162241"/>
                  </a:lnTo>
                  <a:lnTo>
                    <a:pt x="63673" y="171207"/>
                  </a:lnTo>
                  <a:lnTo>
                    <a:pt x="47349" y="171899"/>
                  </a:lnTo>
                  <a:lnTo>
                    <a:pt x="25400" y="16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756"/>
            <p:cNvSpPr/>
            <p:nvPr>
              <p:custDataLst>
                <p:tags r:id="rId70"/>
              </p:custDataLst>
            </p:nvPr>
          </p:nvSpPr>
          <p:spPr>
            <a:xfrm>
              <a:off x="2190750" y="5943600"/>
              <a:ext cx="133351" cy="164843"/>
            </a:xfrm>
            <a:custGeom>
              <a:avLst/>
              <a:gdLst/>
              <a:ahLst/>
              <a:cxnLst/>
              <a:rect l="0" t="0" r="0" b="0"/>
              <a:pathLst>
                <a:path w="133351" h="164843">
                  <a:moveTo>
                    <a:pt x="0" y="44450"/>
                  </a:moveTo>
                  <a:lnTo>
                    <a:pt x="0" y="44450"/>
                  </a:lnTo>
                  <a:lnTo>
                    <a:pt x="0" y="35611"/>
                  </a:lnTo>
                  <a:lnTo>
                    <a:pt x="6742" y="26152"/>
                  </a:lnTo>
                  <a:lnTo>
                    <a:pt x="17578" y="22206"/>
                  </a:lnTo>
                  <a:lnTo>
                    <a:pt x="24419" y="21154"/>
                  </a:lnTo>
                  <a:lnTo>
                    <a:pt x="39545" y="25629"/>
                  </a:lnTo>
                  <a:lnTo>
                    <a:pt x="54970" y="36085"/>
                  </a:lnTo>
                  <a:lnTo>
                    <a:pt x="68881" y="52491"/>
                  </a:lnTo>
                  <a:lnTo>
                    <a:pt x="81871" y="84933"/>
                  </a:lnTo>
                  <a:lnTo>
                    <a:pt x="83446" y="121355"/>
                  </a:lnTo>
                  <a:lnTo>
                    <a:pt x="77657" y="154969"/>
                  </a:lnTo>
                  <a:lnTo>
                    <a:pt x="73790" y="163655"/>
                  </a:lnTo>
                  <a:lnTo>
                    <a:pt x="71771" y="164842"/>
                  </a:lnTo>
                  <a:lnTo>
                    <a:pt x="69720" y="164223"/>
                  </a:lnTo>
                  <a:lnTo>
                    <a:pt x="67646" y="162398"/>
                  </a:lnTo>
                  <a:lnTo>
                    <a:pt x="68099" y="139605"/>
                  </a:lnTo>
                  <a:lnTo>
                    <a:pt x="79444" y="95927"/>
                  </a:lnTo>
                  <a:lnTo>
                    <a:pt x="99582" y="495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274"/>
          <p:cNvGrpSpPr/>
          <p:nvPr/>
        </p:nvGrpSpPr>
        <p:grpSpPr>
          <a:xfrm>
            <a:off x="4071254" y="5729062"/>
            <a:ext cx="1396960" cy="354239"/>
            <a:chOff x="4071254" y="5729062"/>
            <a:chExt cx="1396960" cy="354239"/>
          </a:xfrm>
        </p:grpSpPr>
        <p:sp>
          <p:nvSpPr>
            <p:cNvPr id="229" name="SMARTInkShape-6757"/>
            <p:cNvSpPr/>
            <p:nvPr>
              <p:custDataLst>
                <p:tags r:id="rId51"/>
              </p:custDataLst>
            </p:nvPr>
          </p:nvSpPr>
          <p:spPr>
            <a:xfrm>
              <a:off x="5334000" y="5746750"/>
              <a:ext cx="134214" cy="336551"/>
            </a:xfrm>
            <a:custGeom>
              <a:avLst/>
              <a:gdLst/>
              <a:ahLst/>
              <a:cxnLst/>
              <a:rect l="0" t="0" r="0" b="0"/>
              <a:pathLst>
                <a:path w="134214" h="336551">
                  <a:moveTo>
                    <a:pt x="44450" y="0"/>
                  </a:moveTo>
                  <a:lnTo>
                    <a:pt x="44450" y="0"/>
                  </a:lnTo>
                  <a:lnTo>
                    <a:pt x="70503" y="18031"/>
                  </a:lnTo>
                  <a:lnTo>
                    <a:pt x="102264" y="54888"/>
                  </a:lnTo>
                  <a:lnTo>
                    <a:pt x="121180" y="90246"/>
                  </a:lnTo>
                  <a:lnTo>
                    <a:pt x="131469" y="133243"/>
                  </a:lnTo>
                  <a:lnTo>
                    <a:pt x="134213" y="156562"/>
                  </a:lnTo>
                  <a:lnTo>
                    <a:pt x="124090" y="203168"/>
                  </a:lnTo>
                  <a:lnTo>
                    <a:pt x="102423" y="247636"/>
                  </a:lnTo>
                  <a:lnTo>
                    <a:pt x="73979" y="286214"/>
                  </a:lnTo>
                  <a:lnTo>
                    <a:pt x="44403" y="31088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758"/>
            <p:cNvSpPr/>
            <p:nvPr>
              <p:custDataLst>
                <p:tags r:id="rId52"/>
              </p:custDataLst>
            </p:nvPr>
          </p:nvSpPr>
          <p:spPr>
            <a:xfrm>
              <a:off x="5118100" y="5792507"/>
              <a:ext cx="165101" cy="209465"/>
            </a:xfrm>
            <a:custGeom>
              <a:avLst/>
              <a:gdLst/>
              <a:ahLst/>
              <a:cxnLst/>
              <a:rect l="0" t="0" r="0" b="0"/>
              <a:pathLst>
                <a:path w="165101" h="209465">
                  <a:moveTo>
                    <a:pt x="0" y="30443"/>
                  </a:moveTo>
                  <a:lnTo>
                    <a:pt x="0" y="30443"/>
                  </a:lnTo>
                  <a:lnTo>
                    <a:pt x="13484" y="13587"/>
                  </a:lnTo>
                  <a:lnTo>
                    <a:pt x="29511" y="5314"/>
                  </a:lnTo>
                  <a:lnTo>
                    <a:pt x="71916" y="0"/>
                  </a:lnTo>
                  <a:lnTo>
                    <a:pt x="101820" y="5823"/>
                  </a:lnTo>
                  <a:lnTo>
                    <a:pt x="108097" y="11208"/>
                  </a:lnTo>
                  <a:lnTo>
                    <a:pt x="115071" y="26597"/>
                  </a:lnTo>
                  <a:lnTo>
                    <a:pt x="115626" y="61838"/>
                  </a:lnTo>
                  <a:lnTo>
                    <a:pt x="101209" y="100187"/>
                  </a:lnTo>
                  <a:lnTo>
                    <a:pt x="71759" y="145297"/>
                  </a:lnTo>
                  <a:lnTo>
                    <a:pt x="41722" y="187454"/>
                  </a:lnTo>
                  <a:lnTo>
                    <a:pt x="34704" y="200986"/>
                  </a:lnTo>
                  <a:lnTo>
                    <a:pt x="36542" y="204111"/>
                  </a:lnTo>
                  <a:lnTo>
                    <a:pt x="46110" y="209464"/>
                  </a:lnTo>
                  <a:lnTo>
                    <a:pt x="80847" y="206331"/>
                  </a:lnTo>
                  <a:lnTo>
                    <a:pt x="112838" y="198221"/>
                  </a:lnTo>
                  <a:lnTo>
                    <a:pt x="165100" y="182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759"/>
            <p:cNvSpPr/>
            <p:nvPr>
              <p:custDataLst>
                <p:tags r:id="rId53"/>
              </p:custDataLst>
            </p:nvPr>
          </p:nvSpPr>
          <p:spPr>
            <a:xfrm>
              <a:off x="4857750" y="5975350"/>
              <a:ext cx="107951" cy="8840"/>
            </a:xfrm>
            <a:custGeom>
              <a:avLst/>
              <a:gdLst/>
              <a:ahLst/>
              <a:cxnLst/>
              <a:rect l="0" t="0" r="0" b="0"/>
              <a:pathLst>
                <a:path w="107951" h="884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46317" y="7573"/>
                  </a:lnTo>
                  <a:lnTo>
                    <a:pt x="87180" y="6712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760"/>
            <p:cNvSpPr/>
            <p:nvPr>
              <p:custDataLst>
                <p:tags r:id="rId54"/>
              </p:custDataLst>
            </p:nvPr>
          </p:nvSpPr>
          <p:spPr>
            <a:xfrm>
              <a:off x="4857750" y="5887744"/>
              <a:ext cx="82551" cy="5057"/>
            </a:xfrm>
            <a:custGeom>
              <a:avLst/>
              <a:gdLst/>
              <a:ahLst/>
              <a:cxnLst/>
              <a:rect l="0" t="0" r="0" b="0"/>
              <a:pathLst>
                <a:path w="82551" h="5057">
                  <a:moveTo>
                    <a:pt x="0" y="5056"/>
                  </a:moveTo>
                  <a:lnTo>
                    <a:pt x="0" y="5056"/>
                  </a:lnTo>
                  <a:lnTo>
                    <a:pt x="6742" y="1685"/>
                  </a:lnTo>
                  <a:lnTo>
                    <a:pt x="37576" y="0"/>
                  </a:lnTo>
                  <a:lnTo>
                    <a:pt x="825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761"/>
            <p:cNvSpPr/>
            <p:nvPr>
              <p:custDataLst>
                <p:tags r:id="rId55"/>
              </p:custDataLst>
            </p:nvPr>
          </p:nvSpPr>
          <p:spPr>
            <a:xfrm>
              <a:off x="4594029" y="5954073"/>
              <a:ext cx="92272" cy="109344"/>
            </a:xfrm>
            <a:custGeom>
              <a:avLst/>
              <a:gdLst/>
              <a:ahLst/>
              <a:cxnLst/>
              <a:rect l="0" t="0" r="0" b="0"/>
              <a:pathLst>
                <a:path w="92272" h="109344">
                  <a:moveTo>
                    <a:pt x="3371" y="14927"/>
                  </a:moveTo>
                  <a:lnTo>
                    <a:pt x="3371" y="14927"/>
                  </a:lnTo>
                  <a:lnTo>
                    <a:pt x="0" y="11556"/>
                  </a:lnTo>
                  <a:lnTo>
                    <a:pt x="418" y="9857"/>
                  </a:lnTo>
                  <a:lnTo>
                    <a:pt x="4646" y="6088"/>
                  </a:lnTo>
                  <a:lnTo>
                    <a:pt x="21701" y="0"/>
                  </a:lnTo>
                  <a:lnTo>
                    <a:pt x="44629" y="470"/>
                  </a:lnTo>
                  <a:lnTo>
                    <a:pt x="57221" y="7091"/>
                  </a:lnTo>
                  <a:lnTo>
                    <a:pt x="62554" y="11819"/>
                  </a:lnTo>
                  <a:lnTo>
                    <a:pt x="65404" y="18500"/>
                  </a:lnTo>
                  <a:lnTo>
                    <a:pt x="66689" y="35330"/>
                  </a:lnTo>
                  <a:lnTo>
                    <a:pt x="60075" y="64638"/>
                  </a:lnTo>
                  <a:lnTo>
                    <a:pt x="51150" y="79589"/>
                  </a:lnTo>
                  <a:lnTo>
                    <a:pt x="29311" y="109343"/>
                  </a:lnTo>
                  <a:lnTo>
                    <a:pt x="70914" y="97894"/>
                  </a:lnTo>
                  <a:lnTo>
                    <a:pt x="92271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762"/>
            <p:cNvSpPr/>
            <p:nvPr>
              <p:custDataLst>
                <p:tags r:id="rId56"/>
              </p:custDataLst>
            </p:nvPr>
          </p:nvSpPr>
          <p:spPr>
            <a:xfrm>
              <a:off x="4445000" y="5729062"/>
              <a:ext cx="108524" cy="303673"/>
            </a:xfrm>
            <a:custGeom>
              <a:avLst/>
              <a:gdLst/>
              <a:ahLst/>
              <a:cxnLst/>
              <a:rect l="0" t="0" r="0" b="0"/>
              <a:pathLst>
                <a:path w="108524" h="303673">
                  <a:moveTo>
                    <a:pt x="31750" y="119288"/>
                  </a:moveTo>
                  <a:lnTo>
                    <a:pt x="31750" y="119288"/>
                  </a:lnTo>
                  <a:lnTo>
                    <a:pt x="31750" y="157570"/>
                  </a:lnTo>
                  <a:lnTo>
                    <a:pt x="31750" y="195933"/>
                  </a:lnTo>
                  <a:lnTo>
                    <a:pt x="31044" y="237170"/>
                  </a:lnTo>
                  <a:lnTo>
                    <a:pt x="25988" y="284142"/>
                  </a:lnTo>
                  <a:lnTo>
                    <a:pt x="25661" y="287806"/>
                  </a:lnTo>
                  <a:lnTo>
                    <a:pt x="18735" y="276384"/>
                  </a:lnTo>
                  <a:lnTo>
                    <a:pt x="14488" y="238272"/>
                  </a:lnTo>
                  <a:lnTo>
                    <a:pt x="17258" y="197100"/>
                  </a:lnTo>
                  <a:lnTo>
                    <a:pt x="19972" y="173279"/>
                  </a:lnTo>
                  <a:lnTo>
                    <a:pt x="23898" y="146816"/>
                  </a:lnTo>
                  <a:lnTo>
                    <a:pt x="28632" y="118589"/>
                  </a:lnTo>
                  <a:lnTo>
                    <a:pt x="33905" y="89189"/>
                  </a:lnTo>
                  <a:lnTo>
                    <a:pt x="45407" y="48996"/>
                  </a:lnTo>
                  <a:lnTo>
                    <a:pt x="66668" y="6939"/>
                  </a:lnTo>
                  <a:lnTo>
                    <a:pt x="71962" y="2761"/>
                  </a:lnTo>
                  <a:lnTo>
                    <a:pt x="77608" y="681"/>
                  </a:lnTo>
                  <a:lnTo>
                    <a:pt x="83489" y="0"/>
                  </a:lnTo>
                  <a:lnTo>
                    <a:pt x="88820" y="3779"/>
                  </a:lnTo>
                  <a:lnTo>
                    <a:pt x="98507" y="19267"/>
                  </a:lnTo>
                  <a:lnTo>
                    <a:pt x="108523" y="61900"/>
                  </a:lnTo>
                  <a:lnTo>
                    <a:pt x="107970" y="100367"/>
                  </a:lnTo>
                  <a:lnTo>
                    <a:pt x="103020" y="141218"/>
                  </a:lnTo>
                  <a:lnTo>
                    <a:pt x="96116" y="178188"/>
                  </a:lnTo>
                  <a:lnTo>
                    <a:pt x="77554" y="223993"/>
                  </a:lnTo>
                  <a:lnTo>
                    <a:pt x="54180" y="264377"/>
                  </a:lnTo>
                  <a:lnTo>
                    <a:pt x="26774" y="294964"/>
                  </a:lnTo>
                  <a:lnTo>
                    <a:pt x="16368" y="302730"/>
                  </a:lnTo>
                  <a:lnTo>
                    <a:pt x="12323" y="303672"/>
                  </a:lnTo>
                  <a:lnTo>
                    <a:pt x="8921" y="302888"/>
                  </a:lnTo>
                  <a:lnTo>
                    <a:pt x="0" y="29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763"/>
            <p:cNvSpPr/>
            <p:nvPr>
              <p:custDataLst>
                <p:tags r:id="rId57"/>
              </p:custDataLst>
            </p:nvPr>
          </p:nvSpPr>
          <p:spPr>
            <a:xfrm>
              <a:off x="4071254" y="5762073"/>
              <a:ext cx="146336" cy="270428"/>
            </a:xfrm>
            <a:custGeom>
              <a:avLst/>
              <a:gdLst/>
              <a:ahLst/>
              <a:cxnLst/>
              <a:rect l="0" t="0" r="0" b="0"/>
              <a:pathLst>
                <a:path w="146336" h="270428">
                  <a:moveTo>
                    <a:pt x="11796" y="105327"/>
                  </a:moveTo>
                  <a:lnTo>
                    <a:pt x="11796" y="105327"/>
                  </a:lnTo>
                  <a:lnTo>
                    <a:pt x="11090" y="111807"/>
                  </a:lnTo>
                  <a:lnTo>
                    <a:pt x="6770" y="139533"/>
                  </a:lnTo>
                  <a:lnTo>
                    <a:pt x="7720" y="177786"/>
                  </a:lnTo>
                  <a:lnTo>
                    <a:pt x="10588" y="218519"/>
                  </a:lnTo>
                  <a:lnTo>
                    <a:pt x="9557" y="249873"/>
                  </a:lnTo>
                  <a:lnTo>
                    <a:pt x="5987" y="267015"/>
                  </a:lnTo>
                  <a:lnTo>
                    <a:pt x="5807" y="266742"/>
                  </a:lnTo>
                  <a:lnTo>
                    <a:pt x="1129" y="234141"/>
                  </a:lnTo>
                  <a:lnTo>
                    <a:pt x="0" y="196444"/>
                  </a:lnTo>
                  <a:lnTo>
                    <a:pt x="404" y="173128"/>
                  </a:lnTo>
                  <a:lnTo>
                    <a:pt x="1379" y="147705"/>
                  </a:lnTo>
                  <a:lnTo>
                    <a:pt x="2735" y="120880"/>
                  </a:lnTo>
                  <a:lnTo>
                    <a:pt x="9885" y="77903"/>
                  </a:lnTo>
                  <a:lnTo>
                    <a:pt x="23930" y="33466"/>
                  </a:lnTo>
                  <a:lnTo>
                    <a:pt x="28352" y="23553"/>
                  </a:lnTo>
                  <a:lnTo>
                    <a:pt x="34828" y="16239"/>
                  </a:lnTo>
                  <a:lnTo>
                    <a:pt x="51430" y="6230"/>
                  </a:lnTo>
                  <a:lnTo>
                    <a:pt x="77240" y="0"/>
                  </a:lnTo>
                  <a:lnTo>
                    <a:pt x="96151" y="4187"/>
                  </a:lnTo>
                  <a:lnTo>
                    <a:pt x="106132" y="8267"/>
                  </a:lnTo>
                  <a:lnTo>
                    <a:pt x="122868" y="25971"/>
                  </a:lnTo>
                  <a:lnTo>
                    <a:pt x="135950" y="51713"/>
                  </a:lnTo>
                  <a:lnTo>
                    <a:pt x="144116" y="84320"/>
                  </a:lnTo>
                  <a:lnTo>
                    <a:pt x="146335" y="118097"/>
                  </a:lnTo>
                  <a:lnTo>
                    <a:pt x="144263" y="151925"/>
                  </a:lnTo>
                  <a:lnTo>
                    <a:pt x="138639" y="185773"/>
                  </a:lnTo>
                  <a:lnTo>
                    <a:pt x="130910" y="226451"/>
                  </a:lnTo>
                  <a:lnTo>
                    <a:pt x="119746" y="27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275"/>
          <p:cNvGrpSpPr/>
          <p:nvPr/>
        </p:nvGrpSpPr>
        <p:grpSpPr>
          <a:xfrm>
            <a:off x="5759450" y="5633433"/>
            <a:ext cx="336551" cy="462568"/>
            <a:chOff x="5759450" y="5633433"/>
            <a:chExt cx="336551" cy="462568"/>
          </a:xfrm>
        </p:grpSpPr>
        <p:sp>
          <p:nvSpPr>
            <p:cNvPr id="237" name="SMARTInkShape-6764"/>
            <p:cNvSpPr/>
            <p:nvPr>
              <p:custDataLst>
                <p:tags r:id="rId47"/>
              </p:custDataLst>
            </p:nvPr>
          </p:nvSpPr>
          <p:spPr>
            <a:xfrm>
              <a:off x="5784850" y="5835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765"/>
            <p:cNvSpPr/>
            <p:nvPr>
              <p:custDataLst>
                <p:tags r:id="rId48"/>
              </p:custDataLst>
            </p:nvPr>
          </p:nvSpPr>
          <p:spPr>
            <a:xfrm>
              <a:off x="5759450" y="5633433"/>
              <a:ext cx="121910" cy="141129"/>
            </a:xfrm>
            <a:custGeom>
              <a:avLst/>
              <a:gdLst/>
              <a:ahLst/>
              <a:cxnLst/>
              <a:rect l="0" t="0" r="0" b="0"/>
              <a:pathLst>
                <a:path w="121910" h="141129">
                  <a:moveTo>
                    <a:pt x="0" y="18067"/>
                  </a:moveTo>
                  <a:lnTo>
                    <a:pt x="0" y="18067"/>
                  </a:lnTo>
                  <a:lnTo>
                    <a:pt x="5775" y="12998"/>
                  </a:lnTo>
                  <a:lnTo>
                    <a:pt x="12209" y="9228"/>
                  </a:lnTo>
                  <a:lnTo>
                    <a:pt x="55077" y="2335"/>
                  </a:lnTo>
                  <a:lnTo>
                    <a:pt x="83425" y="0"/>
                  </a:lnTo>
                  <a:lnTo>
                    <a:pt x="99167" y="3217"/>
                  </a:lnTo>
                  <a:lnTo>
                    <a:pt x="106328" y="6051"/>
                  </a:lnTo>
                  <a:lnTo>
                    <a:pt x="116166" y="14843"/>
                  </a:lnTo>
                  <a:lnTo>
                    <a:pt x="119778" y="20151"/>
                  </a:lnTo>
                  <a:lnTo>
                    <a:pt x="121909" y="35456"/>
                  </a:lnTo>
                  <a:lnTo>
                    <a:pt x="119093" y="54018"/>
                  </a:lnTo>
                  <a:lnTo>
                    <a:pt x="104902" y="83595"/>
                  </a:lnTo>
                  <a:lnTo>
                    <a:pt x="83136" y="109136"/>
                  </a:lnTo>
                  <a:lnTo>
                    <a:pt x="36570" y="141128"/>
                  </a:lnTo>
                  <a:lnTo>
                    <a:pt x="36374" y="141030"/>
                  </a:lnTo>
                  <a:lnTo>
                    <a:pt x="38100" y="13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766"/>
            <p:cNvSpPr/>
            <p:nvPr>
              <p:custDataLst>
                <p:tags r:id="rId49"/>
              </p:custDataLst>
            </p:nvPr>
          </p:nvSpPr>
          <p:spPr>
            <a:xfrm>
              <a:off x="5791200" y="6057900"/>
              <a:ext cx="273051" cy="38101"/>
            </a:xfrm>
            <a:custGeom>
              <a:avLst/>
              <a:gdLst/>
              <a:ahLst/>
              <a:cxnLst/>
              <a:rect l="0" t="0" r="0" b="0"/>
              <a:pathLst>
                <a:path w="273051" h="38101">
                  <a:moveTo>
                    <a:pt x="0" y="38100"/>
                  </a:moveTo>
                  <a:lnTo>
                    <a:pt x="0" y="38100"/>
                  </a:lnTo>
                  <a:lnTo>
                    <a:pt x="34650" y="27961"/>
                  </a:lnTo>
                  <a:lnTo>
                    <a:pt x="73256" y="20424"/>
                  </a:lnTo>
                  <a:lnTo>
                    <a:pt x="96815" y="17144"/>
                  </a:lnTo>
                  <a:lnTo>
                    <a:pt x="122400" y="14252"/>
                  </a:lnTo>
                  <a:lnTo>
                    <a:pt x="149332" y="11617"/>
                  </a:lnTo>
                  <a:lnTo>
                    <a:pt x="175049" y="9156"/>
                  </a:lnTo>
                  <a:lnTo>
                    <a:pt x="199955" y="6810"/>
                  </a:lnTo>
                  <a:lnTo>
                    <a:pt x="240564" y="302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767"/>
            <p:cNvSpPr/>
            <p:nvPr>
              <p:custDataLst>
                <p:tags r:id="rId50"/>
              </p:custDataLst>
            </p:nvPr>
          </p:nvSpPr>
          <p:spPr>
            <a:xfrm>
              <a:off x="5803900" y="5949950"/>
              <a:ext cx="292101" cy="25401"/>
            </a:xfrm>
            <a:custGeom>
              <a:avLst/>
              <a:gdLst/>
              <a:ahLst/>
              <a:cxnLst/>
              <a:rect l="0" t="0" r="0" b="0"/>
              <a:pathLst>
                <a:path w="292101" h="25401">
                  <a:moveTo>
                    <a:pt x="0" y="25400"/>
                  </a:moveTo>
                  <a:lnTo>
                    <a:pt x="0" y="25400"/>
                  </a:lnTo>
                  <a:lnTo>
                    <a:pt x="46741" y="13191"/>
                  </a:lnTo>
                  <a:lnTo>
                    <a:pt x="85685" y="7508"/>
                  </a:lnTo>
                  <a:lnTo>
                    <a:pt x="131215" y="3337"/>
                  </a:lnTo>
                  <a:lnTo>
                    <a:pt x="155210" y="2224"/>
                  </a:lnTo>
                  <a:lnTo>
                    <a:pt x="179674" y="1483"/>
                  </a:lnTo>
                  <a:lnTo>
                    <a:pt x="225670" y="65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276"/>
          <p:cNvGrpSpPr/>
          <p:nvPr/>
        </p:nvGrpSpPr>
        <p:grpSpPr>
          <a:xfrm>
            <a:off x="6420172" y="5728459"/>
            <a:ext cx="4139826" cy="411001"/>
            <a:chOff x="6420172" y="5728459"/>
            <a:chExt cx="4139826" cy="411001"/>
          </a:xfrm>
        </p:grpSpPr>
        <p:sp>
          <p:nvSpPr>
            <p:cNvPr id="242" name="SMARTInkShape-6768"/>
            <p:cNvSpPr/>
            <p:nvPr>
              <p:custDataLst>
                <p:tags r:id="rId23"/>
              </p:custDataLst>
            </p:nvPr>
          </p:nvSpPr>
          <p:spPr>
            <a:xfrm>
              <a:off x="10426700" y="5753100"/>
              <a:ext cx="133298" cy="381001"/>
            </a:xfrm>
            <a:custGeom>
              <a:avLst/>
              <a:gdLst/>
              <a:ahLst/>
              <a:cxnLst/>
              <a:rect l="0" t="0" r="0" b="0"/>
              <a:pathLst>
                <a:path w="133298" h="381001">
                  <a:moveTo>
                    <a:pt x="63500" y="0"/>
                  </a:moveTo>
                  <a:lnTo>
                    <a:pt x="63500" y="0"/>
                  </a:lnTo>
                  <a:lnTo>
                    <a:pt x="90259" y="19442"/>
                  </a:lnTo>
                  <a:lnTo>
                    <a:pt x="114433" y="46740"/>
                  </a:lnTo>
                  <a:lnTo>
                    <a:pt x="128470" y="83803"/>
                  </a:lnTo>
                  <a:lnTo>
                    <a:pt x="133297" y="128262"/>
                  </a:lnTo>
                  <a:lnTo>
                    <a:pt x="132610" y="153947"/>
                  </a:lnTo>
                  <a:lnTo>
                    <a:pt x="130740" y="180948"/>
                  </a:lnTo>
                  <a:lnTo>
                    <a:pt x="125261" y="207415"/>
                  </a:lnTo>
                  <a:lnTo>
                    <a:pt x="117373" y="233526"/>
                  </a:lnTo>
                  <a:lnTo>
                    <a:pt x="107883" y="259400"/>
                  </a:lnTo>
                  <a:lnTo>
                    <a:pt x="86049" y="303202"/>
                  </a:lnTo>
                  <a:lnTo>
                    <a:pt x="60821" y="33795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769"/>
            <p:cNvSpPr/>
            <p:nvPr>
              <p:custDataLst>
                <p:tags r:id="rId24"/>
              </p:custDataLst>
            </p:nvPr>
          </p:nvSpPr>
          <p:spPr>
            <a:xfrm>
              <a:off x="10248900" y="5835270"/>
              <a:ext cx="241301" cy="174021"/>
            </a:xfrm>
            <a:custGeom>
              <a:avLst/>
              <a:gdLst/>
              <a:ahLst/>
              <a:cxnLst/>
              <a:rect l="0" t="0" r="0" b="0"/>
              <a:pathLst>
                <a:path w="241301" h="174021">
                  <a:moveTo>
                    <a:pt x="0" y="44830"/>
                  </a:moveTo>
                  <a:lnTo>
                    <a:pt x="0" y="44830"/>
                  </a:lnTo>
                  <a:lnTo>
                    <a:pt x="3370" y="31346"/>
                  </a:lnTo>
                  <a:lnTo>
                    <a:pt x="10670" y="20963"/>
                  </a:lnTo>
                  <a:lnTo>
                    <a:pt x="28561" y="7184"/>
                  </a:lnTo>
                  <a:lnTo>
                    <a:pt x="35975" y="2800"/>
                  </a:lnTo>
                  <a:lnTo>
                    <a:pt x="73375" y="0"/>
                  </a:lnTo>
                  <a:lnTo>
                    <a:pt x="94700" y="5855"/>
                  </a:lnTo>
                  <a:lnTo>
                    <a:pt x="103350" y="10381"/>
                  </a:lnTo>
                  <a:lnTo>
                    <a:pt x="108410" y="16924"/>
                  </a:lnTo>
                  <a:lnTo>
                    <a:pt x="112152" y="33603"/>
                  </a:lnTo>
                  <a:lnTo>
                    <a:pt x="100180" y="69568"/>
                  </a:lnTo>
                  <a:lnTo>
                    <a:pt x="67897" y="115125"/>
                  </a:lnTo>
                  <a:lnTo>
                    <a:pt x="38671" y="157830"/>
                  </a:lnTo>
                  <a:lnTo>
                    <a:pt x="37775" y="160381"/>
                  </a:lnTo>
                  <a:lnTo>
                    <a:pt x="38036" y="167843"/>
                  </a:lnTo>
                  <a:lnTo>
                    <a:pt x="45598" y="171940"/>
                  </a:lnTo>
                  <a:lnTo>
                    <a:pt x="51565" y="174020"/>
                  </a:lnTo>
                  <a:lnTo>
                    <a:pt x="86932" y="173576"/>
                  </a:lnTo>
                  <a:lnTo>
                    <a:pt x="122833" y="172607"/>
                  </a:lnTo>
                  <a:lnTo>
                    <a:pt x="163248" y="170764"/>
                  </a:lnTo>
                  <a:lnTo>
                    <a:pt x="202377" y="165242"/>
                  </a:lnTo>
                  <a:lnTo>
                    <a:pt x="241300" y="15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770"/>
            <p:cNvSpPr/>
            <p:nvPr>
              <p:custDataLst>
                <p:tags r:id="rId25"/>
              </p:custDataLst>
            </p:nvPr>
          </p:nvSpPr>
          <p:spPr>
            <a:xfrm>
              <a:off x="10039350" y="60198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3326" y="13467"/>
                  </a:lnTo>
                  <a:lnTo>
                    <a:pt x="89742" y="65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771"/>
            <p:cNvSpPr/>
            <p:nvPr>
              <p:custDataLst>
                <p:tags r:id="rId26"/>
              </p:custDataLst>
            </p:nvPr>
          </p:nvSpPr>
          <p:spPr>
            <a:xfrm>
              <a:off x="10026650" y="5969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5466" y="6349"/>
                  </a:lnTo>
                  <a:lnTo>
                    <a:pt x="86222" y="29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772"/>
            <p:cNvSpPr/>
            <p:nvPr>
              <p:custDataLst>
                <p:tags r:id="rId27"/>
              </p:custDataLst>
            </p:nvPr>
          </p:nvSpPr>
          <p:spPr>
            <a:xfrm>
              <a:off x="9779000" y="6006064"/>
              <a:ext cx="127001" cy="133396"/>
            </a:xfrm>
            <a:custGeom>
              <a:avLst/>
              <a:gdLst/>
              <a:ahLst/>
              <a:cxnLst/>
              <a:rect l="0" t="0" r="0" b="0"/>
              <a:pathLst>
                <a:path w="127001" h="133396">
                  <a:moveTo>
                    <a:pt x="0" y="20086"/>
                  </a:moveTo>
                  <a:lnTo>
                    <a:pt x="0" y="20086"/>
                  </a:lnTo>
                  <a:lnTo>
                    <a:pt x="21047" y="2410"/>
                  </a:lnTo>
                  <a:lnTo>
                    <a:pt x="34520" y="0"/>
                  </a:lnTo>
                  <a:lnTo>
                    <a:pt x="66164" y="4203"/>
                  </a:lnTo>
                  <a:lnTo>
                    <a:pt x="79029" y="13497"/>
                  </a:lnTo>
                  <a:lnTo>
                    <a:pt x="84436" y="19927"/>
                  </a:lnTo>
                  <a:lnTo>
                    <a:pt x="86630" y="27741"/>
                  </a:lnTo>
                  <a:lnTo>
                    <a:pt x="85303" y="45831"/>
                  </a:lnTo>
                  <a:lnTo>
                    <a:pt x="73253" y="75848"/>
                  </a:lnTo>
                  <a:lnTo>
                    <a:pt x="39115" y="123103"/>
                  </a:lnTo>
                  <a:lnTo>
                    <a:pt x="32396" y="133395"/>
                  </a:lnTo>
                  <a:lnTo>
                    <a:pt x="74434" y="122791"/>
                  </a:lnTo>
                  <a:lnTo>
                    <a:pt x="127000" y="10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73"/>
            <p:cNvSpPr/>
            <p:nvPr>
              <p:custDataLst>
                <p:tags r:id="rId28"/>
              </p:custDataLst>
            </p:nvPr>
          </p:nvSpPr>
          <p:spPr>
            <a:xfrm>
              <a:off x="9594850" y="5776873"/>
              <a:ext cx="153027" cy="292339"/>
            </a:xfrm>
            <a:custGeom>
              <a:avLst/>
              <a:gdLst/>
              <a:ahLst/>
              <a:cxnLst/>
              <a:rect l="0" t="0" r="0" b="0"/>
              <a:pathLst>
                <a:path w="153027" h="292339">
                  <a:moveTo>
                    <a:pt x="69850" y="58777"/>
                  </a:moveTo>
                  <a:lnTo>
                    <a:pt x="69850" y="58777"/>
                  </a:lnTo>
                  <a:lnTo>
                    <a:pt x="59737" y="62148"/>
                  </a:lnTo>
                  <a:lnTo>
                    <a:pt x="51010" y="73210"/>
                  </a:lnTo>
                  <a:lnTo>
                    <a:pt x="33908" y="119169"/>
                  </a:lnTo>
                  <a:lnTo>
                    <a:pt x="29181" y="153822"/>
                  </a:lnTo>
                  <a:lnTo>
                    <a:pt x="26375" y="191331"/>
                  </a:lnTo>
                  <a:lnTo>
                    <a:pt x="22776" y="226816"/>
                  </a:lnTo>
                  <a:lnTo>
                    <a:pt x="15422" y="273193"/>
                  </a:lnTo>
                  <a:lnTo>
                    <a:pt x="13237" y="287580"/>
                  </a:lnTo>
                  <a:lnTo>
                    <a:pt x="13058" y="287512"/>
                  </a:lnTo>
                  <a:lnTo>
                    <a:pt x="9435" y="277304"/>
                  </a:lnTo>
                  <a:lnTo>
                    <a:pt x="10635" y="244018"/>
                  </a:lnTo>
                  <a:lnTo>
                    <a:pt x="19308" y="202960"/>
                  </a:lnTo>
                  <a:lnTo>
                    <a:pt x="25572" y="178183"/>
                  </a:lnTo>
                  <a:lnTo>
                    <a:pt x="33981" y="152492"/>
                  </a:lnTo>
                  <a:lnTo>
                    <a:pt x="43820" y="126192"/>
                  </a:lnTo>
                  <a:lnTo>
                    <a:pt x="54614" y="99487"/>
                  </a:lnTo>
                  <a:lnTo>
                    <a:pt x="76013" y="58526"/>
                  </a:lnTo>
                  <a:lnTo>
                    <a:pt x="108383" y="11219"/>
                  </a:lnTo>
                  <a:lnTo>
                    <a:pt x="118961" y="2363"/>
                  </a:lnTo>
                  <a:lnTo>
                    <a:pt x="123757" y="0"/>
                  </a:lnTo>
                  <a:lnTo>
                    <a:pt x="129071" y="543"/>
                  </a:lnTo>
                  <a:lnTo>
                    <a:pt x="140620" y="6789"/>
                  </a:lnTo>
                  <a:lnTo>
                    <a:pt x="149046" y="24148"/>
                  </a:lnTo>
                  <a:lnTo>
                    <a:pt x="153026" y="50441"/>
                  </a:lnTo>
                  <a:lnTo>
                    <a:pt x="150091" y="85646"/>
                  </a:lnTo>
                  <a:lnTo>
                    <a:pt x="138437" y="126693"/>
                  </a:lnTo>
                  <a:lnTo>
                    <a:pt x="120795" y="169395"/>
                  </a:lnTo>
                  <a:lnTo>
                    <a:pt x="98842" y="209541"/>
                  </a:lnTo>
                  <a:lnTo>
                    <a:pt x="74974" y="242905"/>
                  </a:lnTo>
                  <a:lnTo>
                    <a:pt x="38641" y="285335"/>
                  </a:lnTo>
                  <a:lnTo>
                    <a:pt x="32816" y="289543"/>
                  </a:lnTo>
                  <a:lnTo>
                    <a:pt x="27522" y="291643"/>
                  </a:lnTo>
                  <a:lnTo>
                    <a:pt x="22581" y="292338"/>
                  </a:lnTo>
                  <a:lnTo>
                    <a:pt x="17876" y="289979"/>
                  </a:lnTo>
                  <a:lnTo>
                    <a:pt x="0" y="26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774"/>
            <p:cNvSpPr/>
            <p:nvPr>
              <p:custDataLst>
                <p:tags r:id="rId29"/>
              </p:custDataLst>
            </p:nvPr>
          </p:nvSpPr>
          <p:spPr>
            <a:xfrm>
              <a:off x="9415437" y="5759450"/>
              <a:ext cx="109564" cy="292101"/>
            </a:xfrm>
            <a:custGeom>
              <a:avLst/>
              <a:gdLst/>
              <a:ahLst/>
              <a:cxnLst/>
              <a:rect l="0" t="0" r="0" b="0"/>
              <a:pathLst>
                <a:path w="109564" h="292101">
                  <a:moveTo>
                    <a:pt x="109563" y="0"/>
                  </a:moveTo>
                  <a:lnTo>
                    <a:pt x="109563" y="0"/>
                  </a:lnTo>
                  <a:lnTo>
                    <a:pt x="87900" y="705"/>
                  </a:lnTo>
                  <a:lnTo>
                    <a:pt x="79709" y="3371"/>
                  </a:lnTo>
                  <a:lnTo>
                    <a:pt x="60422" y="22322"/>
                  </a:lnTo>
                  <a:lnTo>
                    <a:pt x="33463" y="60392"/>
                  </a:lnTo>
                  <a:lnTo>
                    <a:pt x="19061" y="95045"/>
                  </a:lnTo>
                  <a:lnTo>
                    <a:pt x="8662" y="133965"/>
                  </a:lnTo>
                  <a:lnTo>
                    <a:pt x="1688" y="174781"/>
                  </a:lnTo>
                  <a:lnTo>
                    <a:pt x="0" y="212676"/>
                  </a:lnTo>
                  <a:lnTo>
                    <a:pt x="4898" y="258219"/>
                  </a:lnTo>
                  <a:lnTo>
                    <a:pt x="8037" y="269513"/>
                  </a:lnTo>
                  <a:lnTo>
                    <a:pt x="12951" y="277042"/>
                  </a:lnTo>
                  <a:lnTo>
                    <a:pt x="19050" y="282062"/>
                  </a:lnTo>
                  <a:lnTo>
                    <a:pt x="3971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775"/>
            <p:cNvSpPr/>
            <p:nvPr>
              <p:custDataLst>
                <p:tags r:id="rId30"/>
              </p:custDataLst>
            </p:nvPr>
          </p:nvSpPr>
          <p:spPr>
            <a:xfrm>
              <a:off x="9095891" y="5911850"/>
              <a:ext cx="168760" cy="188697"/>
            </a:xfrm>
            <a:custGeom>
              <a:avLst/>
              <a:gdLst/>
              <a:ahLst/>
              <a:cxnLst/>
              <a:rect l="0" t="0" r="0" b="0"/>
              <a:pathLst>
                <a:path w="168760" h="188697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13151" y="15940"/>
                  </a:lnTo>
                  <a:lnTo>
                    <a:pt x="25987" y="17904"/>
                  </a:lnTo>
                  <a:lnTo>
                    <a:pt x="49080" y="28822"/>
                  </a:lnTo>
                  <a:lnTo>
                    <a:pt x="57223" y="34031"/>
                  </a:lnTo>
                  <a:lnTo>
                    <a:pt x="68152" y="54872"/>
                  </a:lnTo>
                  <a:lnTo>
                    <a:pt x="73949" y="82948"/>
                  </a:lnTo>
                  <a:lnTo>
                    <a:pt x="74175" y="114242"/>
                  </a:lnTo>
                  <a:lnTo>
                    <a:pt x="66279" y="141320"/>
                  </a:lnTo>
                  <a:lnTo>
                    <a:pt x="41585" y="180708"/>
                  </a:lnTo>
                  <a:lnTo>
                    <a:pt x="34626" y="187794"/>
                  </a:lnTo>
                  <a:lnTo>
                    <a:pt x="32770" y="188696"/>
                  </a:lnTo>
                  <a:lnTo>
                    <a:pt x="32239" y="186475"/>
                  </a:lnTo>
                  <a:lnTo>
                    <a:pt x="33530" y="176481"/>
                  </a:lnTo>
                  <a:lnTo>
                    <a:pt x="48335" y="138133"/>
                  </a:lnTo>
                  <a:lnTo>
                    <a:pt x="68436" y="102550"/>
                  </a:lnTo>
                  <a:lnTo>
                    <a:pt x="93832" y="66038"/>
                  </a:lnTo>
                  <a:lnTo>
                    <a:pt x="133075" y="25211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776"/>
            <p:cNvSpPr/>
            <p:nvPr>
              <p:custDataLst>
                <p:tags r:id="rId31"/>
              </p:custDataLst>
            </p:nvPr>
          </p:nvSpPr>
          <p:spPr>
            <a:xfrm>
              <a:off x="8959850" y="5728459"/>
              <a:ext cx="166478" cy="349194"/>
            </a:xfrm>
            <a:custGeom>
              <a:avLst/>
              <a:gdLst/>
              <a:ahLst/>
              <a:cxnLst/>
              <a:rect l="0" t="0" r="0" b="0"/>
              <a:pathLst>
                <a:path w="166478" h="349194">
                  <a:moveTo>
                    <a:pt x="0" y="126241"/>
                  </a:moveTo>
                  <a:lnTo>
                    <a:pt x="0" y="126241"/>
                  </a:lnTo>
                  <a:lnTo>
                    <a:pt x="3370" y="126241"/>
                  </a:lnTo>
                  <a:lnTo>
                    <a:pt x="6907" y="128122"/>
                  </a:lnTo>
                  <a:lnTo>
                    <a:pt x="8837" y="129612"/>
                  </a:lnTo>
                  <a:lnTo>
                    <a:pt x="18297" y="148563"/>
                  </a:lnTo>
                  <a:lnTo>
                    <a:pt x="23295" y="190004"/>
                  </a:lnTo>
                  <a:lnTo>
                    <a:pt x="22583" y="226313"/>
                  </a:lnTo>
                  <a:lnTo>
                    <a:pt x="19915" y="263850"/>
                  </a:lnTo>
                  <a:lnTo>
                    <a:pt x="14445" y="309928"/>
                  </a:lnTo>
                  <a:lnTo>
                    <a:pt x="6885" y="349193"/>
                  </a:lnTo>
                  <a:lnTo>
                    <a:pt x="6707" y="348959"/>
                  </a:lnTo>
                  <a:lnTo>
                    <a:pt x="2761" y="320414"/>
                  </a:lnTo>
                  <a:lnTo>
                    <a:pt x="4284" y="290857"/>
                  </a:lnTo>
                  <a:lnTo>
                    <a:pt x="11077" y="247146"/>
                  </a:lnTo>
                  <a:lnTo>
                    <a:pt x="15851" y="221660"/>
                  </a:lnTo>
                  <a:lnTo>
                    <a:pt x="22562" y="192676"/>
                  </a:lnTo>
                  <a:lnTo>
                    <a:pt x="30563" y="161359"/>
                  </a:lnTo>
                  <a:lnTo>
                    <a:pt x="39426" y="128486"/>
                  </a:lnTo>
                  <a:lnTo>
                    <a:pt x="48156" y="100926"/>
                  </a:lnTo>
                  <a:lnTo>
                    <a:pt x="65382" y="55252"/>
                  </a:lnTo>
                  <a:lnTo>
                    <a:pt x="84205" y="18032"/>
                  </a:lnTo>
                  <a:lnTo>
                    <a:pt x="97867" y="5711"/>
                  </a:lnTo>
                  <a:lnTo>
                    <a:pt x="105461" y="1438"/>
                  </a:lnTo>
                  <a:lnTo>
                    <a:pt x="113346" y="0"/>
                  </a:lnTo>
                  <a:lnTo>
                    <a:pt x="129633" y="2165"/>
                  </a:lnTo>
                  <a:lnTo>
                    <a:pt x="146279" y="15357"/>
                  </a:lnTo>
                  <a:lnTo>
                    <a:pt x="154670" y="24802"/>
                  </a:lnTo>
                  <a:lnTo>
                    <a:pt x="163992" y="52229"/>
                  </a:lnTo>
                  <a:lnTo>
                    <a:pt x="166477" y="68434"/>
                  </a:lnTo>
                  <a:lnTo>
                    <a:pt x="161714" y="99608"/>
                  </a:lnTo>
                  <a:lnTo>
                    <a:pt x="148778" y="129220"/>
                  </a:lnTo>
                  <a:lnTo>
                    <a:pt x="128918" y="156492"/>
                  </a:lnTo>
                  <a:lnTo>
                    <a:pt x="107862" y="173318"/>
                  </a:lnTo>
                  <a:lnTo>
                    <a:pt x="87450" y="182441"/>
                  </a:lnTo>
                  <a:lnTo>
                    <a:pt x="38100" y="189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777"/>
            <p:cNvSpPr/>
            <p:nvPr>
              <p:custDataLst>
                <p:tags r:id="rId32"/>
              </p:custDataLst>
            </p:nvPr>
          </p:nvSpPr>
          <p:spPr>
            <a:xfrm>
              <a:off x="8807450" y="6026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78"/>
            <p:cNvSpPr/>
            <p:nvPr>
              <p:custDataLst>
                <p:tags r:id="rId33"/>
              </p:custDataLst>
            </p:nvPr>
          </p:nvSpPr>
          <p:spPr>
            <a:xfrm>
              <a:off x="8540750" y="5779383"/>
              <a:ext cx="102889" cy="315635"/>
            </a:xfrm>
            <a:custGeom>
              <a:avLst/>
              <a:gdLst/>
              <a:ahLst/>
              <a:cxnLst/>
              <a:rect l="0" t="0" r="0" b="0"/>
              <a:pathLst>
                <a:path w="102889" h="31563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6120"/>
                  </a:lnTo>
                  <a:lnTo>
                    <a:pt x="48808" y="38156"/>
                  </a:lnTo>
                  <a:lnTo>
                    <a:pt x="77570" y="82965"/>
                  </a:lnTo>
                  <a:lnTo>
                    <a:pt x="93037" y="122931"/>
                  </a:lnTo>
                  <a:lnTo>
                    <a:pt x="101322" y="166564"/>
                  </a:lnTo>
                  <a:lnTo>
                    <a:pt x="102888" y="209004"/>
                  </a:lnTo>
                  <a:lnTo>
                    <a:pt x="96527" y="244331"/>
                  </a:lnTo>
                  <a:lnTo>
                    <a:pt x="81048" y="285243"/>
                  </a:lnTo>
                  <a:lnTo>
                    <a:pt x="66425" y="309595"/>
                  </a:lnTo>
                  <a:lnTo>
                    <a:pt x="61216" y="313346"/>
                  </a:lnTo>
                  <a:lnTo>
                    <a:pt x="55628" y="315142"/>
                  </a:lnTo>
                  <a:lnTo>
                    <a:pt x="49785" y="315634"/>
                  </a:lnTo>
                  <a:lnTo>
                    <a:pt x="45185" y="314550"/>
                  </a:lnTo>
                  <a:lnTo>
                    <a:pt x="3175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779"/>
            <p:cNvSpPr/>
            <p:nvPr>
              <p:custDataLst>
                <p:tags r:id="rId34"/>
              </p:custDataLst>
            </p:nvPr>
          </p:nvSpPr>
          <p:spPr>
            <a:xfrm>
              <a:off x="8337550" y="59499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43326" y="18493"/>
                  </a:lnTo>
                  <a:lnTo>
                    <a:pt x="82217" y="12535"/>
                  </a:lnTo>
                  <a:lnTo>
                    <a:pt x="120551" y="63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780"/>
            <p:cNvSpPr/>
            <p:nvPr>
              <p:custDataLst>
                <p:tags r:id="rId35"/>
              </p:custDataLst>
            </p:nvPr>
          </p:nvSpPr>
          <p:spPr>
            <a:xfrm>
              <a:off x="8286750" y="5830293"/>
              <a:ext cx="179388" cy="259358"/>
            </a:xfrm>
            <a:custGeom>
              <a:avLst/>
              <a:gdLst/>
              <a:ahLst/>
              <a:cxnLst/>
              <a:rect l="0" t="0" r="0" b="0"/>
              <a:pathLst>
                <a:path w="179388" h="259358">
                  <a:moveTo>
                    <a:pt x="0" y="30757"/>
                  </a:moveTo>
                  <a:lnTo>
                    <a:pt x="0" y="30757"/>
                  </a:lnTo>
                  <a:lnTo>
                    <a:pt x="0" y="25290"/>
                  </a:lnTo>
                  <a:lnTo>
                    <a:pt x="6741" y="21297"/>
                  </a:lnTo>
                  <a:lnTo>
                    <a:pt x="43351" y="9264"/>
                  </a:lnTo>
                  <a:lnTo>
                    <a:pt x="86065" y="2359"/>
                  </a:lnTo>
                  <a:lnTo>
                    <a:pt x="124749" y="0"/>
                  </a:lnTo>
                  <a:lnTo>
                    <a:pt x="160056" y="1084"/>
                  </a:lnTo>
                  <a:lnTo>
                    <a:pt x="165970" y="2509"/>
                  </a:lnTo>
                  <a:lnTo>
                    <a:pt x="174424" y="7854"/>
                  </a:lnTo>
                  <a:lnTo>
                    <a:pt x="177666" y="11255"/>
                  </a:lnTo>
                  <a:lnTo>
                    <a:pt x="179387" y="24441"/>
                  </a:lnTo>
                  <a:lnTo>
                    <a:pt x="171371" y="65022"/>
                  </a:lnTo>
                  <a:lnTo>
                    <a:pt x="153474" y="111465"/>
                  </a:lnTo>
                  <a:lnTo>
                    <a:pt x="142059" y="145179"/>
                  </a:lnTo>
                  <a:lnTo>
                    <a:pt x="129580" y="192130"/>
                  </a:lnTo>
                  <a:lnTo>
                    <a:pt x="119043" y="235808"/>
                  </a:lnTo>
                  <a:lnTo>
                    <a:pt x="114300" y="25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781"/>
            <p:cNvSpPr/>
            <p:nvPr>
              <p:custDataLst>
                <p:tags r:id="rId36"/>
              </p:custDataLst>
            </p:nvPr>
          </p:nvSpPr>
          <p:spPr>
            <a:xfrm>
              <a:off x="8041791" y="6007100"/>
              <a:ext cx="149710" cy="9835"/>
            </a:xfrm>
            <a:custGeom>
              <a:avLst/>
              <a:gdLst/>
              <a:ahLst/>
              <a:cxnLst/>
              <a:rect l="0" t="0" r="0" b="0"/>
              <a:pathLst>
                <a:path w="149710" h="9835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39437" y="6467"/>
                  </a:lnTo>
                  <a:lnTo>
                    <a:pt x="84422" y="9834"/>
                  </a:lnTo>
                  <a:lnTo>
                    <a:pt x="127856" y="7696"/>
                  </a:lnTo>
                  <a:lnTo>
                    <a:pt x="1497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782"/>
            <p:cNvSpPr/>
            <p:nvPr>
              <p:custDataLst>
                <p:tags r:id="rId37"/>
              </p:custDataLst>
            </p:nvPr>
          </p:nvSpPr>
          <p:spPr>
            <a:xfrm>
              <a:off x="7994650" y="59309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8724" y="883"/>
                  </a:lnTo>
                  <a:lnTo>
                    <a:pt x="83927" y="1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783"/>
            <p:cNvSpPr/>
            <p:nvPr>
              <p:custDataLst>
                <p:tags r:id="rId38"/>
              </p:custDataLst>
            </p:nvPr>
          </p:nvSpPr>
          <p:spPr>
            <a:xfrm>
              <a:off x="7759700" y="6004649"/>
              <a:ext cx="120651" cy="109698"/>
            </a:xfrm>
            <a:custGeom>
              <a:avLst/>
              <a:gdLst/>
              <a:ahLst/>
              <a:cxnLst/>
              <a:rect l="0" t="0" r="0" b="0"/>
              <a:pathLst>
                <a:path w="120651" h="109698">
                  <a:moveTo>
                    <a:pt x="0" y="34201"/>
                  </a:moveTo>
                  <a:lnTo>
                    <a:pt x="0" y="34201"/>
                  </a:lnTo>
                  <a:lnTo>
                    <a:pt x="0" y="16525"/>
                  </a:lnTo>
                  <a:lnTo>
                    <a:pt x="1411" y="13245"/>
                  </a:lnTo>
                  <a:lnTo>
                    <a:pt x="6742" y="7718"/>
                  </a:lnTo>
                  <a:lnTo>
                    <a:pt x="21048" y="640"/>
                  </a:lnTo>
                  <a:lnTo>
                    <a:pt x="32638" y="0"/>
                  </a:lnTo>
                  <a:lnTo>
                    <a:pt x="38692" y="816"/>
                  </a:lnTo>
                  <a:lnTo>
                    <a:pt x="49181" y="7369"/>
                  </a:lnTo>
                  <a:lnTo>
                    <a:pt x="53954" y="12079"/>
                  </a:lnTo>
                  <a:lnTo>
                    <a:pt x="56430" y="18748"/>
                  </a:lnTo>
                  <a:lnTo>
                    <a:pt x="56544" y="44282"/>
                  </a:lnTo>
                  <a:lnTo>
                    <a:pt x="48325" y="87052"/>
                  </a:lnTo>
                  <a:lnTo>
                    <a:pt x="39322" y="108026"/>
                  </a:lnTo>
                  <a:lnTo>
                    <a:pt x="40326" y="108818"/>
                  </a:lnTo>
                  <a:lnTo>
                    <a:pt x="45204" y="109697"/>
                  </a:lnTo>
                  <a:lnTo>
                    <a:pt x="86482" y="101519"/>
                  </a:lnTo>
                  <a:lnTo>
                    <a:pt x="120650" y="91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784"/>
            <p:cNvSpPr/>
            <p:nvPr>
              <p:custDataLst>
                <p:tags r:id="rId39"/>
              </p:custDataLst>
            </p:nvPr>
          </p:nvSpPr>
          <p:spPr>
            <a:xfrm>
              <a:off x="7626350" y="5793339"/>
              <a:ext cx="122893" cy="273234"/>
            </a:xfrm>
            <a:custGeom>
              <a:avLst/>
              <a:gdLst/>
              <a:ahLst/>
              <a:cxnLst/>
              <a:rect l="0" t="0" r="0" b="0"/>
              <a:pathLst>
                <a:path w="122893" h="273234">
                  <a:moveTo>
                    <a:pt x="0" y="86761"/>
                  </a:moveTo>
                  <a:lnTo>
                    <a:pt x="0" y="86761"/>
                  </a:lnTo>
                  <a:lnTo>
                    <a:pt x="5467" y="86760"/>
                  </a:lnTo>
                  <a:lnTo>
                    <a:pt x="9459" y="93503"/>
                  </a:lnTo>
                  <a:lnTo>
                    <a:pt x="16423" y="130112"/>
                  </a:lnTo>
                  <a:lnTo>
                    <a:pt x="17566" y="172827"/>
                  </a:lnTo>
                  <a:lnTo>
                    <a:pt x="14456" y="212921"/>
                  </a:lnTo>
                  <a:lnTo>
                    <a:pt x="11165" y="256869"/>
                  </a:lnTo>
                  <a:lnTo>
                    <a:pt x="7300" y="273233"/>
                  </a:lnTo>
                  <a:lnTo>
                    <a:pt x="6278" y="271754"/>
                  </a:lnTo>
                  <a:lnTo>
                    <a:pt x="2174" y="254070"/>
                  </a:lnTo>
                  <a:lnTo>
                    <a:pt x="2760" y="214965"/>
                  </a:lnTo>
                  <a:lnTo>
                    <a:pt x="10398" y="174078"/>
                  </a:lnTo>
                  <a:lnTo>
                    <a:pt x="20849" y="127686"/>
                  </a:lnTo>
                  <a:lnTo>
                    <a:pt x="33255" y="81666"/>
                  </a:lnTo>
                  <a:lnTo>
                    <a:pt x="48176" y="42399"/>
                  </a:lnTo>
                  <a:lnTo>
                    <a:pt x="69073" y="8784"/>
                  </a:lnTo>
                  <a:lnTo>
                    <a:pt x="76387" y="3732"/>
                  </a:lnTo>
                  <a:lnTo>
                    <a:pt x="92040" y="0"/>
                  </a:lnTo>
                  <a:lnTo>
                    <a:pt x="99460" y="2814"/>
                  </a:lnTo>
                  <a:lnTo>
                    <a:pt x="113349" y="15350"/>
                  </a:lnTo>
                  <a:lnTo>
                    <a:pt x="120933" y="40206"/>
                  </a:lnTo>
                  <a:lnTo>
                    <a:pt x="122892" y="73125"/>
                  </a:lnTo>
                  <a:lnTo>
                    <a:pt x="119059" y="111275"/>
                  </a:lnTo>
                  <a:lnTo>
                    <a:pt x="110771" y="147986"/>
                  </a:lnTo>
                  <a:lnTo>
                    <a:pt x="99326" y="181705"/>
                  </a:lnTo>
                  <a:lnTo>
                    <a:pt x="76310" y="223077"/>
                  </a:lnTo>
                  <a:lnTo>
                    <a:pt x="48872" y="251721"/>
                  </a:lnTo>
                  <a:lnTo>
                    <a:pt x="33715" y="261912"/>
                  </a:lnTo>
                  <a:lnTo>
                    <a:pt x="23686" y="265030"/>
                  </a:lnTo>
                  <a:lnTo>
                    <a:pt x="16876" y="264063"/>
                  </a:lnTo>
                  <a:lnTo>
                    <a:pt x="6350" y="258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785"/>
            <p:cNvSpPr/>
            <p:nvPr>
              <p:custDataLst>
                <p:tags r:id="rId40"/>
              </p:custDataLst>
            </p:nvPr>
          </p:nvSpPr>
          <p:spPr>
            <a:xfrm>
              <a:off x="7410450" y="58928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9434" y="16620"/>
                  </a:lnTo>
                  <a:lnTo>
                    <a:pt x="16941" y="56174"/>
                  </a:lnTo>
                  <a:lnTo>
                    <a:pt x="18424" y="94961"/>
                  </a:lnTo>
                  <a:lnTo>
                    <a:pt x="16983" y="131383"/>
                  </a:lnTo>
                  <a:lnTo>
                    <a:pt x="15850" y="158872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786"/>
            <p:cNvSpPr/>
            <p:nvPr>
              <p:custDataLst>
                <p:tags r:id="rId41"/>
              </p:custDataLst>
            </p:nvPr>
          </p:nvSpPr>
          <p:spPr>
            <a:xfrm>
              <a:off x="7340600" y="59436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3351" y="5645"/>
                  </a:lnTo>
                  <a:lnTo>
                    <a:pt x="86771" y="1986"/>
                  </a:lnTo>
                  <a:lnTo>
                    <a:pt x="128407" y="58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787"/>
            <p:cNvSpPr/>
            <p:nvPr>
              <p:custDataLst>
                <p:tags r:id="rId42"/>
              </p:custDataLst>
            </p:nvPr>
          </p:nvSpPr>
          <p:spPr>
            <a:xfrm>
              <a:off x="7251700" y="6038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1441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788"/>
            <p:cNvSpPr/>
            <p:nvPr>
              <p:custDataLst>
                <p:tags r:id="rId43"/>
              </p:custDataLst>
            </p:nvPr>
          </p:nvSpPr>
          <p:spPr>
            <a:xfrm>
              <a:off x="7074415" y="5796569"/>
              <a:ext cx="123355" cy="288976"/>
            </a:xfrm>
            <a:custGeom>
              <a:avLst/>
              <a:gdLst/>
              <a:ahLst/>
              <a:cxnLst/>
              <a:rect l="0" t="0" r="0" b="0"/>
              <a:pathLst>
                <a:path w="123355" h="288976">
                  <a:moveTo>
                    <a:pt x="5835" y="89881"/>
                  </a:moveTo>
                  <a:lnTo>
                    <a:pt x="5835" y="89881"/>
                  </a:lnTo>
                  <a:lnTo>
                    <a:pt x="5834" y="127130"/>
                  </a:lnTo>
                  <a:lnTo>
                    <a:pt x="9205" y="168102"/>
                  </a:lnTo>
                  <a:lnTo>
                    <a:pt x="11302" y="212619"/>
                  </a:lnTo>
                  <a:lnTo>
                    <a:pt x="11923" y="253719"/>
                  </a:lnTo>
                  <a:lnTo>
                    <a:pt x="8305" y="272294"/>
                  </a:lnTo>
                  <a:lnTo>
                    <a:pt x="1227" y="288975"/>
                  </a:lnTo>
                  <a:lnTo>
                    <a:pt x="646" y="288933"/>
                  </a:lnTo>
                  <a:lnTo>
                    <a:pt x="0" y="285121"/>
                  </a:lnTo>
                  <a:lnTo>
                    <a:pt x="293" y="241597"/>
                  </a:lnTo>
                  <a:lnTo>
                    <a:pt x="2901" y="198703"/>
                  </a:lnTo>
                  <a:lnTo>
                    <a:pt x="5995" y="173012"/>
                  </a:lnTo>
                  <a:lnTo>
                    <a:pt x="10175" y="145302"/>
                  </a:lnTo>
                  <a:lnTo>
                    <a:pt x="15079" y="116245"/>
                  </a:lnTo>
                  <a:lnTo>
                    <a:pt x="29934" y="68908"/>
                  </a:lnTo>
                  <a:lnTo>
                    <a:pt x="52487" y="21813"/>
                  </a:lnTo>
                  <a:lnTo>
                    <a:pt x="63963" y="6712"/>
                  </a:lnTo>
                  <a:lnTo>
                    <a:pt x="76120" y="0"/>
                  </a:lnTo>
                  <a:lnTo>
                    <a:pt x="83030" y="1032"/>
                  </a:lnTo>
                  <a:lnTo>
                    <a:pt x="98235" y="9704"/>
                  </a:lnTo>
                  <a:lnTo>
                    <a:pt x="110637" y="30494"/>
                  </a:lnTo>
                  <a:lnTo>
                    <a:pt x="119441" y="60665"/>
                  </a:lnTo>
                  <a:lnTo>
                    <a:pt x="123354" y="99944"/>
                  </a:lnTo>
                  <a:lnTo>
                    <a:pt x="121330" y="139508"/>
                  </a:lnTo>
                  <a:lnTo>
                    <a:pt x="113610" y="176144"/>
                  </a:lnTo>
                  <a:lnTo>
                    <a:pt x="90136" y="219157"/>
                  </a:lnTo>
                  <a:lnTo>
                    <a:pt x="64993" y="248991"/>
                  </a:lnTo>
                  <a:lnTo>
                    <a:pt x="41081" y="265985"/>
                  </a:lnTo>
                  <a:lnTo>
                    <a:pt x="18535" y="274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789"/>
            <p:cNvSpPr/>
            <p:nvPr>
              <p:custDataLst>
                <p:tags r:id="rId44"/>
              </p:custDataLst>
            </p:nvPr>
          </p:nvSpPr>
          <p:spPr>
            <a:xfrm>
              <a:off x="6838283" y="5819579"/>
              <a:ext cx="89568" cy="314522"/>
            </a:xfrm>
            <a:custGeom>
              <a:avLst/>
              <a:gdLst/>
              <a:ahLst/>
              <a:cxnLst/>
              <a:rect l="0" t="0" r="0" b="0"/>
              <a:pathLst>
                <a:path w="89568" h="314522">
                  <a:moveTo>
                    <a:pt x="89567" y="3371"/>
                  </a:moveTo>
                  <a:lnTo>
                    <a:pt x="89567" y="3371"/>
                  </a:lnTo>
                  <a:lnTo>
                    <a:pt x="76083" y="0"/>
                  </a:lnTo>
                  <a:lnTo>
                    <a:pt x="70700" y="418"/>
                  </a:lnTo>
                  <a:lnTo>
                    <a:pt x="60956" y="4646"/>
                  </a:lnTo>
                  <a:lnTo>
                    <a:pt x="40795" y="21702"/>
                  </a:lnTo>
                  <a:lnTo>
                    <a:pt x="16947" y="58113"/>
                  </a:lnTo>
                  <a:lnTo>
                    <a:pt x="6021" y="94257"/>
                  </a:lnTo>
                  <a:lnTo>
                    <a:pt x="224" y="135487"/>
                  </a:lnTo>
                  <a:lnTo>
                    <a:pt x="0" y="177331"/>
                  </a:lnTo>
                  <a:lnTo>
                    <a:pt x="4133" y="215682"/>
                  </a:lnTo>
                  <a:lnTo>
                    <a:pt x="10674" y="250132"/>
                  </a:lnTo>
                  <a:lnTo>
                    <a:pt x="18285" y="279553"/>
                  </a:lnTo>
                  <a:lnTo>
                    <a:pt x="24407" y="289798"/>
                  </a:lnTo>
                  <a:lnTo>
                    <a:pt x="57817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790"/>
            <p:cNvSpPr/>
            <p:nvPr>
              <p:custDataLst>
                <p:tags r:id="rId45"/>
              </p:custDataLst>
            </p:nvPr>
          </p:nvSpPr>
          <p:spPr>
            <a:xfrm>
              <a:off x="6518079" y="5949950"/>
              <a:ext cx="136722" cy="171536"/>
            </a:xfrm>
            <a:custGeom>
              <a:avLst/>
              <a:gdLst/>
              <a:ahLst/>
              <a:cxnLst/>
              <a:rect l="0" t="0" r="0" b="0"/>
              <a:pathLst>
                <a:path w="136722" h="171536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5" y="29261"/>
                  </a:lnTo>
                  <a:lnTo>
                    <a:pt x="14959" y="23173"/>
                  </a:lnTo>
                  <a:lnTo>
                    <a:pt x="37065" y="23643"/>
                  </a:lnTo>
                  <a:lnTo>
                    <a:pt x="52213" y="32145"/>
                  </a:lnTo>
                  <a:lnTo>
                    <a:pt x="59216" y="38362"/>
                  </a:lnTo>
                  <a:lnTo>
                    <a:pt x="75813" y="70712"/>
                  </a:lnTo>
                  <a:lnTo>
                    <a:pt x="77665" y="97515"/>
                  </a:lnTo>
                  <a:lnTo>
                    <a:pt x="70775" y="136608"/>
                  </a:lnTo>
                  <a:lnTo>
                    <a:pt x="63667" y="156671"/>
                  </a:lnTo>
                  <a:lnTo>
                    <a:pt x="55803" y="167939"/>
                  </a:lnTo>
                  <a:lnTo>
                    <a:pt x="52437" y="170520"/>
                  </a:lnTo>
                  <a:lnTo>
                    <a:pt x="49488" y="171535"/>
                  </a:lnTo>
                  <a:lnTo>
                    <a:pt x="46815" y="171507"/>
                  </a:lnTo>
                  <a:lnTo>
                    <a:pt x="44327" y="168666"/>
                  </a:lnTo>
                  <a:lnTo>
                    <a:pt x="39684" y="157983"/>
                  </a:lnTo>
                  <a:lnTo>
                    <a:pt x="46585" y="119247"/>
                  </a:lnTo>
                  <a:lnTo>
                    <a:pt x="60207" y="87335"/>
                  </a:lnTo>
                  <a:lnTo>
                    <a:pt x="85827" y="45162"/>
                  </a:lnTo>
                  <a:lnTo>
                    <a:pt x="111293" y="1855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791"/>
            <p:cNvSpPr/>
            <p:nvPr>
              <p:custDataLst>
                <p:tags r:id="rId46"/>
              </p:custDataLst>
            </p:nvPr>
          </p:nvSpPr>
          <p:spPr>
            <a:xfrm>
              <a:off x="6420172" y="5785998"/>
              <a:ext cx="129493" cy="349617"/>
            </a:xfrm>
            <a:custGeom>
              <a:avLst/>
              <a:gdLst/>
              <a:ahLst/>
              <a:cxnLst/>
              <a:rect l="0" t="0" r="0" b="0"/>
              <a:pathLst>
                <a:path w="129493" h="349617">
                  <a:moveTo>
                    <a:pt x="12378" y="106802"/>
                  </a:moveTo>
                  <a:lnTo>
                    <a:pt x="12378" y="106802"/>
                  </a:lnTo>
                  <a:lnTo>
                    <a:pt x="11673" y="150859"/>
                  </a:lnTo>
                  <a:lnTo>
                    <a:pt x="9007" y="182121"/>
                  </a:lnTo>
                  <a:lnTo>
                    <a:pt x="9233" y="219065"/>
                  </a:lnTo>
                  <a:lnTo>
                    <a:pt x="10275" y="257590"/>
                  </a:lnTo>
                  <a:lnTo>
                    <a:pt x="8386" y="293529"/>
                  </a:lnTo>
                  <a:lnTo>
                    <a:pt x="2130" y="339491"/>
                  </a:lnTo>
                  <a:lnTo>
                    <a:pt x="405" y="349313"/>
                  </a:lnTo>
                  <a:lnTo>
                    <a:pt x="162" y="349616"/>
                  </a:lnTo>
                  <a:lnTo>
                    <a:pt x="0" y="349111"/>
                  </a:lnTo>
                  <a:lnTo>
                    <a:pt x="447" y="304217"/>
                  </a:lnTo>
                  <a:lnTo>
                    <a:pt x="3078" y="260629"/>
                  </a:lnTo>
                  <a:lnTo>
                    <a:pt x="6178" y="231931"/>
                  </a:lnTo>
                  <a:lnTo>
                    <a:pt x="10361" y="199394"/>
                  </a:lnTo>
                  <a:lnTo>
                    <a:pt x="15266" y="164297"/>
                  </a:lnTo>
                  <a:lnTo>
                    <a:pt x="22064" y="133843"/>
                  </a:lnTo>
                  <a:lnTo>
                    <a:pt x="30125" y="106484"/>
                  </a:lnTo>
                  <a:lnTo>
                    <a:pt x="47782" y="61506"/>
                  </a:lnTo>
                  <a:lnTo>
                    <a:pt x="72884" y="21727"/>
                  </a:lnTo>
                  <a:lnTo>
                    <a:pt x="87247" y="6432"/>
                  </a:lnTo>
                  <a:lnTo>
                    <a:pt x="93335" y="2494"/>
                  </a:lnTo>
                  <a:lnTo>
                    <a:pt x="98805" y="574"/>
                  </a:lnTo>
                  <a:lnTo>
                    <a:pt x="103862" y="0"/>
                  </a:lnTo>
                  <a:lnTo>
                    <a:pt x="109350" y="3145"/>
                  </a:lnTo>
                  <a:lnTo>
                    <a:pt x="121094" y="16047"/>
                  </a:lnTo>
                  <a:lnTo>
                    <a:pt x="127724" y="39185"/>
                  </a:lnTo>
                  <a:lnTo>
                    <a:pt x="129492" y="53257"/>
                  </a:lnTo>
                  <a:lnTo>
                    <a:pt x="122049" y="82064"/>
                  </a:lnTo>
                  <a:lnTo>
                    <a:pt x="98024" y="122285"/>
                  </a:lnTo>
                  <a:lnTo>
                    <a:pt x="70445" y="150900"/>
                  </a:lnTo>
                  <a:lnTo>
                    <a:pt x="51591" y="162385"/>
                  </a:lnTo>
                  <a:lnTo>
                    <a:pt x="6028" y="176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6792"/>
          <p:cNvSpPr/>
          <p:nvPr>
            <p:custDataLst>
              <p:tags r:id="rId5"/>
            </p:custDataLst>
          </p:nvPr>
        </p:nvSpPr>
        <p:spPr>
          <a:xfrm>
            <a:off x="8972550" y="6288145"/>
            <a:ext cx="1439542" cy="86066"/>
          </a:xfrm>
          <a:custGeom>
            <a:avLst/>
            <a:gdLst/>
            <a:ahLst/>
            <a:cxnLst/>
            <a:rect l="0" t="0" r="0" b="0"/>
            <a:pathLst>
              <a:path w="1439542" h="86066">
                <a:moveTo>
                  <a:pt x="0" y="42805"/>
                </a:moveTo>
                <a:lnTo>
                  <a:pt x="0" y="42805"/>
                </a:lnTo>
                <a:lnTo>
                  <a:pt x="3370" y="39434"/>
                </a:lnTo>
                <a:lnTo>
                  <a:pt x="45918" y="37338"/>
                </a:lnTo>
                <a:lnTo>
                  <a:pt x="75063" y="34927"/>
                </a:lnTo>
                <a:lnTo>
                  <a:pt x="111424" y="31202"/>
                </a:lnTo>
                <a:lnTo>
                  <a:pt x="152600" y="26603"/>
                </a:lnTo>
                <a:lnTo>
                  <a:pt x="199805" y="22126"/>
                </a:lnTo>
                <a:lnTo>
                  <a:pt x="251031" y="17729"/>
                </a:lnTo>
                <a:lnTo>
                  <a:pt x="304937" y="13388"/>
                </a:lnTo>
                <a:lnTo>
                  <a:pt x="363452" y="9788"/>
                </a:lnTo>
                <a:lnTo>
                  <a:pt x="425041" y="6682"/>
                </a:lnTo>
                <a:lnTo>
                  <a:pt x="488677" y="3907"/>
                </a:lnTo>
                <a:lnTo>
                  <a:pt x="553679" y="2056"/>
                </a:lnTo>
                <a:lnTo>
                  <a:pt x="619592" y="822"/>
                </a:lnTo>
                <a:lnTo>
                  <a:pt x="686112" y="0"/>
                </a:lnTo>
                <a:lnTo>
                  <a:pt x="751624" y="158"/>
                </a:lnTo>
                <a:lnTo>
                  <a:pt x="816466" y="968"/>
                </a:lnTo>
                <a:lnTo>
                  <a:pt x="880860" y="2214"/>
                </a:lnTo>
                <a:lnTo>
                  <a:pt x="941429" y="3749"/>
                </a:lnTo>
                <a:lnTo>
                  <a:pt x="999448" y="5479"/>
                </a:lnTo>
                <a:lnTo>
                  <a:pt x="1055766" y="7337"/>
                </a:lnTo>
                <a:lnTo>
                  <a:pt x="1106715" y="9988"/>
                </a:lnTo>
                <a:lnTo>
                  <a:pt x="1154088" y="13165"/>
                </a:lnTo>
                <a:lnTo>
                  <a:pt x="1199076" y="16695"/>
                </a:lnTo>
                <a:lnTo>
                  <a:pt x="1234006" y="19048"/>
                </a:lnTo>
                <a:lnTo>
                  <a:pt x="1262232" y="20616"/>
                </a:lnTo>
                <a:lnTo>
                  <a:pt x="1301119" y="23065"/>
                </a:lnTo>
                <a:lnTo>
                  <a:pt x="1316051" y="26506"/>
                </a:lnTo>
                <a:lnTo>
                  <a:pt x="1283410" y="29038"/>
                </a:lnTo>
                <a:lnTo>
                  <a:pt x="1257773" y="30100"/>
                </a:lnTo>
                <a:lnTo>
                  <a:pt x="1225865" y="31513"/>
                </a:lnTo>
                <a:lnTo>
                  <a:pt x="1189777" y="33160"/>
                </a:lnTo>
                <a:lnTo>
                  <a:pt x="1148079" y="34258"/>
                </a:lnTo>
                <a:lnTo>
                  <a:pt x="1102642" y="34990"/>
                </a:lnTo>
                <a:lnTo>
                  <a:pt x="1054711" y="35479"/>
                </a:lnTo>
                <a:lnTo>
                  <a:pt x="1000179" y="36509"/>
                </a:lnTo>
                <a:lnTo>
                  <a:pt x="941248" y="37903"/>
                </a:lnTo>
                <a:lnTo>
                  <a:pt x="879382" y="39536"/>
                </a:lnTo>
                <a:lnTo>
                  <a:pt x="815560" y="40626"/>
                </a:lnTo>
                <a:lnTo>
                  <a:pt x="750433" y="41352"/>
                </a:lnTo>
                <a:lnTo>
                  <a:pt x="684439" y="41836"/>
                </a:lnTo>
                <a:lnTo>
                  <a:pt x="622098" y="41454"/>
                </a:lnTo>
                <a:lnTo>
                  <a:pt x="562193" y="40494"/>
                </a:lnTo>
                <a:lnTo>
                  <a:pt x="503912" y="39147"/>
                </a:lnTo>
                <a:lnTo>
                  <a:pt x="450242" y="37544"/>
                </a:lnTo>
                <a:lnTo>
                  <a:pt x="399645" y="35770"/>
                </a:lnTo>
                <a:lnTo>
                  <a:pt x="351096" y="33882"/>
                </a:lnTo>
                <a:lnTo>
                  <a:pt x="311676" y="32623"/>
                </a:lnTo>
                <a:lnTo>
                  <a:pt x="278339" y="31784"/>
                </a:lnTo>
                <a:lnTo>
                  <a:pt x="249059" y="31224"/>
                </a:lnTo>
                <a:lnTo>
                  <a:pt x="204480" y="30436"/>
                </a:lnTo>
                <a:lnTo>
                  <a:pt x="201937" y="31737"/>
                </a:lnTo>
                <a:lnTo>
                  <a:pt x="204474" y="34014"/>
                </a:lnTo>
                <a:lnTo>
                  <a:pt x="210399" y="36945"/>
                </a:lnTo>
                <a:lnTo>
                  <a:pt x="250850" y="42081"/>
                </a:lnTo>
                <a:lnTo>
                  <a:pt x="279416" y="44439"/>
                </a:lnTo>
                <a:lnTo>
                  <a:pt x="317511" y="46012"/>
                </a:lnTo>
                <a:lnTo>
                  <a:pt x="361957" y="47059"/>
                </a:lnTo>
                <a:lnTo>
                  <a:pt x="410638" y="47758"/>
                </a:lnTo>
                <a:lnTo>
                  <a:pt x="466376" y="46813"/>
                </a:lnTo>
                <a:lnTo>
                  <a:pt x="526817" y="44771"/>
                </a:lnTo>
                <a:lnTo>
                  <a:pt x="590394" y="41999"/>
                </a:lnTo>
                <a:lnTo>
                  <a:pt x="656064" y="40150"/>
                </a:lnTo>
                <a:lnTo>
                  <a:pt x="723126" y="38919"/>
                </a:lnTo>
                <a:lnTo>
                  <a:pt x="791117" y="38097"/>
                </a:lnTo>
                <a:lnTo>
                  <a:pt x="857611" y="38255"/>
                </a:lnTo>
                <a:lnTo>
                  <a:pt x="923107" y="39066"/>
                </a:lnTo>
                <a:lnTo>
                  <a:pt x="987938" y="40313"/>
                </a:lnTo>
                <a:lnTo>
                  <a:pt x="1047386" y="43260"/>
                </a:lnTo>
                <a:lnTo>
                  <a:pt x="1103247" y="47342"/>
                </a:lnTo>
                <a:lnTo>
                  <a:pt x="1156714" y="52180"/>
                </a:lnTo>
                <a:lnTo>
                  <a:pt x="1203648" y="57522"/>
                </a:lnTo>
                <a:lnTo>
                  <a:pt x="1246226" y="63199"/>
                </a:lnTo>
                <a:lnTo>
                  <a:pt x="1285901" y="69101"/>
                </a:lnTo>
                <a:lnTo>
                  <a:pt x="1319406" y="73035"/>
                </a:lnTo>
                <a:lnTo>
                  <a:pt x="1348799" y="75659"/>
                </a:lnTo>
                <a:lnTo>
                  <a:pt x="1394627" y="79279"/>
                </a:lnTo>
                <a:lnTo>
                  <a:pt x="1435005" y="86065"/>
                </a:lnTo>
                <a:lnTo>
                  <a:pt x="1437154" y="85756"/>
                </a:lnTo>
                <a:lnTo>
                  <a:pt x="1438587" y="84844"/>
                </a:lnTo>
                <a:lnTo>
                  <a:pt x="1439541" y="83532"/>
                </a:lnTo>
                <a:lnTo>
                  <a:pt x="1438060" y="81245"/>
                </a:lnTo>
                <a:lnTo>
                  <a:pt x="1425158" y="71284"/>
                </a:lnTo>
                <a:lnTo>
                  <a:pt x="1397000" y="555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1278"/>
          <p:cNvGrpSpPr/>
          <p:nvPr/>
        </p:nvGrpSpPr>
        <p:grpSpPr>
          <a:xfrm>
            <a:off x="10116073" y="4936642"/>
            <a:ext cx="460048" cy="450721"/>
            <a:chOff x="10116073" y="4936642"/>
            <a:chExt cx="460048" cy="450721"/>
          </a:xfrm>
        </p:grpSpPr>
        <p:sp>
          <p:nvSpPr>
            <p:cNvPr id="268" name="SMARTInkShape-6793"/>
            <p:cNvSpPr/>
            <p:nvPr>
              <p:custDataLst>
                <p:tags r:id="rId20"/>
              </p:custDataLst>
            </p:nvPr>
          </p:nvSpPr>
          <p:spPr>
            <a:xfrm>
              <a:off x="10394076" y="5090704"/>
              <a:ext cx="182045" cy="296659"/>
            </a:xfrm>
            <a:custGeom>
              <a:avLst/>
              <a:gdLst/>
              <a:ahLst/>
              <a:cxnLst/>
              <a:rect l="0" t="0" r="0" b="0"/>
              <a:pathLst>
                <a:path w="182045" h="296659">
                  <a:moveTo>
                    <a:pt x="178674" y="27396"/>
                  </a:moveTo>
                  <a:lnTo>
                    <a:pt x="178674" y="27396"/>
                  </a:lnTo>
                  <a:lnTo>
                    <a:pt x="182044" y="10541"/>
                  </a:lnTo>
                  <a:lnTo>
                    <a:pt x="181626" y="5576"/>
                  </a:lnTo>
                  <a:lnTo>
                    <a:pt x="179937" y="2267"/>
                  </a:lnTo>
                  <a:lnTo>
                    <a:pt x="177400" y="60"/>
                  </a:lnTo>
                  <a:lnTo>
                    <a:pt x="173591" y="0"/>
                  </a:lnTo>
                  <a:lnTo>
                    <a:pt x="142883" y="13710"/>
                  </a:lnTo>
                  <a:lnTo>
                    <a:pt x="100421" y="51425"/>
                  </a:lnTo>
                  <a:lnTo>
                    <a:pt x="64472" y="96447"/>
                  </a:lnTo>
                  <a:lnTo>
                    <a:pt x="42074" y="131463"/>
                  </a:lnTo>
                  <a:lnTo>
                    <a:pt x="22242" y="168192"/>
                  </a:lnTo>
                  <a:lnTo>
                    <a:pt x="6843" y="203566"/>
                  </a:lnTo>
                  <a:lnTo>
                    <a:pt x="0" y="233399"/>
                  </a:lnTo>
                  <a:lnTo>
                    <a:pt x="2602" y="257007"/>
                  </a:lnTo>
                  <a:lnTo>
                    <a:pt x="6259" y="267253"/>
                  </a:lnTo>
                  <a:lnTo>
                    <a:pt x="19730" y="282401"/>
                  </a:lnTo>
                  <a:lnTo>
                    <a:pt x="28262" y="288416"/>
                  </a:lnTo>
                  <a:lnTo>
                    <a:pt x="49029" y="295099"/>
                  </a:lnTo>
                  <a:lnTo>
                    <a:pt x="71664" y="296658"/>
                  </a:lnTo>
                  <a:lnTo>
                    <a:pt x="102831" y="289602"/>
                  </a:lnTo>
                  <a:lnTo>
                    <a:pt x="118860" y="282456"/>
                  </a:lnTo>
                  <a:lnTo>
                    <a:pt x="123982" y="277869"/>
                  </a:lnTo>
                  <a:lnTo>
                    <a:pt x="129672" y="267129"/>
                  </a:lnTo>
                  <a:lnTo>
                    <a:pt x="129778" y="262713"/>
                  </a:lnTo>
                  <a:lnTo>
                    <a:pt x="128438" y="259062"/>
                  </a:lnTo>
                  <a:lnTo>
                    <a:pt x="126133" y="255924"/>
                  </a:lnTo>
                  <a:lnTo>
                    <a:pt x="82568" y="236658"/>
                  </a:lnTo>
                  <a:lnTo>
                    <a:pt x="61172" y="229762"/>
                  </a:lnTo>
                  <a:lnTo>
                    <a:pt x="13574" y="224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794"/>
            <p:cNvSpPr/>
            <p:nvPr>
              <p:custDataLst>
                <p:tags r:id="rId21"/>
              </p:custDataLst>
            </p:nvPr>
          </p:nvSpPr>
          <p:spPr>
            <a:xfrm>
              <a:off x="10185400" y="4936642"/>
              <a:ext cx="184151" cy="441809"/>
            </a:xfrm>
            <a:custGeom>
              <a:avLst/>
              <a:gdLst/>
              <a:ahLst/>
              <a:cxnLst/>
              <a:rect l="0" t="0" r="0" b="0"/>
              <a:pathLst>
                <a:path w="184151" h="441809">
                  <a:moveTo>
                    <a:pt x="184150" y="3658"/>
                  </a:moveTo>
                  <a:lnTo>
                    <a:pt x="184150" y="3658"/>
                  </a:lnTo>
                  <a:lnTo>
                    <a:pt x="184149" y="0"/>
                  </a:lnTo>
                  <a:lnTo>
                    <a:pt x="184149" y="1562"/>
                  </a:lnTo>
                  <a:lnTo>
                    <a:pt x="162460" y="37895"/>
                  </a:lnTo>
                  <a:lnTo>
                    <a:pt x="142054" y="76730"/>
                  </a:lnTo>
                  <a:lnTo>
                    <a:pt x="129980" y="101761"/>
                  </a:lnTo>
                  <a:lnTo>
                    <a:pt x="116992" y="129738"/>
                  </a:lnTo>
                  <a:lnTo>
                    <a:pt x="103395" y="159678"/>
                  </a:lnTo>
                  <a:lnTo>
                    <a:pt x="90096" y="189516"/>
                  </a:lnTo>
                  <a:lnTo>
                    <a:pt x="76998" y="219286"/>
                  </a:lnTo>
                  <a:lnTo>
                    <a:pt x="64031" y="249009"/>
                  </a:lnTo>
                  <a:lnTo>
                    <a:pt x="51860" y="276587"/>
                  </a:lnTo>
                  <a:lnTo>
                    <a:pt x="40218" y="302733"/>
                  </a:lnTo>
                  <a:lnTo>
                    <a:pt x="20696" y="349657"/>
                  </a:lnTo>
                  <a:lnTo>
                    <a:pt x="9669" y="386976"/>
                  </a:lnTo>
                  <a:lnTo>
                    <a:pt x="0" y="44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795"/>
            <p:cNvSpPr/>
            <p:nvPr>
              <p:custDataLst>
                <p:tags r:id="rId22"/>
              </p:custDataLst>
            </p:nvPr>
          </p:nvSpPr>
          <p:spPr>
            <a:xfrm>
              <a:off x="10116073" y="4955288"/>
              <a:ext cx="31228" cy="264413"/>
            </a:xfrm>
            <a:custGeom>
              <a:avLst/>
              <a:gdLst/>
              <a:ahLst/>
              <a:cxnLst/>
              <a:rect l="0" t="0" r="0" b="0"/>
              <a:pathLst>
                <a:path w="31228" h="264413">
                  <a:moveTo>
                    <a:pt x="12177" y="23112"/>
                  </a:moveTo>
                  <a:lnTo>
                    <a:pt x="12177" y="23112"/>
                  </a:lnTo>
                  <a:lnTo>
                    <a:pt x="5435" y="16370"/>
                  </a:lnTo>
                  <a:lnTo>
                    <a:pt x="2124" y="9297"/>
                  </a:lnTo>
                  <a:lnTo>
                    <a:pt x="0" y="0"/>
                  </a:lnTo>
                  <a:lnTo>
                    <a:pt x="8361" y="34541"/>
                  </a:lnTo>
                  <a:lnTo>
                    <a:pt x="12363" y="64645"/>
                  </a:lnTo>
                  <a:lnTo>
                    <a:pt x="16493" y="101543"/>
                  </a:lnTo>
                  <a:lnTo>
                    <a:pt x="20680" y="141461"/>
                  </a:lnTo>
                  <a:lnTo>
                    <a:pt x="23011" y="178958"/>
                  </a:lnTo>
                  <a:lnTo>
                    <a:pt x="24324" y="224275"/>
                  </a:lnTo>
                  <a:lnTo>
                    <a:pt x="26595" y="249933"/>
                  </a:lnTo>
                  <a:lnTo>
                    <a:pt x="31227" y="264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6796"/>
          <p:cNvSpPr/>
          <p:nvPr>
            <p:custDataLst>
              <p:tags r:id="rId6"/>
            </p:custDataLst>
          </p:nvPr>
        </p:nvSpPr>
        <p:spPr>
          <a:xfrm>
            <a:off x="6426200" y="6238254"/>
            <a:ext cx="1904599" cy="162547"/>
          </a:xfrm>
          <a:custGeom>
            <a:avLst/>
            <a:gdLst/>
            <a:ahLst/>
            <a:cxnLst/>
            <a:rect l="0" t="0" r="0" b="0"/>
            <a:pathLst>
              <a:path w="1904599" h="162547">
                <a:moveTo>
                  <a:pt x="0" y="60946"/>
                </a:moveTo>
                <a:lnTo>
                  <a:pt x="0" y="60946"/>
                </a:lnTo>
                <a:lnTo>
                  <a:pt x="6742" y="64317"/>
                </a:lnTo>
                <a:lnTo>
                  <a:pt x="46453" y="68786"/>
                </a:lnTo>
                <a:lnTo>
                  <a:pt x="84319" y="74087"/>
                </a:lnTo>
                <a:lnTo>
                  <a:pt x="120731" y="76664"/>
                </a:lnTo>
                <a:lnTo>
                  <a:pt x="167488" y="75458"/>
                </a:lnTo>
                <a:lnTo>
                  <a:pt x="196325" y="72738"/>
                </a:lnTo>
                <a:lnTo>
                  <a:pt x="228250" y="68807"/>
                </a:lnTo>
                <a:lnTo>
                  <a:pt x="262234" y="64070"/>
                </a:lnTo>
                <a:lnTo>
                  <a:pt x="299706" y="59501"/>
                </a:lnTo>
                <a:lnTo>
                  <a:pt x="339503" y="55043"/>
                </a:lnTo>
                <a:lnTo>
                  <a:pt x="380852" y="50661"/>
                </a:lnTo>
                <a:lnTo>
                  <a:pt x="426057" y="46328"/>
                </a:lnTo>
                <a:lnTo>
                  <a:pt x="473832" y="42028"/>
                </a:lnTo>
                <a:lnTo>
                  <a:pt x="523322" y="37751"/>
                </a:lnTo>
                <a:lnTo>
                  <a:pt x="576775" y="32782"/>
                </a:lnTo>
                <a:lnTo>
                  <a:pt x="632872" y="27353"/>
                </a:lnTo>
                <a:lnTo>
                  <a:pt x="690731" y="21617"/>
                </a:lnTo>
                <a:lnTo>
                  <a:pt x="751177" y="16383"/>
                </a:lnTo>
                <a:lnTo>
                  <a:pt x="813346" y="11482"/>
                </a:lnTo>
                <a:lnTo>
                  <a:pt x="876664" y="6802"/>
                </a:lnTo>
                <a:lnTo>
                  <a:pt x="940043" y="3684"/>
                </a:lnTo>
                <a:lnTo>
                  <a:pt x="1003461" y="1605"/>
                </a:lnTo>
                <a:lnTo>
                  <a:pt x="1066908" y="219"/>
                </a:lnTo>
                <a:lnTo>
                  <a:pt x="1131077" y="0"/>
                </a:lnTo>
                <a:lnTo>
                  <a:pt x="1195729" y="560"/>
                </a:lnTo>
                <a:lnTo>
                  <a:pt x="1260702" y="1637"/>
                </a:lnTo>
                <a:lnTo>
                  <a:pt x="1323773" y="3768"/>
                </a:lnTo>
                <a:lnTo>
                  <a:pt x="1385577" y="6600"/>
                </a:lnTo>
                <a:lnTo>
                  <a:pt x="1446535" y="9899"/>
                </a:lnTo>
                <a:lnTo>
                  <a:pt x="1502695" y="12803"/>
                </a:lnTo>
                <a:lnTo>
                  <a:pt x="1555658" y="15445"/>
                </a:lnTo>
                <a:lnTo>
                  <a:pt x="1606489" y="17912"/>
                </a:lnTo>
                <a:lnTo>
                  <a:pt x="1651665" y="20968"/>
                </a:lnTo>
                <a:lnTo>
                  <a:pt x="1693071" y="24416"/>
                </a:lnTo>
                <a:lnTo>
                  <a:pt x="1731963" y="28127"/>
                </a:lnTo>
                <a:lnTo>
                  <a:pt x="1765653" y="32011"/>
                </a:lnTo>
                <a:lnTo>
                  <a:pt x="1795875" y="36012"/>
                </a:lnTo>
                <a:lnTo>
                  <a:pt x="1823782" y="40090"/>
                </a:lnTo>
                <a:lnTo>
                  <a:pt x="1862319" y="44620"/>
                </a:lnTo>
                <a:lnTo>
                  <a:pt x="1904397" y="47928"/>
                </a:lnTo>
                <a:lnTo>
                  <a:pt x="1904598" y="48034"/>
                </a:lnTo>
                <a:lnTo>
                  <a:pt x="1898138" y="44812"/>
                </a:lnTo>
                <a:lnTo>
                  <a:pt x="1855850" y="42472"/>
                </a:lnTo>
                <a:lnTo>
                  <a:pt x="1820831" y="42152"/>
                </a:lnTo>
                <a:lnTo>
                  <a:pt x="1781749" y="42010"/>
                </a:lnTo>
                <a:lnTo>
                  <a:pt x="1740155" y="41241"/>
                </a:lnTo>
                <a:lnTo>
                  <a:pt x="1695798" y="38547"/>
                </a:lnTo>
                <a:lnTo>
                  <a:pt x="1670987" y="37547"/>
                </a:lnTo>
                <a:lnTo>
                  <a:pt x="1644570" y="36880"/>
                </a:lnTo>
                <a:lnTo>
                  <a:pt x="1617079" y="36435"/>
                </a:lnTo>
                <a:lnTo>
                  <a:pt x="1587464" y="36844"/>
                </a:lnTo>
                <a:lnTo>
                  <a:pt x="1556431" y="37823"/>
                </a:lnTo>
                <a:lnTo>
                  <a:pt x="1524454" y="39179"/>
                </a:lnTo>
                <a:lnTo>
                  <a:pt x="1489025" y="40791"/>
                </a:lnTo>
                <a:lnTo>
                  <a:pt x="1451294" y="42570"/>
                </a:lnTo>
                <a:lnTo>
                  <a:pt x="1412030" y="44462"/>
                </a:lnTo>
                <a:lnTo>
                  <a:pt x="1370331" y="46428"/>
                </a:lnTo>
                <a:lnTo>
                  <a:pt x="1327010" y="48445"/>
                </a:lnTo>
                <a:lnTo>
                  <a:pt x="1282606" y="50495"/>
                </a:lnTo>
                <a:lnTo>
                  <a:pt x="1235365" y="53274"/>
                </a:lnTo>
                <a:lnTo>
                  <a:pt x="1186232" y="56536"/>
                </a:lnTo>
                <a:lnTo>
                  <a:pt x="1135838" y="60123"/>
                </a:lnTo>
                <a:lnTo>
                  <a:pt x="1081781" y="63925"/>
                </a:lnTo>
                <a:lnTo>
                  <a:pt x="1025282" y="67871"/>
                </a:lnTo>
                <a:lnTo>
                  <a:pt x="967153" y="71912"/>
                </a:lnTo>
                <a:lnTo>
                  <a:pt x="906530" y="77429"/>
                </a:lnTo>
                <a:lnTo>
                  <a:pt x="844242" y="83929"/>
                </a:lnTo>
                <a:lnTo>
                  <a:pt x="780844" y="91085"/>
                </a:lnTo>
                <a:lnTo>
                  <a:pt x="716707" y="97972"/>
                </a:lnTo>
                <a:lnTo>
                  <a:pt x="652077" y="104680"/>
                </a:lnTo>
                <a:lnTo>
                  <a:pt x="587118" y="111269"/>
                </a:lnTo>
                <a:lnTo>
                  <a:pt x="524057" y="117778"/>
                </a:lnTo>
                <a:lnTo>
                  <a:pt x="462260" y="124234"/>
                </a:lnTo>
                <a:lnTo>
                  <a:pt x="401307" y="130655"/>
                </a:lnTo>
                <a:lnTo>
                  <a:pt x="344443" y="136347"/>
                </a:lnTo>
                <a:lnTo>
                  <a:pt x="290306" y="141552"/>
                </a:lnTo>
                <a:lnTo>
                  <a:pt x="237988" y="146433"/>
                </a:lnTo>
                <a:lnTo>
                  <a:pt x="191819" y="150393"/>
                </a:lnTo>
                <a:lnTo>
                  <a:pt x="149751" y="153739"/>
                </a:lnTo>
                <a:lnTo>
                  <a:pt x="110417" y="156674"/>
                </a:lnTo>
                <a:lnTo>
                  <a:pt x="31750" y="1625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SMARTInkShape-Group1280"/>
          <p:cNvGrpSpPr/>
          <p:nvPr/>
        </p:nvGrpSpPr>
        <p:grpSpPr>
          <a:xfrm>
            <a:off x="7829550" y="5150148"/>
            <a:ext cx="844551" cy="536514"/>
            <a:chOff x="7829550" y="5150148"/>
            <a:chExt cx="844551" cy="536514"/>
          </a:xfrm>
        </p:grpSpPr>
        <p:sp>
          <p:nvSpPr>
            <p:cNvPr id="273" name="SMARTInkShape-6797"/>
            <p:cNvSpPr/>
            <p:nvPr>
              <p:custDataLst>
                <p:tags r:id="rId11"/>
              </p:custDataLst>
            </p:nvPr>
          </p:nvSpPr>
          <p:spPr>
            <a:xfrm>
              <a:off x="8522919" y="5425956"/>
              <a:ext cx="119170" cy="184064"/>
            </a:xfrm>
            <a:custGeom>
              <a:avLst/>
              <a:gdLst/>
              <a:ahLst/>
              <a:cxnLst/>
              <a:rect l="0" t="0" r="0" b="0"/>
              <a:pathLst>
                <a:path w="119170" h="184064">
                  <a:moveTo>
                    <a:pt x="113081" y="9644"/>
                  </a:moveTo>
                  <a:lnTo>
                    <a:pt x="113081" y="9644"/>
                  </a:lnTo>
                  <a:lnTo>
                    <a:pt x="119169" y="3556"/>
                  </a:lnTo>
                  <a:lnTo>
                    <a:pt x="115982" y="0"/>
                  </a:lnTo>
                  <a:lnTo>
                    <a:pt x="108726" y="184"/>
                  </a:lnTo>
                  <a:lnTo>
                    <a:pt x="97739" y="4028"/>
                  </a:lnTo>
                  <a:lnTo>
                    <a:pt x="59538" y="32998"/>
                  </a:lnTo>
                  <a:lnTo>
                    <a:pt x="26880" y="70884"/>
                  </a:lnTo>
                  <a:lnTo>
                    <a:pt x="8046" y="105400"/>
                  </a:lnTo>
                  <a:lnTo>
                    <a:pt x="610" y="147144"/>
                  </a:lnTo>
                  <a:lnTo>
                    <a:pt x="0" y="156344"/>
                  </a:lnTo>
                  <a:lnTo>
                    <a:pt x="1710" y="163889"/>
                  </a:lnTo>
                  <a:lnTo>
                    <a:pt x="9256" y="176034"/>
                  </a:lnTo>
                  <a:lnTo>
                    <a:pt x="23427" y="182373"/>
                  </a:lnTo>
                  <a:lnTo>
                    <a:pt x="32145" y="184063"/>
                  </a:lnTo>
                  <a:lnTo>
                    <a:pt x="51239" y="180297"/>
                  </a:lnTo>
                  <a:lnTo>
                    <a:pt x="85500" y="164003"/>
                  </a:lnTo>
                  <a:lnTo>
                    <a:pt x="93767" y="155624"/>
                  </a:lnTo>
                  <a:lnTo>
                    <a:pt x="95971" y="151414"/>
                  </a:lnTo>
                  <a:lnTo>
                    <a:pt x="96735" y="147901"/>
                  </a:lnTo>
                  <a:lnTo>
                    <a:pt x="96539" y="144855"/>
                  </a:lnTo>
                  <a:lnTo>
                    <a:pt x="95704" y="142118"/>
                  </a:lnTo>
                  <a:lnTo>
                    <a:pt x="85367" y="137195"/>
                  </a:lnTo>
                  <a:lnTo>
                    <a:pt x="57832" y="132339"/>
                  </a:lnTo>
                  <a:lnTo>
                    <a:pt x="24181" y="130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798"/>
            <p:cNvSpPr/>
            <p:nvPr>
              <p:custDataLst>
                <p:tags r:id="rId12"/>
              </p:custDataLst>
            </p:nvPr>
          </p:nvSpPr>
          <p:spPr>
            <a:xfrm>
              <a:off x="8464550" y="532765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2"/>
                  </a:lnTo>
                  <a:lnTo>
                    <a:pt x="21341" y="48753"/>
                  </a:lnTo>
                  <a:lnTo>
                    <a:pt x="59004" y="35612"/>
                  </a:lnTo>
                  <a:lnTo>
                    <a:pt x="93957" y="25000"/>
                  </a:lnTo>
                  <a:lnTo>
                    <a:pt x="135362" y="15580"/>
                  </a:lnTo>
                  <a:lnTo>
                    <a:pt x="182080" y="571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799"/>
            <p:cNvSpPr/>
            <p:nvPr>
              <p:custDataLst>
                <p:tags r:id="rId13"/>
              </p:custDataLst>
            </p:nvPr>
          </p:nvSpPr>
          <p:spPr>
            <a:xfrm>
              <a:off x="8534400" y="5163433"/>
              <a:ext cx="37268" cy="164218"/>
            </a:xfrm>
            <a:custGeom>
              <a:avLst/>
              <a:gdLst/>
              <a:ahLst/>
              <a:cxnLst/>
              <a:rect l="0" t="0" r="0" b="0"/>
              <a:pathLst>
                <a:path w="37268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526" y="441"/>
                  </a:lnTo>
                  <a:lnTo>
                    <a:pt x="13484" y="0"/>
                  </a:lnTo>
                  <a:lnTo>
                    <a:pt x="18867" y="3233"/>
                  </a:lnTo>
                  <a:lnTo>
                    <a:pt x="28611" y="16233"/>
                  </a:lnTo>
                  <a:lnTo>
                    <a:pt x="35289" y="50128"/>
                  </a:lnTo>
                  <a:lnTo>
                    <a:pt x="37267" y="91450"/>
                  </a:lnTo>
                  <a:lnTo>
                    <a:pt x="34482" y="134974"/>
                  </a:lnTo>
                  <a:lnTo>
                    <a:pt x="3175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800"/>
            <p:cNvSpPr/>
            <p:nvPr>
              <p:custDataLst>
                <p:tags r:id="rId14"/>
              </p:custDataLst>
            </p:nvPr>
          </p:nvSpPr>
          <p:spPr>
            <a:xfrm>
              <a:off x="8235950" y="54229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7150"/>
                  </a:lnTo>
                  <a:lnTo>
                    <a:pt x="54272" y="30635"/>
                  </a:lnTo>
                  <a:lnTo>
                    <a:pt x="100041" y="123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801"/>
            <p:cNvSpPr/>
            <p:nvPr>
              <p:custDataLst>
                <p:tags r:id="rId15"/>
              </p:custDataLst>
            </p:nvPr>
          </p:nvSpPr>
          <p:spPr>
            <a:xfrm>
              <a:off x="8250055" y="5403850"/>
              <a:ext cx="68446" cy="24518"/>
            </a:xfrm>
            <a:custGeom>
              <a:avLst/>
              <a:gdLst/>
              <a:ahLst/>
              <a:cxnLst/>
              <a:rect l="0" t="0" r="0" b="0"/>
              <a:pathLst>
                <a:path w="68446" h="24518">
                  <a:moveTo>
                    <a:pt x="17645" y="19050"/>
                  </a:moveTo>
                  <a:lnTo>
                    <a:pt x="17645" y="19050"/>
                  </a:lnTo>
                  <a:lnTo>
                    <a:pt x="5712" y="24076"/>
                  </a:lnTo>
                  <a:lnTo>
                    <a:pt x="3339" y="24517"/>
                  </a:lnTo>
                  <a:lnTo>
                    <a:pt x="1758" y="24106"/>
                  </a:lnTo>
                  <a:lnTo>
                    <a:pt x="704" y="23127"/>
                  </a:lnTo>
                  <a:lnTo>
                    <a:pt x="0" y="21768"/>
                  </a:lnTo>
                  <a:lnTo>
                    <a:pt x="943" y="20862"/>
                  </a:lnTo>
                  <a:lnTo>
                    <a:pt x="43221" y="7222"/>
                  </a:lnTo>
                  <a:lnTo>
                    <a:pt x="684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802"/>
            <p:cNvSpPr/>
            <p:nvPr>
              <p:custDataLst>
                <p:tags r:id="rId16"/>
              </p:custDataLst>
            </p:nvPr>
          </p:nvSpPr>
          <p:spPr>
            <a:xfrm>
              <a:off x="8058108" y="5506333"/>
              <a:ext cx="82593" cy="161095"/>
            </a:xfrm>
            <a:custGeom>
              <a:avLst/>
              <a:gdLst/>
              <a:ahLst/>
              <a:cxnLst/>
              <a:rect l="0" t="0" r="0" b="0"/>
              <a:pathLst>
                <a:path w="82593" h="161095">
                  <a:moveTo>
                    <a:pt x="82592" y="5467"/>
                  </a:moveTo>
                  <a:lnTo>
                    <a:pt x="82592" y="5467"/>
                  </a:lnTo>
                  <a:lnTo>
                    <a:pt x="82592" y="2096"/>
                  </a:lnTo>
                  <a:lnTo>
                    <a:pt x="81886" y="1103"/>
                  </a:lnTo>
                  <a:lnTo>
                    <a:pt x="80710" y="441"/>
                  </a:lnTo>
                  <a:lnTo>
                    <a:pt x="79221" y="0"/>
                  </a:lnTo>
                  <a:lnTo>
                    <a:pt x="77523" y="411"/>
                  </a:lnTo>
                  <a:lnTo>
                    <a:pt x="73753" y="2749"/>
                  </a:lnTo>
                  <a:lnTo>
                    <a:pt x="40345" y="41856"/>
                  </a:lnTo>
                  <a:lnTo>
                    <a:pt x="13883" y="88227"/>
                  </a:lnTo>
                  <a:lnTo>
                    <a:pt x="1007" y="119907"/>
                  </a:lnTo>
                  <a:lnTo>
                    <a:pt x="0" y="136057"/>
                  </a:lnTo>
                  <a:lnTo>
                    <a:pt x="3786" y="148408"/>
                  </a:lnTo>
                  <a:lnTo>
                    <a:pt x="6772" y="153678"/>
                  </a:lnTo>
                  <a:lnTo>
                    <a:pt x="11584" y="157191"/>
                  </a:lnTo>
                  <a:lnTo>
                    <a:pt x="24457" y="161094"/>
                  </a:lnTo>
                  <a:lnTo>
                    <a:pt x="35823" y="160947"/>
                  </a:lnTo>
                  <a:lnTo>
                    <a:pt x="44166" y="158531"/>
                  </a:lnTo>
                  <a:lnTo>
                    <a:pt x="46391" y="156898"/>
                  </a:lnTo>
                  <a:lnTo>
                    <a:pt x="47875" y="155104"/>
                  </a:lnTo>
                  <a:lnTo>
                    <a:pt x="49523" y="149348"/>
                  </a:lnTo>
                  <a:lnTo>
                    <a:pt x="49962" y="145838"/>
                  </a:lnTo>
                  <a:lnTo>
                    <a:pt x="48139" y="142087"/>
                  </a:lnTo>
                  <a:lnTo>
                    <a:pt x="40467" y="134155"/>
                  </a:lnTo>
                  <a:lnTo>
                    <a:pt x="10651" y="115756"/>
                  </a:lnTo>
                  <a:lnTo>
                    <a:pt x="6392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803"/>
            <p:cNvSpPr/>
            <p:nvPr>
              <p:custDataLst>
                <p:tags r:id="rId17"/>
              </p:custDataLst>
            </p:nvPr>
          </p:nvSpPr>
          <p:spPr>
            <a:xfrm>
              <a:off x="7905750" y="5535051"/>
              <a:ext cx="96333" cy="151611"/>
            </a:xfrm>
            <a:custGeom>
              <a:avLst/>
              <a:gdLst/>
              <a:ahLst/>
              <a:cxnLst/>
              <a:rect l="0" t="0" r="0" b="0"/>
              <a:pathLst>
                <a:path w="96333" h="151611">
                  <a:moveTo>
                    <a:pt x="0" y="21199"/>
                  </a:moveTo>
                  <a:lnTo>
                    <a:pt x="0" y="21199"/>
                  </a:lnTo>
                  <a:lnTo>
                    <a:pt x="0" y="17828"/>
                  </a:lnTo>
                  <a:lnTo>
                    <a:pt x="5644" y="14292"/>
                  </a:lnTo>
                  <a:lnTo>
                    <a:pt x="44781" y="0"/>
                  </a:lnTo>
                  <a:lnTo>
                    <a:pt x="49609" y="10"/>
                  </a:lnTo>
                  <a:lnTo>
                    <a:pt x="53534" y="1429"/>
                  </a:lnTo>
                  <a:lnTo>
                    <a:pt x="56856" y="3785"/>
                  </a:lnTo>
                  <a:lnTo>
                    <a:pt x="59071" y="6768"/>
                  </a:lnTo>
                  <a:lnTo>
                    <a:pt x="61531" y="13844"/>
                  </a:lnTo>
                  <a:lnTo>
                    <a:pt x="60777" y="17707"/>
                  </a:lnTo>
                  <a:lnTo>
                    <a:pt x="52971" y="29885"/>
                  </a:lnTo>
                  <a:lnTo>
                    <a:pt x="41456" y="44761"/>
                  </a:lnTo>
                  <a:lnTo>
                    <a:pt x="40337" y="47490"/>
                  </a:lnTo>
                  <a:lnTo>
                    <a:pt x="38886" y="49310"/>
                  </a:lnTo>
                  <a:lnTo>
                    <a:pt x="35392" y="51331"/>
                  </a:lnTo>
                  <a:lnTo>
                    <a:pt x="34884" y="52576"/>
                  </a:lnTo>
                  <a:lnTo>
                    <a:pt x="35250" y="54111"/>
                  </a:lnTo>
                  <a:lnTo>
                    <a:pt x="36199" y="55840"/>
                  </a:lnTo>
                  <a:lnTo>
                    <a:pt x="38244" y="56993"/>
                  </a:lnTo>
                  <a:lnTo>
                    <a:pt x="82209" y="68048"/>
                  </a:lnTo>
                  <a:lnTo>
                    <a:pt x="94756" y="74199"/>
                  </a:lnTo>
                  <a:lnTo>
                    <a:pt x="96332" y="77699"/>
                  </a:lnTo>
                  <a:lnTo>
                    <a:pt x="96201" y="87232"/>
                  </a:lnTo>
                  <a:lnTo>
                    <a:pt x="85419" y="107870"/>
                  </a:lnTo>
                  <a:lnTo>
                    <a:pt x="51665" y="139674"/>
                  </a:lnTo>
                  <a:lnTo>
                    <a:pt x="38484" y="147938"/>
                  </a:lnTo>
                  <a:lnTo>
                    <a:pt x="25571" y="151610"/>
                  </a:lnTo>
                  <a:lnTo>
                    <a:pt x="21280" y="151179"/>
                  </a:lnTo>
                  <a:lnTo>
                    <a:pt x="18420" y="149480"/>
                  </a:lnTo>
                  <a:lnTo>
                    <a:pt x="12700" y="141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804"/>
            <p:cNvSpPr/>
            <p:nvPr>
              <p:custDataLst>
                <p:tags r:id="rId18"/>
              </p:custDataLst>
            </p:nvPr>
          </p:nvSpPr>
          <p:spPr>
            <a:xfrm>
              <a:off x="7829550" y="54356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43337" y="31750"/>
                  </a:lnTo>
                  <a:lnTo>
                    <a:pt x="84493" y="25008"/>
                  </a:lnTo>
                  <a:lnTo>
                    <a:pt x="129066" y="14074"/>
                  </a:lnTo>
                  <a:lnTo>
                    <a:pt x="170180" y="526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805"/>
            <p:cNvSpPr/>
            <p:nvPr>
              <p:custDataLst>
                <p:tags r:id="rId19"/>
              </p:custDataLst>
            </p:nvPr>
          </p:nvSpPr>
          <p:spPr>
            <a:xfrm>
              <a:off x="7907966" y="5150148"/>
              <a:ext cx="93012" cy="236628"/>
            </a:xfrm>
            <a:custGeom>
              <a:avLst/>
              <a:gdLst/>
              <a:ahLst/>
              <a:cxnLst/>
              <a:rect l="0" t="0" r="0" b="0"/>
              <a:pathLst>
                <a:path w="93012" h="236628">
                  <a:moveTo>
                    <a:pt x="86684" y="25102"/>
                  </a:moveTo>
                  <a:lnTo>
                    <a:pt x="86684" y="25102"/>
                  </a:lnTo>
                  <a:lnTo>
                    <a:pt x="91710" y="13169"/>
                  </a:lnTo>
                  <a:lnTo>
                    <a:pt x="93011" y="708"/>
                  </a:lnTo>
                  <a:lnTo>
                    <a:pt x="92313" y="373"/>
                  </a:lnTo>
                  <a:lnTo>
                    <a:pt x="89656" y="0"/>
                  </a:lnTo>
                  <a:lnTo>
                    <a:pt x="77451" y="6532"/>
                  </a:lnTo>
                  <a:lnTo>
                    <a:pt x="49295" y="32932"/>
                  </a:lnTo>
                  <a:lnTo>
                    <a:pt x="18438" y="77448"/>
                  </a:lnTo>
                  <a:lnTo>
                    <a:pt x="6963" y="102695"/>
                  </a:lnTo>
                  <a:lnTo>
                    <a:pt x="503" y="143970"/>
                  </a:lnTo>
                  <a:lnTo>
                    <a:pt x="0" y="181913"/>
                  </a:lnTo>
                  <a:lnTo>
                    <a:pt x="8161" y="210951"/>
                  </a:lnTo>
                  <a:lnTo>
                    <a:pt x="15566" y="226235"/>
                  </a:lnTo>
                  <a:lnTo>
                    <a:pt x="20928" y="231157"/>
                  </a:lnTo>
                  <a:lnTo>
                    <a:pt x="34410" y="236627"/>
                  </a:lnTo>
                  <a:lnTo>
                    <a:pt x="47929" y="235294"/>
                  </a:lnTo>
                  <a:lnTo>
                    <a:pt x="54497" y="232963"/>
                  </a:lnTo>
                  <a:lnTo>
                    <a:pt x="63677" y="224730"/>
                  </a:lnTo>
                  <a:lnTo>
                    <a:pt x="72812" y="206312"/>
                  </a:lnTo>
                  <a:lnTo>
                    <a:pt x="75319" y="198826"/>
                  </a:lnTo>
                  <a:lnTo>
                    <a:pt x="74342" y="184863"/>
                  </a:lnTo>
                  <a:lnTo>
                    <a:pt x="72105" y="178176"/>
                  </a:lnTo>
                  <a:lnTo>
                    <a:pt x="63977" y="168865"/>
                  </a:lnTo>
                  <a:lnTo>
                    <a:pt x="58845" y="165393"/>
                  </a:lnTo>
                  <a:lnTo>
                    <a:pt x="47500" y="163418"/>
                  </a:lnTo>
                  <a:lnTo>
                    <a:pt x="10484" y="171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281"/>
          <p:cNvGrpSpPr/>
          <p:nvPr/>
        </p:nvGrpSpPr>
        <p:grpSpPr>
          <a:xfrm>
            <a:off x="2667000" y="5238750"/>
            <a:ext cx="361951" cy="399223"/>
            <a:chOff x="2667000" y="5238750"/>
            <a:chExt cx="361951" cy="399223"/>
          </a:xfrm>
        </p:grpSpPr>
        <p:sp>
          <p:nvSpPr>
            <p:cNvPr id="283" name="SMARTInkShape-6806"/>
            <p:cNvSpPr/>
            <p:nvPr>
              <p:custDataLst>
                <p:tags r:id="rId7"/>
              </p:custDataLst>
            </p:nvPr>
          </p:nvSpPr>
          <p:spPr>
            <a:xfrm>
              <a:off x="2901950" y="5441950"/>
              <a:ext cx="127001" cy="196023"/>
            </a:xfrm>
            <a:custGeom>
              <a:avLst/>
              <a:gdLst/>
              <a:ahLst/>
              <a:cxnLst/>
              <a:rect l="0" t="0" r="0" b="0"/>
              <a:pathLst>
                <a:path w="127001" h="196023">
                  <a:moveTo>
                    <a:pt x="127000" y="0"/>
                  </a:moveTo>
                  <a:lnTo>
                    <a:pt x="127000" y="0"/>
                  </a:lnTo>
                  <a:lnTo>
                    <a:pt x="118162" y="0"/>
                  </a:lnTo>
                  <a:lnTo>
                    <a:pt x="105331" y="10113"/>
                  </a:lnTo>
                  <a:lnTo>
                    <a:pt x="76964" y="48408"/>
                  </a:lnTo>
                  <a:lnTo>
                    <a:pt x="53221" y="88583"/>
                  </a:lnTo>
                  <a:lnTo>
                    <a:pt x="34584" y="130356"/>
                  </a:lnTo>
                  <a:lnTo>
                    <a:pt x="28827" y="164291"/>
                  </a:lnTo>
                  <a:lnTo>
                    <a:pt x="29981" y="180968"/>
                  </a:lnTo>
                  <a:lnTo>
                    <a:pt x="34098" y="186967"/>
                  </a:lnTo>
                  <a:lnTo>
                    <a:pt x="48080" y="195515"/>
                  </a:lnTo>
                  <a:lnTo>
                    <a:pt x="66054" y="196022"/>
                  </a:lnTo>
                  <a:lnTo>
                    <a:pt x="106338" y="184849"/>
                  </a:lnTo>
                  <a:lnTo>
                    <a:pt x="119698" y="177170"/>
                  </a:lnTo>
                  <a:lnTo>
                    <a:pt x="124249" y="173146"/>
                  </a:lnTo>
                  <a:lnTo>
                    <a:pt x="125871" y="169053"/>
                  </a:lnTo>
                  <a:lnTo>
                    <a:pt x="125542" y="164914"/>
                  </a:lnTo>
                  <a:lnTo>
                    <a:pt x="123911" y="160742"/>
                  </a:lnTo>
                  <a:lnTo>
                    <a:pt x="112692" y="154226"/>
                  </a:lnTo>
                  <a:lnTo>
                    <a:pt x="94535" y="150389"/>
                  </a:lnTo>
                  <a:lnTo>
                    <a:pt x="56546" y="15078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807"/>
            <p:cNvSpPr/>
            <p:nvPr>
              <p:custDataLst>
                <p:tags r:id="rId8"/>
              </p:custDataLst>
            </p:nvPr>
          </p:nvSpPr>
          <p:spPr>
            <a:xfrm>
              <a:off x="2774950" y="5468856"/>
              <a:ext cx="93638" cy="168135"/>
            </a:xfrm>
            <a:custGeom>
              <a:avLst/>
              <a:gdLst/>
              <a:ahLst/>
              <a:cxnLst/>
              <a:rect l="0" t="0" r="0" b="0"/>
              <a:pathLst>
                <a:path w="93638" h="168135">
                  <a:moveTo>
                    <a:pt x="0" y="30244"/>
                  </a:moveTo>
                  <a:lnTo>
                    <a:pt x="0" y="30244"/>
                  </a:lnTo>
                  <a:lnTo>
                    <a:pt x="0" y="26873"/>
                  </a:lnTo>
                  <a:lnTo>
                    <a:pt x="1882" y="23337"/>
                  </a:lnTo>
                  <a:lnTo>
                    <a:pt x="12209" y="11946"/>
                  </a:lnTo>
                  <a:lnTo>
                    <a:pt x="27136" y="3577"/>
                  </a:lnTo>
                  <a:lnTo>
                    <a:pt x="41593" y="0"/>
                  </a:lnTo>
                  <a:lnTo>
                    <a:pt x="50471" y="1045"/>
                  </a:lnTo>
                  <a:lnTo>
                    <a:pt x="54814" y="2311"/>
                  </a:lnTo>
                  <a:lnTo>
                    <a:pt x="58415" y="5272"/>
                  </a:lnTo>
                  <a:lnTo>
                    <a:pt x="64297" y="14206"/>
                  </a:lnTo>
                  <a:lnTo>
                    <a:pt x="65443" y="18141"/>
                  </a:lnTo>
                  <a:lnTo>
                    <a:pt x="65501" y="21470"/>
                  </a:lnTo>
                  <a:lnTo>
                    <a:pt x="62978" y="28461"/>
                  </a:lnTo>
                  <a:lnTo>
                    <a:pt x="45891" y="57195"/>
                  </a:lnTo>
                  <a:lnTo>
                    <a:pt x="46116" y="58795"/>
                  </a:lnTo>
                  <a:lnTo>
                    <a:pt x="46972" y="59861"/>
                  </a:lnTo>
                  <a:lnTo>
                    <a:pt x="60435" y="66077"/>
                  </a:lnTo>
                  <a:lnTo>
                    <a:pt x="80587" y="71417"/>
                  </a:lnTo>
                  <a:lnTo>
                    <a:pt x="87087" y="77000"/>
                  </a:lnTo>
                  <a:lnTo>
                    <a:pt x="89808" y="80465"/>
                  </a:lnTo>
                  <a:lnTo>
                    <a:pt x="92831" y="89959"/>
                  </a:lnTo>
                  <a:lnTo>
                    <a:pt x="93637" y="95454"/>
                  </a:lnTo>
                  <a:lnTo>
                    <a:pt x="90770" y="107204"/>
                  </a:lnTo>
                  <a:lnTo>
                    <a:pt x="72788" y="141952"/>
                  </a:lnTo>
                  <a:lnTo>
                    <a:pt x="56139" y="157260"/>
                  </a:lnTo>
                  <a:lnTo>
                    <a:pt x="35380" y="168134"/>
                  </a:lnTo>
                  <a:lnTo>
                    <a:pt x="33464" y="167327"/>
                  </a:lnTo>
                  <a:lnTo>
                    <a:pt x="29454" y="162666"/>
                  </a:lnTo>
                  <a:lnTo>
                    <a:pt x="29083" y="154009"/>
                  </a:lnTo>
                  <a:lnTo>
                    <a:pt x="31750" y="138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808"/>
            <p:cNvSpPr/>
            <p:nvPr>
              <p:custDataLst>
                <p:tags r:id="rId9"/>
              </p:custDataLst>
            </p:nvPr>
          </p:nvSpPr>
          <p:spPr>
            <a:xfrm>
              <a:off x="2675668" y="5295900"/>
              <a:ext cx="137383" cy="317501"/>
            </a:xfrm>
            <a:custGeom>
              <a:avLst/>
              <a:gdLst/>
              <a:ahLst/>
              <a:cxnLst/>
              <a:rect l="0" t="0" r="0" b="0"/>
              <a:pathLst>
                <a:path w="137383" h="317501">
                  <a:moveTo>
                    <a:pt x="137382" y="0"/>
                  </a:moveTo>
                  <a:lnTo>
                    <a:pt x="137382" y="0"/>
                  </a:lnTo>
                  <a:lnTo>
                    <a:pt x="121802" y="39999"/>
                  </a:lnTo>
                  <a:lnTo>
                    <a:pt x="101407" y="83505"/>
                  </a:lnTo>
                  <a:lnTo>
                    <a:pt x="83764" y="119428"/>
                  </a:lnTo>
                  <a:lnTo>
                    <a:pt x="64868" y="158207"/>
                  </a:lnTo>
                  <a:lnTo>
                    <a:pt x="47063" y="196609"/>
                  </a:lnTo>
                  <a:lnTo>
                    <a:pt x="29742" y="234843"/>
                  </a:lnTo>
                  <a:lnTo>
                    <a:pt x="7887" y="280779"/>
                  </a:lnTo>
                  <a:lnTo>
                    <a:pt x="101" y="298357"/>
                  </a:lnTo>
                  <a:lnTo>
                    <a:pt x="0" y="304033"/>
                  </a:lnTo>
                  <a:lnTo>
                    <a:pt x="4032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809"/>
            <p:cNvSpPr/>
            <p:nvPr>
              <p:custDataLst>
                <p:tags r:id="rId10"/>
              </p:custDataLst>
            </p:nvPr>
          </p:nvSpPr>
          <p:spPr>
            <a:xfrm>
              <a:off x="2667000" y="5238750"/>
              <a:ext cx="21278" cy="228601"/>
            </a:xfrm>
            <a:custGeom>
              <a:avLst/>
              <a:gdLst/>
              <a:ahLst/>
              <a:cxnLst/>
              <a:rect l="0" t="0" r="0" b="0"/>
              <a:pathLst>
                <a:path w="21278" h="228601">
                  <a:moveTo>
                    <a:pt x="6350" y="0"/>
                  </a:moveTo>
                  <a:lnTo>
                    <a:pt x="6350" y="0"/>
                  </a:lnTo>
                  <a:lnTo>
                    <a:pt x="15188" y="36628"/>
                  </a:lnTo>
                  <a:lnTo>
                    <a:pt x="21277" y="74666"/>
                  </a:lnTo>
                  <a:lnTo>
                    <a:pt x="20807" y="117216"/>
                  </a:lnTo>
                  <a:lnTo>
                    <a:pt x="12828" y="161103"/>
                  </a:lnTo>
                  <a:lnTo>
                    <a:pt x="3266" y="20356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498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48"/>
          <p:cNvGrpSpPr/>
          <p:nvPr/>
        </p:nvGrpSpPr>
        <p:grpSpPr>
          <a:xfrm>
            <a:off x="919416" y="487989"/>
            <a:ext cx="1264985" cy="458162"/>
            <a:chOff x="919416" y="487989"/>
            <a:chExt cx="1264985" cy="458162"/>
          </a:xfrm>
        </p:grpSpPr>
        <p:sp>
          <p:nvSpPr>
            <p:cNvPr id="2" name="SMARTInkShape-194"/>
            <p:cNvSpPr/>
            <p:nvPr>
              <p:custDataLst>
                <p:tags r:id="rId208"/>
              </p:custDataLst>
            </p:nvPr>
          </p:nvSpPr>
          <p:spPr>
            <a:xfrm>
              <a:off x="2019978" y="844550"/>
              <a:ext cx="126323" cy="19051"/>
            </a:xfrm>
            <a:custGeom>
              <a:avLst/>
              <a:gdLst/>
              <a:ahLst/>
              <a:cxnLst/>
              <a:rect l="0" t="0" r="0" b="0"/>
              <a:pathLst>
                <a:path w="126323" h="19051">
                  <a:moveTo>
                    <a:pt x="24722" y="0"/>
                  </a:moveTo>
                  <a:lnTo>
                    <a:pt x="24722" y="0"/>
                  </a:lnTo>
                  <a:lnTo>
                    <a:pt x="14583" y="705"/>
                  </a:lnTo>
                  <a:lnTo>
                    <a:pt x="1610" y="5467"/>
                  </a:lnTo>
                  <a:lnTo>
                    <a:pt x="847" y="6467"/>
                  </a:lnTo>
                  <a:lnTo>
                    <a:pt x="0" y="9459"/>
                  </a:lnTo>
                  <a:lnTo>
                    <a:pt x="1890" y="11245"/>
                  </a:lnTo>
                  <a:lnTo>
                    <a:pt x="9636" y="15111"/>
                  </a:lnTo>
                  <a:lnTo>
                    <a:pt x="51759" y="18531"/>
                  </a:lnTo>
                  <a:lnTo>
                    <a:pt x="92779" y="18947"/>
                  </a:lnTo>
                  <a:lnTo>
                    <a:pt x="12632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5"/>
            <p:cNvSpPr/>
            <p:nvPr>
              <p:custDataLst>
                <p:tags r:id="rId209"/>
              </p:custDataLst>
            </p:nvPr>
          </p:nvSpPr>
          <p:spPr>
            <a:xfrm>
              <a:off x="2027056" y="755650"/>
              <a:ext cx="157345" cy="6351"/>
            </a:xfrm>
            <a:custGeom>
              <a:avLst/>
              <a:gdLst/>
              <a:ahLst/>
              <a:cxnLst/>
              <a:rect l="0" t="0" r="0" b="0"/>
              <a:pathLst>
                <a:path w="157345" h="6351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5710" y="1881"/>
                  </a:lnTo>
                  <a:lnTo>
                    <a:pt x="0" y="5467"/>
                  </a:lnTo>
                  <a:lnTo>
                    <a:pt x="237" y="5762"/>
                  </a:lnTo>
                  <a:lnTo>
                    <a:pt x="39250" y="6327"/>
                  </a:lnTo>
                  <a:lnTo>
                    <a:pt x="78922" y="6343"/>
                  </a:lnTo>
                  <a:lnTo>
                    <a:pt x="118586" y="2977"/>
                  </a:lnTo>
                  <a:lnTo>
                    <a:pt x="1573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6"/>
            <p:cNvSpPr/>
            <p:nvPr>
              <p:custDataLst>
                <p:tags r:id="rId210"/>
              </p:custDataLst>
            </p:nvPr>
          </p:nvSpPr>
          <p:spPr>
            <a:xfrm>
              <a:off x="1677032" y="647700"/>
              <a:ext cx="158119" cy="298451"/>
            </a:xfrm>
            <a:custGeom>
              <a:avLst/>
              <a:gdLst/>
              <a:ahLst/>
              <a:cxnLst/>
              <a:rect l="0" t="0" r="0" b="0"/>
              <a:pathLst>
                <a:path w="158119" h="298451">
                  <a:moveTo>
                    <a:pt x="158118" y="0"/>
                  </a:moveTo>
                  <a:lnTo>
                    <a:pt x="158118" y="0"/>
                  </a:lnTo>
                  <a:lnTo>
                    <a:pt x="154747" y="0"/>
                  </a:lnTo>
                  <a:lnTo>
                    <a:pt x="151210" y="1881"/>
                  </a:lnTo>
                  <a:lnTo>
                    <a:pt x="149280" y="3371"/>
                  </a:lnTo>
                  <a:lnTo>
                    <a:pt x="130230" y="39232"/>
                  </a:lnTo>
                  <a:lnTo>
                    <a:pt x="109168" y="82180"/>
                  </a:lnTo>
                  <a:lnTo>
                    <a:pt x="90501" y="117663"/>
                  </a:lnTo>
                  <a:lnTo>
                    <a:pt x="70446" y="156952"/>
                  </a:lnTo>
                  <a:lnTo>
                    <a:pt x="51654" y="192288"/>
                  </a:lnTo>
                  <a:lnTo>
                    <a:pt x="27090" y="234304"/>
                  </a:lnTo>
                  <a:lnTo>
                    <a:pt x="6569" y="270414"/>
                  </a:lnTo>
                  <a:lnTo>
                    <a:pt x="0" y="295338"/>
                  </a:lnTo>
                  <a:lnTo>
                    <a:pt x="495" y="296376"/>
                  </a:lnTo>
                  <a:lnTo>
                    <a:pt x="1530" y="297067"/>
                  </a:lnTo>
                  <a:lnTo>
                    <a:pt x="5718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7"/>
            <p:cNvSpPr/>
            <p:nvPr>
              <p:custDataLst>
                <p:tags r:id="rId211"/>
              </p:custDataLst>
            </p:nvPr>
          </p:nvSpPr>
          <p:spPr>
            <a:xfrm>
              <a:off x="1663800" y="654435"/>
              <a:ext cx="165001" cy="264902"/>
            </a:xfrm>
            <a:custGeom>
              <a:avLst/>
              <a:gdLst/>
              <a:ahLst/>
              <a:cxnLst/>
              <a:rect l="0" t="0" r="0" b="0"/>
              <a:pathLst>
                <a:path w="165001" h="264902">
                  <a:moveTo>
                    <a:pt x="12600" y="25015"/>
                  </a:moveTo>
                  <a:lnTo>
                    <a:pt x="12600" y="25015"/>
                  </a:lnTo>
                  <a:lnTo>
                    <a:pt x="0" y="0"/>
                  </a:lnTo>
                  <a:lnTo>
                    <a:pt x="28466" y="31955"/>
                  </a:lnTo>
                  <a:lnTo>
                    <a:pt x="53519" y="68934"/>
                  </a:lnTo>
                  <a:lnTo>
                    <a:pt x="73120" y="100273"/>
                  </a:lnTo>
                  <a:lnTo>
                    <a:pt x="93590" y="135369"/>
                  </a:lnTo>
                  <a:lnTo>
                    <a:pt x="112566" y="168370"/>
                  </a:lnTo>
                  <a:lnTo>
                    <a:pt x="135353" y="210954"/>
                  </a:lnTo>
                  <a:lnTo>
                    <a:pt x="154432" y="255575"/>
                  </a:lnTo>
                  <a:lnTo>
                    <a:pt x="158095" y="264901"/>
                  </a:lnTo>
                  <a:lnTo>
                    <a:pt x="160285" y="261923"/>
                  </a:lnTo>
                  <a:lnTo>
                    <a:pt x="165000" y="25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8"/>
            <p:cNvSpPr/>
            <p:nvPr>
              <p:custDataLst>
                <p:tags r:id="rId212"/>
              </p:custDataLst>
            </p:nvPr>
          </p:nvSpPr>
          <p:spPr>
            <a:xfrm>
              <a:off x="1369923" y="540351"/>
              <a:ext cx="109628" cy="393100"/>
            </a:xfrm>
            <a:custGeom>
              <a:avLst/>
              <a:gdLst/>
              <a:ahLst/>
              <a:cxnLst/>
              <a:rect l="0" t="0" r="0" b="0"/>
              <a:pathLst>
                <a:path w="109628" h="393100">
                  <a:moveTo>
                    <a:pt x="103277" y="18449"/>
                  </a:moveTo>
                  <a:lnTo>
                    <a:pt x="103277" y="18449"/>
                  </a:lnTo>
                  <a:lnTo>
                    <a:pt x="103277" y="0"/>
                  </a:lnTo>
                  <a:lnTo>
                    <a:pt x="73391" y="20499"/>
                  </a:lnTo>
                  <a:lnTo>
                    <a:pt x="42131" y="60168"/>
                  </a:lnTo>
                  <a:lnTo>
                    <a:pt x="22130" y="101993"/>
                  </a:lnTo>
                  <a:lnTo>
                    <a:pt x="11708" y="136013"/>
                  </a:lnTo>
                  <a:lnTo>
                    <a:pt x="4254" y="172300"/>
                  </a:lnTo>
                  <a:lnTo>
                    <a:pt x="0" y="209594"/>
                  </a:lnTo>
                  <a:lnTo>
                    <a:pt x="461" y="247336"/>
                  </a:lnTo>
                  <a:lnTo>
                    <a:pt x="4900" y="283395"/>
                  </a:lnTo>
                  <a:lnTo>
                    <a:pt x="13693" y="316825"/>
                  </a:lnTo>
                  <a:lnTo>
                    <a:pt x="38477" y="357329"/>
                  </a:lnTo>
                  <a:lnTo>
                    <a:pt x="58014" y="375790"/>
                  </a:lnTo>
                  <a:lnTo>
                    <a:pt x="78456" y="385406"/>
                  </a:lnTo>
                  <a:lnTo>
                    <a:pt x="109627" y="393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9"/>
            <p:cNvSpPr/>
            <p:nvPr>
              <p:custDataLst>
                <p:tags r:id="rId213"/>
              </p:custDataLst>
            </p:nvPr>
          </p:nvSpPr>
          <p:spPr>
            <a:xfrm>
              <a:off x="1086733" y="736600"/>
              <a:ext cx="113418" cy="166192"/>
            </a:xfrm>
            <a:custGeom>
              <a:avLst/>
              <a:gdLst/>
              <a:ahLst/>
              <a:cxnLst/>
              <a:rect l="0" t="0" r="0" b="0"/>
              <a:pathLst>
                <a:path w="113418" h="166192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1079"/>
                  </a:lnTo>
                  <a:lnTo>
                    <a:pt x="8033" y="35612"/>
                  </a:lnTo>
                  <a:lnTo>
                    <a:pt x="20809" y="29523"/>
                  </a:lnTo>
                  <a:lnTo>
                    <a:pt x="32041" y="29114"/>
                  </a:lnTo>
                  <a:lnTo>
                    <a:pt x="53128" y="34600"/>
                  </a:lnTo>
                  <a:lnTo>
                    <a:pt x="69918" y="47176"/>
                  </a:lnTo>
                  <a:lnTo>
                    <a:pt x="78327" y="62125"/>
                  </a:lnTo>
                  <a:lnTo>
                    <a:pt x="85146" y="92255"/>
                  </a:lnTo>
                  <a:lnTo>
                    <a:pt x="84079" y="136992"/>
                  </a:lnTo>
                  <a:lnTo>
                    <a:pt x="79011" y="155674"/>
                  </a:lnTo>
                  <a:lnTo>
                    <a:pt x="73040" y="165678"/>
                  </a:lnTo>
                  <a:lnTo>
                    <a:pt x="70977" y="166191"/>
                  </a:lnTo>
                  <a:lnTo>
                    <a:pt x="68896" y="165122"/>
                  </a:lnTo>
                  <a:lnTo>
                    <a:pt x="66803" y="162998"/>
                  </a:lnTo>
                  <a:lnTo>
                    <a:pt x="60486" y="139783"/>
                  </a:lnTo>
                  <a:lnTo>
                    <a:pt x="57517" y="99351"/>
                  </a:lnTo>
                  <a:lnTo>
                    <a:pt x="62289" y="55399"/>
                  </a:lnTo>
                  <a:lnTo>
                    <a:pt x="74207" y="25185"/>
                  </a:lnTo>
                  <a:lnTo>
                    <a:pt x="76694" y="21023"/>
                  </a:lnTo>
                  <a:lnTo>
                    <a:pt x="85101" y="1451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0"/>
            <p:cNvSpPr/>
            <p:nvPr>
              <p:custDataLst>
                <p:tags r:id="rId214"/>
              </p:custDataLst>
            </p:nvPr>
          </p:nvSpPr>
          <p:spPr>
            <a:xfrm>
              <a:off x="919416" y="487989"/>
              <a:ext cx="113871" cy="434940"/>
            </a:xfrm>
            <a:custGeom>
              <a:avLst/>
              <a:gdLst/>
              <a:ahLst/>
              <a:cxnLst/>
              <a:rect l="0" t="0" r="0" b="0"/>
              <a:pathLst>
                <a:path w="113871" h="434940">
                  <a:moveTo>
                    <a:pt x="20384" y="121611"/>
                  </a:moveTo>
                  <a:lnTo>
                    <a:pt x="20384" y="121611"/>
                  </a:lnTo>
                  <a:lnTo>
                    <a:pt x="17013" y="121611"/>
                  </a:lnTo>
                  <a:lnTo>
                    <a:pt x="17239" y="129137"/>
                  </a:lnTo>
                  <a:lnTo>
                    <a:pt x="23215" y="162411"/>
                  </a:lnTo>
                  <a:lnTo>
                    <a:pt x="29403" y="198306"/>
                  </a:lnTo>
                  <a:lnTo>
                    <a:pt x="34506" y="233073"/>
                  </a:lnTo>
                  <a:lnTo>
                    <a:pt x="39125" y="269222"/>
                  </a:lnTo>
                  <a:lnTo>
                    <a:pt x="44236" y="306455"/>
                  </a:lnTo>
                  <a:lnTo>
                    <a:pt x="51211" y="344169"/>
                  </a:lnTo>
                  <a:lnTo>
                    <a:pt x="59700" y="390989"/>
                  </a:lnTo>
                  <a:lnTo>
                    <a:pt x="69851" y="433911"/>
                  </a:lnTo>
                  <a:lnTo>
                    <a:pt x="69589" y="434939"/>
                  </a:lnTo>
                  <a:lnTo>
                    <a:pt x="68710" y="434918"/>
                  </a:lnTo>
                  <a:lnTo>
                    <a:pt x="67418" y="434199"/>
                  </a:lnTo>
                  <a:lnTo>
                    <a:pt x="59569" y="394736"/>
                  </a:lnTo>
                  <a:lnTo>
                    <a:pt x="52852" y="357535"/>
                  </a:lnTo>
                  <a:lnTo>
                    <a:pt x="45162" y="317012"/>
                  </a:lnTo>
                  <a:lnTo>
                    <a:pt x="37747" y="277601"/>
                  </a:lnTo>
                  <a:lnTo>
                    <a:pt x="32099" y="243621"/>
                  </a:lnTo>
                  <a:lnTo>
                    <a:pt x="25355" y="210175"/>
                  </a:lnTo>
                  <a:lnTo>
                    <a:pt x="17655" y="176495"/>
                  </a:lnTo>
                  <a:lnTo>
                    <a:pt x="9528" y="142711"/>
                  </a:lnTo>
                  <a:lnTo>
                    <a:pt x="3094" y="107000"/>
                  </a:lnTo>
                  <a:lnTo>
                    <a:pt x="0" y="72784"/>
                  </a:lnTo>
                  <a:lnTo>
                    <a:pt x="3328" y="45817"/>
                  </a:lnTo>
                  <a:lnTo>
                    <a:pt x="11392" y="25836"/>
                  </a:lnTo>
                  <a:lnTo>
                    <a:pt x="16506" y="17544"/>
                  </a:lnTo>
                  <a:lnTo>
                    <a:pt x="29714" y="6450"/>
                  </a:lnTo>
                  <a:lnTo>
                    <a:pt x="37187" y="2504"/>
                  </a:lnTo>
                  <a:lnTo>
                    <a:pt x="53017" y="0"/>
                  </a:lnTo>
                  <a:lnTo>
                    <a:pt x="61189" y="321"/>
                  </a:lnTo>
                  <a:lnTo>
                    <a:pt x="75914" y="6321"/>
                  </a:lnTo>
                  <a:lnTo>
                    <a:pt x="82804" y="10884"/>
                  </a:lnTo>
                  <a:lnTo>
                    <a:pt x="99243" y="34162"/>
                  </a:lnTo>
                  <a:lnTo>
                    <a:pt x="109680" y="63401"/>
                  </a:lnTo>
                  <a:lnTo>
                    <a:pt x="113870" y="101149"/>
                  </a:lnTo>
                  <a:lnTo>
                    <a:pt x="111740" y="136872"/>
                  </a:lnTo>
                  <a:lnTo>
                    <a:pt x="94560" y="184206"/>
                  </a:lnTo>
                  <a:lnTo>
                    <a:pt x="76229" y="211811"/>
                  </a:lnTo>
                  <a:lnTo>
                    <a:pt x="53942" y="228849"/>
                  </a:lnTo>
                  <a:lnTo>
                    <a:pt x="40238" y="235830"/>
                  </a:lnTo>
                  <a:lnTo>
                    <a:pt x="28973" y="237521"/>
                  </a:lnTo>
                  <a:lnTo>
                    <a:pt x="20673" y="235921"/>
                  </a:lnTo>
                  <a:lnTo>
                    <a:pt x="18460" y="234507"/>
                  </a:lnTo>
                  <a:lnTo>
                    <a:pt x="14034" y="22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9"/>
          <p:cNvGrpSpPr/>
          <p:nvPr/>
        </p:nvGrpSpPr>
        <p:grpSpPr>
          <a:xfrm>
            <a:off x="2437338" y="501650"/>
            <a:ext cx="633007" cy="444501"/>
            <a:chOff x="2437338" y="501650"/>
            <a:chExt cx="633007" cy="444501"/>
          </a:xfrm>
        </p:grpSpPr>
        <p:sp>
          <p:nvSpPr>
            <p:cNvPr id="10" name="SMARTInkShape-201"/>
            <p:cNvSpPr/>
            <p:nvPr>
              <p:custDataLst>
                <p:tags r:id="rId205"/>
              </p:custDataLst>
            </p:nvPr>
          </p:nvSpPr>
          <p:spPr>
            <a:xfrm>
              <a:off x="2901950" y="501650"/>
              <a:ext cx="168395" cy="444501"/>
            </a:xfrm>
            <a:custGeom>
              <a:avLst/>
              <a:gdLst/>
              <a:ahLst/>
              <a:cxnLst/>
              <a:rect l="0" t="0" r="0" b="0"/>
              <a:pathLst>
                <a:path w="168395" h="444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3878" y="18951"/>
                  </a:lnTo>
                  <a:lnTo>
                    <a:pt x="69383" y="61668"/>
                  </a:lnTo>
                  <a:lnTo>
                    <a:pt x="96924" y="104784"/>
                  </a:lnTo>
                  <a:lnTo>
                    <a:pt x="111183" y="129123"/>
                  </a:lnTo>
                  <a:lnTo>
                    <a:pt x="123511" y="155932"/>
                  </a:lnTo>
                  <a:lnTo>
                    <a:pt x="134552" y="184388"/>
                  </a:lnTo>
                  <a:lnTo>
                    <a:pt x="144735" y="213942"/>
                  </a:lnTo>
                  <a:lnTo>
                    <a:pt x="152934" y="240700"/>
                  </a:lnTo>
                  <a:lnTo>
                    <a:pt x="159811" y="265594"/>
                  </a:lnTo>
                  <a:lnTo>
                    <a:pt x="168394" y="309953"/>
                  </a:lnTo>
                  <a:lnTo>
                    <a:pt x="167505" y="346131"/>
                  </a:lnTo>
                  <a:lnTo>
                    <a:pt x="156761" y="376791"/>
                  </a:lnTo>
                  <a:lnTo>
                    <a:pt x="132761" y="412208"/>
                  </a:lnTo>
                  <a:lnTo>
                    <a:pt x="9525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2"/>
            <p:cNvSpPr/>
            <p:nvPr>
              <p:custDataLst>
                <p:tags r:id="rId206"/>
              </p:custDataLst>
            </p:nvPr>
          </p:nvSpPr>
          <p:spPr>
            <a:xfrm>
              <a:off x="2686050" y="616798"/>
              <a:ext cx="129984" cy="267281"/>
            </a:xfrm>
            <a:custGeom>
              <a:avLst/>
              <a:gdLst/>
              <a:ahLst/>
              <a:cxnLst/>
              <a:rect l="0" t="0" r="0" b="0"/>
              <a:pathLst>
                <a:path w="129984" h="267281">
                  <a:moveTo>
                    <a:pt x="0" y="88052"/>
                  </a:moveTo>
                  <a:lnTo>
                    <a:pt x="0" y="88052"/>
                  </a:lnTo>
                  <a:lnTo>
                    <a:pt x="0" y="81963"/>
                  </a:lnTo>
                  <a:lnTo>
                    <a:pt x="10831" y="125761"/>
                  </a:lnTo>
                  <a:lnTo>
                    <a:pt x="16301" y="164528"/>
                  </a:lnTo>
                  <a:lnTo>
                    <a:pt x="18236" y="205178"/>
                  </a:lnTo>
                  <a:lnTo>
                    <a:pt x="19018" y="250480"/>
                  </a:lnTo>
                  <a:lnTo>
                    <a:pt x="17164" y="215763"/>
                  </a:lnTo>
                  <a:lnTo>
                    <a:pt x="14684" y="182207"/>
                  </a:lnTo>
                  <a:lnTo>
                    <a:pt x="13582" y="139071"/>
                  </a:lnTo>
                  <a:lnTo>
                    <a:pt x="13092" y="101084"/>
                  </a:lnTo>
                  <a:lnTo>
                    <a:pt x="10934" y="57576"/>
                  </a:lnTo>
                  <a:lnTo>
                    <a:pt x="9590" y="30574"/>
                  </a:lnTo>
                  <a:lnTo>
                    <a:pt x="12729" y="18762"/>
                  </a:lnTo>
                  <a:lnTo>
                    <a:pt x="18828" y="8808"/>
                  </a:lnTo>
                  <a:lnTo>
                    <a:pt x="26242" y="3444"/>
                  </a:lnTo>
                  <a:lnTo>
                    <a:pt x="35652" y="1059"/>
                  </a:lnTo>
                  <a:lnTo>
                    <a:pt x="49241" y="0"/>
                  </a:lnTo>
                  <a:lnTo>
                    <a:pt x="62807" y="3292"/>
                  </a:lnTo>
                  <a:lnTo>
                    <a:pt x="69388" y="6145"/>
                  </a:lnTo>
                  <a:lnTo>
                    <a:pt x="80463" y="16842"/>
                  </a:lnTo>
                  <a:lnTo>
                    <a:pt x="85392" y="23645"/>
                  </a:lnTo>
                  <a:lnTo>
                    <a:pt x="88987" y="38730"/>
                  </a:lnTo>
                  <a:lnTo>
                    <a:pt x="87528" y="55548"/>
                  </a:lnTo>
                  <a:lnTo>
                    <a:pt x="78772" y="82733"/>
                  </a:lnTo>
                  <a:lnTo>
                    <a:pt x="67241" y="99960"/>
                  </a:lnTo>
                  <a:lnTo>
                    <a:pt x="53244" y="111536"/>
                  </a:lnTo>
                  <a:lnTo>
                    <a:pt x="53135" y="112175"/>
                  </a:lnTo>
                  <a:lnTo>
                    <a:pt x="53768" y="112600"/>
                  </a:lnTo>
                  <a:lnTo>
                    <a:pt x="100684" y="128176"/>
                  </a:lnTo>
                  <a:lnTo>
                    <a:pt x="107339" y="131735"/>
                  </a:lnTo>
                  <a:lnTo>
                    <a:pt x="118497" y="143215"/>
                  </a:lnTo>
                  <a:lnTo>
                    <a:pt x="123448" y="150227"/>
                  </a:lnTo>
                  <a:lnTo>
                    <a:pt x="128949" y="167426"/>
                  </a:lnTo>
                  <a:lnTo>
                    <a:pt x="129983" y="186829"/>
                  </a:lnTo>
                  <a:lnTo>
                    <a:pt x="119149" y="226149"/>
                  </a:lnTo>
                  <a:lnTo>
                    <a:pt x="107505" y="248914"/>
                  </a:lnTo>
                  <a:lnTo>
                    <a:pt x="94300" y="265877"/>
                  </a:lnTo>
                  <a:lnTo>
                    <a:pt x="91089" y="267280"/>
                  </a:lnTo>
                  <a:lnTo>
                    <a:pt x="83758" y="266957"/>
                  </a:lnTo>
                  <a:lnTo>
                    <a:pt x="68326" y="256066"/>
                  </a:lnTo>
                  <a:lnTo>
                    <a:pt x="62117" y="241512"/>
                  </a:lnTo>
                  <a:lnTo>
                    <a:pt x="57150" y="21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3"/>
            <p:cNvSpPr/>
            <p:nvPr>
              <p:custDataLst>
                <p:tags r:id="rId207"/>
              </p:custDataLst>
            </p:nvPr>
          </p:nvSpPr>
          <p:spPr>
            <a:xfrm>
              <a:off x="2437338" y="626188"/>
              <a:ext cx="114829" cy="232889"/>
            </a:xfrm>
            <a:custGeom>
              <a:avLst/>
              <a:gdLst/>
              <a:ahLst/>
              <a:cxnLst/>
              <a:rect l="0" t="0" r="0" b="0"/>
              <a:pathLst>
                <a:path w="114829" h="232889">
                  <a:moveTo>
                    <a:pt x="96312" y="46912"/>
                  </a:moveTo>
                  <a:lnTo>
                    <a:pt x="96312" y="46912"/>
                  </a:lnTo>
                  <a:lnTo>
                    <a:pt x="96312" y="26518"/>
                  </a:lnTo>
                  <a:lnTo>
                    <a:pt x="92549" y="19974"/>
                  </a:lnTo>
                  <a:lnTo>
                    <a:pt x="86173" y="13067"/>
                  </a:lnTo>
                  <a:lnTo>
                    <a:pt x="78635" y="7646"/>
                  </a:lnTo>
                  <a:lnTo>
                    <a:pt x="59717" y="627"/>
                  </a:lnTo>
                  <a:lnTo>
                    <a:pt x="46181" y="0"/>
                  </a:lnTo>
                  <a:lnTo>
                    <a:pt x="39608" y="821"/>
                  </a:lnTo>
                  <a:lnTo>
                    <a:pt x="16873" y="12089"/>
                  </a:lnTo>
                  <a:lnTo>
                    <a:pt x="6208" y="22968"/>
                  </a:lnTo>
                  <a:lnTo>
                    <a:pt x="2376" y="28833"/>
                  </a:lnTo>
                  <a:lnTo>
                    <a:pt x="0" y="40994"/>
                  </a:lnTo>
                  <a:lnTo>
                    <a:pt x="354" y="47200"/>
                  </a:lnTo>
                  <a:lnTo>
                    <a:pt x="6392" y="59740"/>
                  </a:lnTo>
                  <a:lnTo>
                    <a:pt x="34257" y="88408"/>
                  </a:lnTo>
                  <a:lnTo>
                    <a:pt x="73026" y="121248"/>
                  </a:lnTo>
                  <a:lnTo>
                    <a:pt x="110458" y="159991"/>
                  </a:lnTo>
                  <a:lnTo>
                    <a:pt x="114828" y="175251"/>
                  </a:lnTo>
                  <a:lnTo>
                    <a:pt x="113714" y="190735"/>
                  </a:lnTo>
                  <a:lnTo>
                    <a:pt x="108515" y="204672"/>
                  </a:lnTo>
                  <a:lnTo>
                    <a:pt x="94283" y="221048"/>
                  </a:lnTo>
                  <a:lnTo>
                    <a:pt x="76661" y="231466"/>
                  </a:lnTo>
                  <a:lnTo>
                    <a:pt x="66176" y="232888"/>
                  </a:lnTo>
                  <a:lnTo>
                    <a:pt x="57518" y="231168"/>
                  </a:lnTo>
                  <a:lnTo>
                    <a:pt x="51318" y="228052"/>
                  </a:lnTo>
                  <a:lnTo>
                    <a:pt x="50794" y="225527"/>
                  </a:lnTo>
                  <a:lnTo>
                    <a:pt x="58212" y="21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0"/>
          <p:cNvGrpSpPr/>
          <p:nvPr/>
        </p:nvGrpSpPr>
        <p:grpSpPr>
          <a:xfrm>
            <a:off x="3505200" y="667564"/>
            <a:ext cx="1104901" cy="348437"/>
            <a:chOff x="3505200" y="667564"/>
            <a:chExt cx="1104901" cy="348437"/>
          </a:xfrm>
        </p:grpSpPr>
        <p:sp>
          <p:nvSpPr>
            <p:cNvPr id="14" name="SMARTInkShape-204"/>
            <p:cNvSpPr/>
            <p:nvPr>
              <p:custDataLst>
                <p:tags r:id="rId199"/>
              </p:custDataLst>
            </p:nvPr>
          </p:nvSpPr>
          <p:spPr>
            <a:xfrm>
              <a:off x="4572000" y="9842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5"/>
            <p:cNvSpPr/>
            <p:nvPr>
              <p:custDataLst>
                <p:tags r:id="rId200"/>
              </p:custDataLst>
            </p:nvPr>
          </p:nvSpPr>
          <p:spPr>
            <a:xfrm>
              <a:off x="4372256" y="667564"/>
              <a:ext cx="104495" cy="249116"/>
            </a:xfrm>
            <a:custGeom>
              <a:avLst/>
              <a:gdLst/>
              <a:ahLst/>
              <a:cxnLst/>
              <a:rect l="0" t="0" r="0" b="0"/>
              <a:pathLst>
                <a:path w="104495" h="249116">
                  <a:moveTo>
                    <a:pt x="104494" y="18236"/>
                  </a:moveTo>
                  <a:lnTo>
                    <a:pt x="104494" y="18236"/>
                  </a:lnTo>
                  <a:lnTo>
                    <a:pt x="101123" y="14865"/>
                  </a:lnTo>
                  <a:lnTo>
                    <a:pt x="75932" y="5371"/>
                  </a:lnTo>
                  <a:lnTo>
                    <a:pt x="33391" y="0"/>
                  </a:lnTo>
                  <a:lnTo>
                    <a:pt x="16320" y="133"/>
                  </a:lnTo>
                  <a:lnTo>
                    <a:pt x="9332" y="2664"/>
                  </a:lnTo>
                  <a:lnTo>
                    <a:pt x="7186" y="4327"/>
                  </a:lnTo>
                  <a:lnTo>
                    <a:pt x="88" y="17493"/>
                  </a:lnTo>
                  <a:lnTo>
                    <a:pt x="0" y="28960"/>
                  </a:lnTo>
                  <a:lnTo>
                    <a:pt x="3218" y="73270"/>
                  </a:lnTo>
                  <a:lnTo>
                    <a:pt x="7844" y="116909"/>
                  </a:lnTo>
                  <a:lnTo>
                    <a:pt x="9220" y="150833"/>
                  </a:lnTo>
                  <a:lnTo>
                    <a:pt x="9237" y="147992"/>
                  </a:lnTo>
                  <a:lnTo>
                    <a:pt x="15984" y="139311"/>
                  </a:lnTo>
                  <a:lnTo>
                    <a:pt x="26920" y="131172"/>
                  </a:lnTo>
                  <a:lnTo>
                    <a:pt x="36855" y="130284"/>
                  </a:lnTo>
                  <a:lnTo>
                    <a:pt x="63852" y="135462"/>
                  </a:lnTo>
                  <a:lnTo>
                    <a:pt x="76082" y="143009"/>
                  </a:lnTo>
                  <a:lnTo>
                    <a:pt x="85516" y="154124"/>
                  </a:lnTo>
                  <a:lnTo>
                    <a:pt x="92061" y="168471"/>
                  </a:lnTo>
                  <a:lnTo>
                    <a:pt x="93559" y="184255"/>
                  </a:lnTo>
                  <a:lnTo>
                    <a:pt x="91167" y="199267"/>
                  </a:lnTo>
                  <a:lnTo>
                    <a:pt x="74220" y="228351"/>
                  </a:lnTo>
                  <a:lnTo>
                    <a:pt x="61971" y="240261"/>
                  </a:lnTo>
                  <a:lnTo>
                    <a:pt x="42663" y="248259"/>
                  </a:lnTo>
                  <a:lnTo>
                    <a:pt x="30917" y="249115"/>
                  </a:lnTo>
                  <a:lnTo>
                    <a:pt x="21699" y="247143"/>
                  </a:lnTo>
                  <a:lnTo>
                    <a:pt x="9244" y="240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6"/>
            <p:cNvSpPr/>
            <p:nvPr>
              <p:custDataLst>
                <p:tags r:id="rId201"/>
              </p:custDataLst>
            </p:nvPr>
          </p:nvSpPr>
          <p:spPr>
            <a:xfrm>
              <a:off x="4191000" y="831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392" y="3008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7"/>
            <p:cNvSpPr/>
            <p:nvPr>
              <p:custDataLst>
                <p:tags r:id="rId202"/>
              </p:custDataLst>
            </p:nvPr>
          </p:nvSpPr>
          <p:spPr>
            <a:xfrm>
              <a:off x="3929681" y="687028"/>
              <a:ext cx="144343" cy="215131"/>
            </a:xfrm>
            <a:custGeom>
              <a:avLst/>
              <a:gdLst/>
              <a:ahLst/>
              <a:cxnLst/>
              <a:rect l="0" t="0" r="0" b="0"/>
              <a:pathLst>
                <a:path w="144343" h="215131">
                  <a:moveTo>
                    <a:pt x="108919" y="24172"/>
                  </a:moveTo>
                  <a:lnTo>
                    <a:pt x="108919" y="24172"/>
                  </a:lnTo>
                  <a:lnTo>
                    <a:pt x="105548" y="24172"/>
                  </a:lnTo>
                  <a:lnTo>
                    <a:pt x="104555" y="23466"/>
                  </a:lnTo>
                  <a:lnTo>
                    <a:pt x="103893" y="22291"/>
                  </a:lnTo>
                  <a:lnTo>
                    <a:pt x="103452" y="20801"/>
                  </a:lnTo>
                  <a:lnTo>
                    <a:pt x="102452" y="19808"/>
                  </a:lnTo>
                  <a:lnTo>
                    <a:pt x="99459" y="18705"/>
                  </a:lnTo>
                  <a:lnTo>
                    <a:pt x="98379" y="17705"/>
                  </a:lnTo>
                  <a:lnTo>
                    <a:pt x="93132" y="9061"/>
                  </a:lnTo>
                  <a:lnTo>
                    <a:pt x="84094" y="2918"/>
                  </a:lnTo>
                  <a:lnTo>
                    <a:pt x="72479" y="0"/>
                  </a:lnTo>
                  <a:lnTo>
                    <a:pt x="53358" y="5878"/>
                  </a:lnTo>
                  <a:lnTo>
                    <a:pt x="33190" y="19927"/>
                  </a:lnTo>
                  <a:lnTo>
                    <a:pt x="13809" y="40867"/>
                  </a:lnTo>
                  <a:lnTo>
                    <a:pt x="1402" y="68316"/>
                  </a:lnTo>
                  <a:lnTo>
                    <a:pt x="0" y="105534"/>
                  </a:lnTo>
                  <a:lnTo>
                    <a:pt x="10795" y="144470"/>
                  </a:lnTo>
                  <a:lnTo>
                    <a:pt x="29041" y="188366"/>
                  </a:lnTo>
                  <a:lnTo>
                    <a:pt x="40257" y="202040"/>
                  </a:lnTo>
                  <a:lnTo>
                    <a:pt x="58471" y="214300"/>
                  </a:lnTo>
                  <a:lnTo>
                    <a:pt x="64703" y="215130"/>
                  </a:lnTo>
                  <a:lnTo>
                    <a:pt x="77273" y="212288"/>
                  </a:lnTo>
                  <a:lnTo>
                    <a:pt x="99621" y="196013"/>
                  </a:lnTo>
                  <a:lnTo>
                    <a:pt x="132049" y="151990"/>
                  </a:lnTo>
                  <a:lnTo>
                    <a:pt x="140366" y="133191"/>
                  </a:lnTo>
                  <a:lnTo>
                    <a:pt x="144342" y="98807"/>
                  </a:lnTo>
                  <a:lnTo>
                    <a:pt x="140660" y="63219"/>
                  </a:lnTo>
                  <a:lnTo>
                    <a:pt x="130946" y="35585"/>
                  </a:lnTo>
                  <a:lnTo>
                    <a:pt x="118424" y="17833"/>
                  </a:lnTo>
                  <a:lnTo>
                    <a:pt x="107499" y="8184"/>
                  </a:lnTo>
                  <a:lnTo>
                    <a:pt x="100917" y="5752"/>
                  </a:lnTo>
                  <a:lnTo>
                    <a:pt x="86077" y="4932"/>
                  </a:lnTo>
                  <a:lnTo>
                    <a:pt x="65227" y="11808"/>
                  </a:lnTo>
                  <a:lnTo>
                    <a:pt x="55869" y="22675"/>
                  </a:lnTo>
                  <a:lnTo>
                    <a:pt x="52385" y="29524"/>
                  </a:lnTo>
                  <a:lnTo>
                    <a:pt x="52180" y="36207"/>
                  </a:lnTo>
                  <a:lnTo>
                    <a:pt x="64469" y="6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8"/>
            <p:cNvSpPr/>
            <p:nvPr>
              <p:custDataLst>
                <p:tags r:id="rId203"/>
              </p:custDataLst>
            </p:nvPr>
          </p:nvSpPr>
          <p:spPr>
            <a:xfrm>
              <a:off x="3505200" y="8382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298" y="5026"/>
                  </a:lnTo>
                  <a:lnTo>
                    <a:pt x="68108" y="6088"/>
                  </a:lnTo>
                  <a:lnTo>
                    <a:pt x="115463" y="6343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9"/>
            <p:cNvSpPr/>
            <p:nvPr>
              <p:custDataLst>
                <p:tags r:id="rId204"/>
              </p:custDataLst>
            </p:nvPr>
          </p:nvSpPr>
          <p:spPr>
            <a:xfrm>
              <a:off x="3505330" y="718510"/>
              <a:ext cx="145921" cy="11741"/>
            </a:xfrm>
            <a:custGeom>
              <a:avLst/>
              <a:gdLst/>
              <a:ahLst/>
              <a:cxnLst/>
              <a:rect l="0" t="0" r="0" b="0"/>
              <a:pathLst>
                <a:path w="145921" h="11741">
                  <a:moveTo>
                    <a:pt x="25270" y="11740"/>
                  </a:moveTo>
                  <a:lnTo>
                    <a:pt x="25270" y="11740"/>
                  </a:lnTo>
                  <a:lnTo>
                    <a:pt x="21899" y="8369"/>
                  </a:lnTo>
                  <a:lnTo>
                    <a:pt x="16481" y="6714"/>
                  </a:lnTo>
                  <a:lnTo>
                    <a:pt x="10075" y="5273"/>
                  </a:lnTo>
                  <a:lnTo>
                    <a:pt x="1353" y="0"/>
                  </a:lnTo>
                  <a:lnTo>
                    <a:pt x="858" y="386"/>
                  </a:lnTo>
                  <a:lnTo>
                    <a:pt x="0" y="4592"/>
                  </a:lnTo>
                  <a:lnTo>
                    <a:pt x="43921" y="9707"/>
                  </a:lnTo>
                  <a:lnTo>
                    <a:pt x="81282" y="10432"/>
                  </a:lnTo>
                  <a:lnTo>
                    <a:pt x="122464" y="6595"/>
                  </a:lnTo>
                  <a:lnTo>
                    <a:pt x="14592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1"/>
          <p:cNvGrpSpPr/>
          <p:nvPr/>
        </p:nvGrpSpPr>
        <p:grpSpPr>
          <a:xfrm>
            <a:off x="5264150" y="575061"/>
            <a:ext cx="908051" cy="402840"/>
            <a:chOff x="5264150" y="575061"/>
            <a:chExt cx="908051" cy="402840"/>
          </a:xfrm>
        </p:grpSpPr>
        <p:sp>
          <p:nvSpPr>
            <p:cNvPr id="21" name="SMARTInkShape-210"/>
            <p:cNvSpPr/>
            <p:nvPr>
              <p:custDataLst>
                <p:tags r:id="rId192"/>
              </p:custDataLst>
            </p:nvPr>
          </p:nvSpPr>
          <p:spPr>
            <a:xfrm>
              <a:off x="6052433" y="908050"/>
              <a:ext cx="119768" cy="11355"/>
            </a:xfrm>
            <a:custGeom>
              <a:avLst/>
              <a:gdLst/>
              <a:ahLst/>
              <a:cxnLst/>
              <a:rect l="0" t="0" r="0" b="0"/>
              <a:pathLst>
                <a:path w="119768" h="11355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2862" y="9459"/>
                  </a:lnTo>
                  <a:lnTo>
                    <a:pt x="54748" y="11354"/>
                  </a:lnTo>
                  <a:lnTo>
                    <a:pt x="97680" y="8146"/>
                  </a:lnTo>
                  <a:lnTo>
                    <a:pt x="1197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1"/>
            <p:cNvSpPr/>
            <p:nvPr>
              <p:custDataLst>
                <p:tags r:id="rId193"/>
              </p:custDataLst>
            </p:nvPr>
          </p:nvSpPr>
          <p:spPr>
            <a:xfrm>
              <a:off x="6057900" y="831850"/>
              <a:ext cx="95251" cy="3659"/>
            </a:xfrm>
            <a:custGeom>
              <a:avLst/>
              <a:gdLst/>
              <a:ahLst/>
              <a:cxnLst/>
              <a:rect l="0" t="0" r="0" b="0"/>
              <a:pathLst>
                <a:path w="95251" h="3659">
                  <a:moveTo>
                    <a:pt x="0" y="0"/>
                  </a:moveTo>
                  <a:lnTo>
                    <a:pt x="0" y="0"/>
                  </a:lnTo>
                  <a:lnTo>
                    <a:pt x="21690" y="3658"/>
                  </a:lnTo>
                  <a:lnTo>
                    <a:pt x="63394" y="93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2"/>
            <p:cNvSpPr/>
            <p:nvPr>
              <p:custDataLst>
                <p:tags r:id="rId194"/>
              </p:custDataLst>
            </p:nvPr>
          </p:nvSpPr>
          <p:spPr>
            <a:xfrm>
              <a:off x="5778500" y="746230"/>
              <a:ext cx="184151" cy="212621"/>
            </a:xfrm>
            <a:custGeom>
              <a:avLst/>
              <a:gdLst/>
              <a:ahLst/>
              <a:cxnLst/>
              <a:rect l="0" t="0" r="0" b="0"/>
              <a:pathLst>
                <a:path w="184151" h="212621">
                  <a:moveTo>
                    <a:pt x="184150" y="9420"/>
                  </a:moveTo>
                  <a:lnTo>
                    <a:pt x="184150" y="9420"/>
                  </a:lnTo>
                  <a:lnTo>
                    <a:pt x="184150" y="6049"/>
                  </a:lnTo>
                  <a:lnTo>
                    <a:pt x="182269" y="2512"/>
                  </a:lnTo>
                  <a:lnTo>
                    <a:pt x="180779" y="582"/>
                  </a:lnTo>
                  <a:lnTo>
                    <a:pt x="179786" y="0"/>
                  </a:lnTo>
                  <a:lnTo>
                    <a:pt x="179124" y="318"/>
                  </a:lnTo>
                  <a:lnTo>
                    <a:pt x="178683" y="1235"/>
                  </a:lnTo>
                  <a:lnTo>
                    <a:pt x="139584" y="41936"/>
                  </a:lnTo>
                  <a:lnTo>
                    <a:pt x="96977" y="87026"/>
                  </a:lnTo>
                  <a:lnTo>
                    <a:pt x="59544" y="124136"/>
                  </a:lnTo>
                  <a:lnTo>
                    <a:pt x="22031" y="167860"/>
                  </a:lnTo>
                  <a:lnTo>
                    <a:pt x="1425" y="197193"/>
                  </a:lnTo>
                  <a:lnTo>
                    <a:pt x="245" y="201630"/>
                  </a:lnTo>
                  <a:lnTo>
                    <a:pt x="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3"/>
            <p:cNvSpPr/>
            <p:nvPr>
              <p:custDataLst>
                <p:tags r:id="rId195"/>
              </p:custDataLst>
            </p:nvPr>
          </p:nvSpPr>
          <p:spPr>
            <a:xfrm>
              <a:off x="5806591" y="717550"/>
              <a:ext cx="117960" cy="250652"/>
            </a:xfrm>
            <a:custGeom>
              <a:avLst/>
              <a:gdLst/>
              <a:ahLst/>
              <a:cxnLst/>
              <a:rect l="0" t="0" r="0" b="0"/>
              <a:pathLst>
                <a:path w="117960" h="250652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7182" y="44215"/>
                  </a:lnTo>
                  <a:lnTo>
                    <a:pt x="48258" y="88752"/>
                  </a:lnTo>
                  <a:lnTo>
                    <a:pt x="63933" y="123406"/>
                  </a:lnTo>
                  <a:lnTo>
                    <a:pt x="80307" y="158094"/>
                  </a:lnTo>
                  <a:lnTo>
                    <a:pt x="101628" y="203711"/>
                  </a:lnTo>
                  <a:lnTo>
                    <a:pt x="117321" y="250651"/>
                  </a:lnTo>
                  <a:lnTo>
                    <a:pt x="117533" y="250356"/>
                  </a:lnTo>
                  <a:lnTo>
                    <a:pt x="11795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4"/>
            <p:cNvSpPr/>
            <p:nvPr>
              <p:custDataLst>
                <p:tags r:id="rId196"/>
              </p:custDataLst>
            </p:nvPr>
          </p:nvSpPr>
          <p:spPr>
            <a:xfrm>
              <a:off x="5560147" y="598538"/>
              <a:ext cx="134660" cy="379363"/>
            </a:xfrm>
            <a:custGeom>
              <a:avLst/>
              <a:gdLst/>
              <a:ahLst/>
              <a:cxnLst/>
              <a:rect l="0" t="0" r="0" b="0"/>
              <a:pathLst>
                <a:path w="134660" h="379363">
                  <a:moveTo>
                    <a:pt x="123103" y="36462"/>
                  </a:moveTo>
                  <a:lnTo>
                    <a:pt x="123103" y="36462"/>
                  </a:lnTo>
                  <a:lnTo>
                    <a:pt x="134659" y="3891"/>
                  </a:lnTo>
                  <a:lnTo>
                    <a:pt x="134335" y="2048"/>
                  </a:lnTo>
                  <a:lnTo>
                    <a:pt x="133413" y="819"/>
                  </a:lnTo>
                  <a:lnTo>
                    <a:pt x="132093" y="0"/>
                  </a:lnTo>
                  <a:lnTo>
                    <a:pt x="120123" y="2218"/>
                  </a:lnTo>
                  <a:lnTo>
                    <a:pt x="99799" y="14086"/>
                  </a:lnTo>
                  <a:lnTo>
                    <a:pt x="69161" y="41121"/>
                  </a:lnTo>
                  <a:lnTo>
                    <a:pt x="47388" y="73340"/>
                  </a:lnTo>
                  <a:lnTo>
                    <a:pt x="27363" y="114236"/>
                  </a:lnTo>
                  <a:lnTo>
                    <a:pt x="11407" y="160634"/>
                  </a:lnTo>
                  <a:lnTo>
                    <a:pt x="6306" y="184860"/>
                  </a:lnTo>
                  <a:lnTo>
                    <a:pt x="2905" y="209477"/>
                  </a:lnTo>
                  <a:lnTo>
                    <a:pt x="638" y="234355"/>
                  </a:lnTo>
                  <a:lnTo>
                    <a:pt x="0" y="278931"/>
                  </a:lnTo>
                  <a:lnTo>
                    <a:pt x="2774" y="317087"/>
                  </a:lnTo>
                  <a:lnTo>
                    <a:pt x="8710" y="345805"/>
                  </a:lnTo>
                  <a:lnTo>
                    <a:pt x="13680" y="355579"/>
                  </a:lnTo>
                  <a:lnTo>
                    <a:pt x="40553" y="379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5"/>
            <p:cNvSpPr/>
            <p:nvPr>
              <p:custDataLst>
                <p:tags r:id="rId197"/>
              </p:custDataLst>
            </p:nvPr>
          </p:nvSpPr>
          <p:spPr>
            <a:xfrm>
              <a:off x="5365750" y="762000"/>
              <a:ext cx="95251" cy="164903"/>
            </a:xfrm>
            <a:custGeom>
              <a:avLst/>
              <a:gdLst/>
              <a:ahLst/>
              <a:cxnLst/>
              <a:rect l="0" t="0" r="0" b="0"/>
              <a:pathLst>
                <a:path w="95251" h="164903">
                  <a:moveTo>
                    <a:pt x="0" y="44450"/>
                  </a:moveTo>
                  <a:lnTo>
                    <a:pt x="0" y="44450"/>
                  </a:lnTo>
                  <a:lnTo>
                    <a:pt x="10126" y="33619"/>
                  </a:lnTo>
                  <a:lnTo>
                    <a:pt x="11556" y="29523"/>
                  </a:lnTo>
                  <a:lnTo>
                    <a:pt x="14054" y="28854"/>
                  </a:lnTo>
                  <a:lnTo>
                    <a:pt x="22474" y="29993"/>
                  </a:lnTo>
                  <a:lnTo>
                    <a:pt x="35744" y="37971"/>
                  </a:lnTo>
                  <a:lnTo>
                    <a:pt x="48613" y="52643"/>
                  </a:lnTo>
                  <a:lnTo>
                    <a:pt x="61362" y="80509"/>
                  </a:lnTo>
                  <a:lnTo>
                    <a:pt x="67335" y="115577"/>
                  </a:lnTo>
                  <a:lnTo>
                    <a:pt x="64284" y="149438"/>
                  </a:lnTo>
                  <a:lnTo>
                    <a:pt x="60791" y="160726"/>
                  </a:lnTo>
                  <a:lnTo>
                    <a:pt x="58166" y="163595"/>
                  </a:lnTo>
                  <a:lnTo>
                    <a:pt x="55005" y="164802"/>
                  </a:lnTo>
                  <a:lnTo>
                    <a:pt x="51487" y="164902"/>
                  </a:lnTo>
                  <a:lnTo>
                    <a:pt x="49141" y="161440"/>
                  </a:lnTo>
                  <a:lnTo>
                    <a:pt x="46535" y="148186"/>
                  </a:lnTo>
                  <a:lnTo>
                    <a:pt x="48439" y="107407"/>
                  </a:lnTo>
                  <a:lnTo>
                    <a:pt x="55395" y="71255"/>
                  </a:lnTo>
                  <a:lnTo>
                    <a:pt x="66248" y="3731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6"/>
            <p:cNvSpPr/>
            <p:nvPr>
              <p:custDataLst>
                <p:tags r:id="rId198"/>
              </p:custDataLst>
            </p:nvPr>
          </p:nvSpPr>
          <p:spPr>
            <a:xfrm>
              <a:off x="5264150" y="575061"/>
              <a:ext cx="122099" cy="338129"/>
            </a:xfrm>
            <a:custGeom>
              <a:avLst/>
              <a:gdLst/>
              <a:ahLst/>
              <a:cxnLst/>
              <a:rect l="0" t="0" r="0" b="0"/>
              <a:pathLst>
                <a:path w="122099" h="338129">
                  <a:moveTo>
                    <a:pt x="0" y="167889"/>
                  </a:moveTo>
                  <a:lnTo>
                    <a:pt x="0" y="167889"/>
                  </a:lnTo>
                  <a:lnTo>
                    <a:pt x="1881" y="147167"/>
                  </a:lnTo>
                  <a:lnTo>
                    <a:pt x="5467" y="133222"/>
                  </a:lnTo>
                  <a:lnTo>
                    <a:pt x="5056" y="132783"/>
                  </a:lnTo>
                  <a:lnTo>
                    <a:pt x="4076" y="133196"/>
                  </a:lnTo>
                  <a:lnTo>
                    <a:pt x="2718" y="134177"/>
                  </a:lnTo>
                  <a:lnTo>
                    <a:pt x="3223" y="136242"/>
                  </a:lnTo>
                  <a:lnTo>
                    <a:pt x="7547" y="142300"/>
                  </a:lnTo>
                  <a:lnTo>
                    <a:pt x="16046" y="183740"/>
                  </a:lnTo>
                  <a:lnTo>
                    <a:pt x="19571" y="229344"/>
                  </a:lnTo>
                  <a:lnTo>
                    <a:pt x="25396" y="261995"/>
                  </a:lnTo>
                  <a:lnTo>
                    <a:pt x="29867" y="305368"/>
                  </a:lnTo>
                  <a:lnTo>
                    <a:pt x="27719" y="335556"/>
                  </a:lnTo>
                  <a:lnTo>
                    <a:pt x="28357" y="337522"/>
                  </a:lnTo>
                  <a:lnTo>
                    <a:pt x="29489" y="338128"/>
                  </a:lnTo>
                  <a:lnTo>
                    <a:pt x="26426" y="302142"/>
                  </a:lnTo>
                  <a:lnTo>
                    <a:pt x="26562" y="265657"/>
                  </a:lnTo>
                  <a:lnTo>
                    <a:pt x="27585" y="240123"/>
                  </a:lnTo>
                  <a:lnTo>
                    <a:pt x="28973" y="211812"/>
                  </a:lnTo>
                  <a:lnTo>
                    <a:pt x="31310" y="180238"/>
                  </a:lnTo>
                  <a:lnTo>
                    <a:pt x="34279" y="146488"/>
                  </a:lnTo>
                  <a:lnTo>
                    <a:pt x="37669" y="111288"/>
                  </a:lnTo>
                  <a:lnTo>
                    <a:pt x="40635" y="83589"/>
                  </a:lnTo>
                  <a:lnTo>
                    <a:pt x="45812" y="41522"/>
                  </a:lnTo>
                  <a:lnTo>
                    <a:pt x="55829" y="722"/>
                  </a:lnTo>
                  <a:lnTo>
                    <a:pt x="58387" y="0"/>
                  </a:lnTo>
                  <a:lnTo>
                    <a:pt x="66871" y="1079"/>
                  </a:lnTo>
                  <a:lnTo>
                    <a:pt x="90291" y="15766"/>
                  </a:lnTo>
                  <a:lnTo>
                    <a:pt x="103865" y="35838"/>
                  </a:lnTo>
                  <a:lnTo>
                    <a:pt x="117558" y="73024"/>
                  </a:lnTo>
                  <a:lnTo>
                    <a:pt x="122098" y="98210"/>
                  </a:lnTo>
                  <a:lnTo>
                    <a:pt x="119275" y="135484"/>
                  </a:lnTo>
                  <a:lnTo>
                    <a:pt x="110866" y="158191"/>
                  </a:lnTo>
                  <a:lnTo>
                    <a:pt x="96311" y="176279"/>
                  </a:lnTo>
                  <a:lnTo>
                    <a:pt x="78082" y="189962"/>
                  </a:lnTo>
                  <a:lnTo>
                    <a:pt x="48692" y="200927"/>
                  </a:lnTo>
                  <a:lnTo>
                    <a:pt x="12700" y="205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2"/>
          <p:cNvGrpSpPr/>
          <p:nvPr/>
        </p:nvGrpSpPr>
        <p:grpSpPr>
          <a:xfrm>
            <a:off x="6464387" y="610483"/>
            <a:ext cx="698168" cy="418218"/>
            <a:chOff x="6464387" y="610483"/>
            <a:chExt cx="698168" cy="418218"/>
          </a:xfrm>
        </p:grpSpPr>
        <p:sp>
          <p:nvSpPr>
            <p:cNvPr id="29" name="SMARTInkShape-217"/>
            <p:cNvSpPr/>
            <p:nvPr>
              <p:custDataLst>
                <p:tags r:id="rId187"/>
              </p:custDataLst>
            </p:nvPr>
          </p:nvSpPr>
          <p:spPr>
            <a:xfrm>
              <a:off x="6769100" y="740661"/>
              <a:ext cx="228601" cy="248541"/>
            </a:xfrm>
            <a:custGeom>
              <a:avLst/>
              <a:gdLst/>
              <a:ahLst/>
              <a:cxnLst/>
              <a:rect l="0" t="0" r="0" b="0"/>
              <a:pathLst>
                <a:path w="228601" h="248541">
                  <a:moveTo>
                    <a:pt x="0" y="65789"/>
                  </a:moveTo>
                  <a:lnTo>
                    <a:pt x="0" y="65789"/>
                  </a:lnTo>
                  <a:lnTo>
                    <a:pt x="0" y="53244"/>
                  </a:lnTo>
                  <a:lnTo>
                    <a:pt x="0" y="56506"/>
                  </a:lnTo>
                  <a:lnTo>
                    <a:pt x="8728" y="71115"/>
                  </a:lnTo>
                  <a:lnTo>
                    <a:pt x="11916" y="111422"/>
                  </a:lnTo>
                  <a:lnTo>
                    <a:pt x="12467" y="155039"/>
                  </a:lnTo>
                  <a:lnTo>
                    <a:pt x="12631" y="195480"/>
                  </a:lnTo>
                  <a:lnTo>
                    <a:pt x="12693" y="242858"/>
                  </a:lnTo>
                  <a:lnTo>
                    <a:pt x="12698" y="248540"/>
                  </a:lnTo>
                  <a:lnTo>
                    <a:pt x="16070" y="200979"/>
                  </a:lnTo>
                  <a:lnTo>
                    <a:pt x="17725" y="163268"/>
                  </a:lnTo>
                  <a:lnTo>
                    <a:pt x="19167" y="121813"/>
                  </a:lnTo>
                  <a:lnTo>
                    <a:pt x="22159" y="86926"/>
                  </a:lnTo>
                  <a:lnTo>
                    <a:pt x="24439" y="46260"/>
                  </a:lnTo>
                  <a:lnTo>
                    <a:pt x="25915" y="16828"/>
                  </a:lnTo>
                  <a:lnTo>
                    <a:pt x="30842" y="972"/>
                  </a:lnTo>
                  <a:lnTo>
                    <a:pt x="31850" y="0"/>
                  </a:lnTo>
                  <a:lnTo>
                    <a:pt x="33227" y="57"/>
                  </a:lnTo>
                  <a:lnTo>
                    <a:pt x="34852" y="801"/>
                  </a:lnTo>
                  <a:lnTo>
                    <a:pt x="51487" y="31604"/>
                  </a:lnTo>
                  <a:lnTo>
                    <a:pt x="65584" y="56836"/>
                  </a:lnTo>
                  <a:lnTo>
                    <a:pt x="85940" y="84325"/>
                  </a:lnTo>
                  <a:lnTo>
                    <a:pt x="91866" y="88730"/>
                  </a:lnTo>
                  <a:lnTo>
                    <a:pt x="105975" y="93624"/>
                  </a:lnTo>
                  <a:lnTo>
                    <a:pt x="123535" y="90154"/>
                  </a:lnTo>
                  <a:lnTo>
                    <a:pt x="142394" y="80146"/>
                  </a:lnTo>
                  <a:lnTo>
                    <a:pt x="168172" y="53972"/>
                  </a:lnTo>
                  <a:lnTo>
                    <a:pt x="200012" y="6638"/>
                  </a:lnTo>
                  <a:lnTo>
                    <a:pt x="203013" y="2543"/>
                  </a:lnTo>
                  <a:lnTo>
                    <a:pt x="209886" y="12477"/>
                  </a:lnTo>
                  <a:lnTo>
                    <a:pt x="211346" y="28689"/>
                  </a:lnTo>
                  <a:lnTo>
                    <a:pt x="211964" y="63498"/>
                  </a:lnTo>
                  <a:lnTo>
                    <a:pt x="216615" y="105092"/>
                  </a:lnTo>
                  <a:lnTo>
                    <a:pt x="218699" y="146814"/>
                  </a:lnTo>
                  <a:lnTo>
                    <a:pt x="216453" y="192096"/>
                  </a:lnTo>
                  <a:lnTo>
                    <a:pt x="216064" y="209360"/>
                  </a:lnTo>
                  <a:lnTo>
                    <a:pt x="216715" y="212303"/>
                  </a:lnTo>
                  <a:lnTo>
                    <a:pt x="217854" y="214265"/>
                  </a:lnTo>
                  <a:lnTo>
                    <a:pt x="219319" y="215573"/>
                  </a:lnTo>
                  <a:lnTo>
                    <a:pt x="221001" y="215740"/>
                  </a:lnTo>
                  <a:lnTo>
                    <a:pt x="228600" y="21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8"/>
            <p:cNvSpPr/>
            <p:nvPr>
              <p:custDataLst>
                <p:tags r:id="rId188"/>
              </p:custDataLst>
            </p:nvPr>
          </p:nvSpPr>
          <p:spPr>
            <a:xfrm>
              <a:off x="7074782" y="610483"/>
              <a:ext cx="87773" cy="418218"/>
            </a:xfrm>
            <a:custGeom>
              <a:avLst/>
              <a:gdLst/>
              <a:ahLst/>
              <a:cxnLst/>
              <a:rect l="0" t="0" r="0" b="0"/>
              <a:pathLst>
                <a:path w="87773" h="418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6121" y="6120"/>
                  </a:lnTo>
                  <a:lnTo>
                    <a:pt x="22948" y="47590"/>
                  </a:lnTo>
                  <a:lnTo>
                    <a:pt x="39107" y="79927"/>
                  </a:lnTo>
                  <a:lnTo>
                    <a:pt x="52404" y="122992"/>
                  </a:lnTo>
                  <a:lnTo>
                    <a:pt x="57925" y="147317"/>
                  </a:lnTo>
                  <a:lnTo>
                    <a:pt x="63723" y="172000"/>
                  </a:lnTo>
                  <a:lnTo>
                    <a:pt x="69705" y="196923"/>
                  </a:lnTo>
                  <a:lnTo>
                    <a:pt x="80584" y="244369"/>
                  </a:lnTo>
                  <a:lnTo>
                    <a:pt x="87772" y="284272"/>
                  </a:lnTo>
                  <a:lnTo>
                    <a:pt x="87673" y="318939"/>
                  </a:lnTo>
                  <a:lnTo>
                    <a:pt x="81514" y="349399"/>
                  </a:lnTo>
                  <a:lnTo>
                    <a:pt x="69370" y="374696"/>
                  </a:lnTo>
                  <a:lnTo>
                    <a:pt x="43295" y="402029"/>
                  </a:lnTo>
                  <a:lnTo>
                    <a:pt x="11818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9"/>
            <p:cNvSpPr/>
            <p:nvPr>
              <p:custDataLst>
                <p:tags r:id="rId189"/>
              </p:custDataLst>
            </p:nvPr>
          </p:nvSpPr>
          <p:spPr>
            <a:xfrm>
              <a:off x="6464562" y="744943"/>
              <a:ext cx="177415" cy="277408"/>
            </a:xfrm>
            <a:custGeom>
              <a:avLst/>
              <a:gdLst/>
              <a:ahLst/>
              <a:cxnLst/>
              <a:rect l="0" t="0" r="0" b="0"/>
              <a:pathLst>
                <a:path w="177415" h="277408">
                  <a:moveTo>
                    <a:pt x="6088" y="118657"/>
                  </a:moveTo>
                  <a:lnTo>
                    <a:pt x="6088" y="118657"/>
                  </a:lnTo>
                  <a:lnTo>
                    <a:pt x="621" y="124124"/>
                  </a:lnTo>
                  <a:lnTo>
                    <a:pt x="0" y="131487"/>
                  </a:lnTo>
                  <a:lnTo>
                    <a:pt x="1324" y="134266"/>
                  </a:lnTo>
                  <a:lnTo>
                    <a:pt x="6558" y="139235"/>
                  </a:lnTo>
                  <a:lnTo>
                    <a:pt x="20808" y="145999"/>
                  </a:lnTo>
                  <a:lnTo>
                    <a:pt x="38436" y="149101"/>
                  </a:lnTo>
                  <a:lnTo>
                    <a:pt x="60436" y="146649"/>
                  </a:lnTo>
                  <a:lnTo>
                    <a:pt x="88199" y="134712"/>
                  </a:lnTo>
                  <a:lnTo>
                    <a:pt x="130870" y="100536"/>
                  </a:lnTo>
                  <a:lnTo>
                    <a:pt x="149599" y="78951"/>
                  </a:lnTo>
                  <a:lnTo>
                    <a:pt x="158771" y="61499"/>
                  </a:lnTo>
                  <a:lnTo>
                    <a:pt x="172784" y="17004"/>
                  </a:lnTo>
                  <a:lnTo>
                    <a:pt x="177120" y="0"/>
                  </a:lnTo>
                  <a:lnTo>
                    <a:pt x="177414" y="5340"/>
                  </a:lnTo>
                  <a:lnTo>
                    <a:pt x="173149" y="42181"/>
                  </a:lnTo>
                  <a:lnTo>
                    <a:pt x="172059" y="73379"/>
                  </a:lnTo>
                  <a:lnTo>
                    <a:pt x="169694" y="108411"/>
                  </a:lnTo>
                  <a:lnTo>
                    <a:pt x="166290" y="144442"/>
                  </a:lnTo>
                  <a:lnTo>
                    <a:pt x="162427" y="179271"/>
                  </a:lnTo>
                  <a:lnTo>
                    <a:pt x="159655" y="223870"/>
                  </a:lnTo>
                  <a:lnTo>
                    <a:pt x="159424" y="260247"/>
                  </a:lnTo>
                  <a:lnTo>
                    <a:pt x="164838" y="27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0"/>
            <p:cNvSpPr/>
            <p:nvPr>
              <p:custDataLst>
                <p:tags r:id="rId190"/>
              </p:custDataLst>
            </p:nvPr>
          </p:nvSpPr>
          <p:spPr>
            <a:xfrm>
              <a:off x="6464387" y="723909"/>
              <a:ext cx="31664" cy="303960"/>
            </a:xfrm>
            <a:custGeom>
              <a:avLst/>
              <a:gdLst/>
              <a:ahLst/>
              <a:cxnLst/>
              <a:rect l="0" t="0" r="0" b="0"/>
              <a:pathLst>
                <a:path w="31664" h="303960">
                  <a:moveTo>
                    <a:pt x="31663" y="12691"/>
                  </a:moveTo>
                  <a:lnTo>
                    <a:pt x="31663" y="12691"/>
                  </a:lnTo>
                  <a:lnTo>
                    <a:pt x="28292" y="9320"/>
                  </a:lnTo>
                  <a:lnTo>
                    <a:pt x="26637" y="5783"/>
                  </a:lnTo>
                  <a:lnTo>
                    <a:pt x="26196" y="3853"/>
                  </a:lnTo>
                  <a:lnTo>
                    <a:pt x="25196" y="2565"/>
                  </a:lnTo>
                  <a:lnTo>
                    <a:pt x="19000" y="4"/>
                  </a:lnTo>
                  <a:lnTo>
                    <a:pt x="18987" y="0"/>
                  </a:lnTo>
                  <a:lnTo>
                    <a:pt x="22626" y="20976"/>
                  </a:lnTo>
                  <a:lnTo>
                    <a:pt x="18014" y="62122"/>
                  </a:lnTo>
                  <a:lnTo>
                    <a:pt x="12332" y="104948"/>
                  </a:lnTo>
                  <a:lnTo>
                    <a:pt x="8960" y="138361"/>
                  </a:lnTo>
                  <a:lnTo>
                    <a:pt x="7462" y="176730"/>
                  </a:lnTo>
                  <a:lnTo>
                    <a:pt x="4914" y="215419"/>
                  </a:lnTo>
                  <a:lnTo>
                    <a:pt x="2136" y="250254"/>
                  </a:lnTo>
                  <a:lnTo>
                    <a:pt x="352" y="291849"/>
                  </a:lnTo>
                  <a:lnTo>
                    <a:pt x="0" y="303959"/>
                  </a:lnTo>
                  <a:lnTo>
                    <a:pt x="6680" y="291061"/>
                  </a:lnTo>
                  <a:lnTo>
                    <a:pt x="11441" y="246784"/>
                  </a:lnTo>
                  <a:lnTo>
                    <a:pt x="12613" y="2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1"/>
            <p:cNvSpPr/>
            <p:nvPr>
              <p:custDataLst>
                <p:tags r:id="rId191"/>
              </p:custDataLst>
            </p:nvPr>
          </p:nvSpPr>
          <p:spPr>
            <a:xfrm>
              <a:off x="6483350" y="768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5958" y="6350"/>
                  </a:lnTo>
                  <a:lnTo>
                    <a:pt x="3971" y="5644"/>
                  </a:lnTo>
                  <a:lnTo>
                    <a:pt x="2649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3"/>
          <p:cNvGrpSpPr/>
          <p:nvPr/>
        </p:nvGrpSpPr>
        <p:grpSpPr>
          <a:xfrm>
            <a:off x="7411332" y="696726"/>
            <a:ext cx="932569" cy="351025"/>
            <a:chOff x="7411332" y="696726"/>
            <a:chExt cx="932569" cy="351025"/>
          </a:xfrm>
        </p:grpSpPr>
        <p:sp>
          <p:nvSpPr>
            <p:cNvPr id="35" name="SMARTInkShape-222"/>
            <p:cNvSpPr/>
            <p:nvPr>
              <p:custDataLst>
                <p:tags r:id="rId181"/>
              </p:custDataLst>
            </p:nvPr>
          </p:nvSpPr>
          <p:spPr>
            <a:xfrm>
              <a:off x="8286750" y="9969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2283" y="31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3"/>
            <p:cNvSpPr/>
            <p:nvPr>
              <p:custDataLst>
                <p:tags r:id="rId182"/>
              </p:custDataLst>
            </p:nvPr>
          </p:nvSpPr>
          <p:spPr>
            <a:xfrm>
              <a:off x="8116182" y="696726"/>
              <a:ext cx="113949" cy="255845"/>
            </a:xfrm>
            <a:custGeom>
              <a:avLst/>
              <a:gdLst/>
              <a:ahLst/>
              <a:cxnLst/>
              <a:rect l="0" t="0" r="0" b="0"/>
              <a:pathLst>
                <a:path w="113949" h="255845">
                  <a:moveTo>
                    <a:pt x="5468" y="39874"/>
                  </a:moveTo>
                  <a:lnTo>
                    <a:pt x="5468" y="39874"/>
                  </a:lnTo>
                  <a:lnTo>
                    <a:pt x="2097" y="36503"/>
                  </a:lnTo>
                  <a:lnTo>
                    <a:pt x="441" y="32966"/>
                  </a:lnTo>
                  <a:lnTo>
                    <a:pt x="0" y="31036"/>
                  </a:lnTo>
                  <a:lnTo>
                    <a:pt x="9492" y="18205"/>
                  </a:lnTo>
                  <a:lnTo>
                    <a:pt x="25709" y="7740"/>
                  </a:lnTo>
                  <a:lnTo>
                    <a:pt x="47292" y="171"/>
                  </a:lnTo>
                  <a:lnTo>
                    <a:pt x="53811" y="0"/>
                  </a:lnTo>
                  <a:lnTo>
                    <a:pt x="64819" y="3572"/>
                  </a:lnTo>
                  <a:lnTo>
                    <a:pt x="82320" y="13517"/>
                  </a:lnTo>
                  <a:lnTo>
                    <a:pt x="100911" y="32143"/>
                  </a:lnTo>
                  <a:lnTo>
                    <a:pt x="103668" y="38953"/>
                  </a:lnTo>
                  <a:lnTo>
                    <a:pt x="104095" y="45610"/>
                  </a:lnTo>
                  <a:lnTo>
                    <a:pt x="102970" y="52165"/>
                  </a:lnTo>
                  <a:lnTo>
                    <a:pt x="87901" y="74874"/>
                  </a:lnTo>
                  <a:lnTo>
                    <a:pt x="51912" y="107907"/>
                  </a:lnTo>
                  <a:lnTo>
                    <a:pt x="50805" y="110798"/>
                  </a:lnTo>
                  <a:lnTo>
                    <a:pt x="50509" y="112557"/>
                  </a:lnTo>
                  <a:lnTo>
                    <a:pt x="53943" y="118274"/>
                  </a:lnTo>
                  <a:lnTo>
                    <a:pt x="95030" y="163020"/>
                  </a:lnTo>
                  <a:lnTo>
                    <a:pt x="105951" y="178567"/>
                  </a:lnTo>
                  <a:lnTo>
                    <a:pt x="113156" y="194884"/>
                  </a:lnTo>
                  <a:lnTo>
                    <a:pt x="113948" y="202480"/>
                  </a:lnTo>
                  <a:lnTo>
                    <a:pt x="111067" y="216566"/>
                  </a:lnTo>
                  <a:lnTo>
                    <a:pt x="101319" y="229881"/>
                  </a:lnTo>
                  <a:lnTo>
                    <a:pt x="79964" y="247397"/>
                  </a:lnTo>
                  <a:lnTo>
                    <a:pt x="64683" y="254873"/>
                  </a:lnTo>
                  <a:lnTo>
                    <a:pt x="50836" y="255844"/>
                  </a:lnTo>
                  <a:lnTo>
                    <a:pt x="47002" y="253704"/>
                  </a:lnTo>
                  <a:lnTo>
                    <a:pt x="45152" y="250161"/>
                  </a:lnTo>
                  <a:lnTo>
                    <a:pt x="43568" y="23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4"/>
            <p:cNvSpPr/>
            <p:nvPr>
              <p:custDataLst>
                <p:tags r:id="rId183"/>
              </p:custDataLst>
            </p:nvPr>
          </p:nvSpPr>
          <p:spPr>
            <a:xfrm>
              <a:off x="8030930" y="889000"/>
              <a:ext cx="8171" cy="12701"/>
            </a:xfrm>
            <a:custGeom>
              <a:avLst/>
              <a:gdLst/>
              <a:ahLst/>
              <a:cxnLst/>
              <a:rect l="0" t="0" r="0" b="0"/>
              <a:pathLst>
                <a:path w="81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28" y="9329"/>
                  </a:lnTo>
                  <a:lnTo>
                    <a:pt x="147" y="7630"/>
                  </a:lnTo>
                  <a:lnTo>
                    <a:pt x="0" y="5792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5"/>
            <p:cNvSpPr/>
            <p:nvPr>
              <p:custDataLst>
                <p:tags r:id="rId184"/>
              </p:custDataLst>
            </p:nvPr>
          </p:nvSpPr>
          <p:spPr>
            <a:xfrm>
              <a:off x="7741355" y="727297"/>
              <a:ext cx="137815" cy="228976"/>
            </a:xfrm>
            <a:custGeom>
              <a:avLst/>
              <a:gdLst/>
              <a:ahLst/>
              <a:cxnLst/>
              <a:rect l="0" t="0" r="0" b="0"/>
              <a:pathLst>
                <a:path w="137815" h="228976">
                  <a:moveTo>
                    <a:pt x="119945" y="34703"/>
                  </a:moveTo>
                  <a:lnTo>
                    <a:pt x="119945" y="34703"/>
                  </a:lnTo>
                  <a:lnTo>
                    <a:pt x="78535" y="23147"/>
                  </a:lnTo>
                  <a:lnTo>
                    <a:pt x="58443" y="29084"/>
                  </a:lnTo>
                  <a:lnTo>
                    <a:pt x="34616" y="49893"/>
                  </a:lnTo>
                  <a:lnTo>
                    <a:pt x="13053" y="85143"/>
                  </a:lnTo>
                  <a:lnTo>
                    <a:pt x="0" y="130238"/>
                  </a:lnTo>
                  <a:lnTo>
                    <a:pt x="1777" y="175977"/>
                  </a:lnTo>
                  <a:lnTo>
                    <a:pt x="11241" y="210696"/>
                  </a:lnTo>
                  <a:lnTo>
                    <a:pt x="17137" y="218354"/>
                  </a:lnTo>
                  <a:lnTo>
                    <a:pt x="33095" y="228744"/>
                  </a:lnTo>
                  <a:lnTo>
                    <a:pt x="42995" y="228975"/>
                  </a:lnTo>
                  <a:lnTo>
                    <a:pt x="65283" y="221705"/>
                  </a:lnTo>
                  <a:lnTo>
                    <a:pt x="98262" y="195004"/>
                  </a:lnTo>
                  <a:lnTo>
                    <a:pt x="115952" y="164744"/>
                  </a:lnTo>
                  <a:lnTo>
                    <a:pt x="129458" y="126366"/>
                  </a:lnTo>
                  <a:lnTo>
                    <a:pt x="137814" y="81086"/>
                  </a:lnTo>
                  <a:lnTo>
                    <a:pt x="134471" y="45910"/>
                  </a:lnTo>
                  <a:lnTo>
                    <a:pt x="129630" y="31591"/>
                  </a:lnTo>
                  <a:lnTo>
                    <a:pt x="121463" y="21340"/>
                  </a:lnTo>
                  <a:lnTo>
                    <a:pt x="99218" y="8067"/>
                  </a:lnTo>
                  <a:lnTo>
                    <a:pt x="58927" y="0"/>
                  </a:lnTo>
                  <a:lnTo>
                    <a:pt x="24695" y="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6"/>
            <p:cNvSpPr/>
            <p:nvPr>
              <p:custDataLst>
                <p:tags r:id="rId185"/>
              </p:custDataLst>
            </p:nvPr>
          </p:nvSpPr>
          <p:spPr>
            <a:xfrm>
              <a:off x="7416800" y="927100"/>
              <a:ext cx="165101" cy="10343"/>
            </a:xfrm>
            <a:custGeom>
              <a:avLst/>
              <a:gdLst/>
              <a:ahLst/>
              <a:cxnLst/>
              <a:rect l="0" t="0" r="0" b="0"/>
              <a:pathLst>
                <a:path w="165101" h="10343">
                  <a:moveTo>
                    <a:pt x="0" y="6350"/>
                  </a:moveTo>
                  <a:lnTo>
                    <a:pt x="0" y="6350"/>
                  </a:lnTo>
                  <a:lnTo>
                    <a:pt x="0" y="10008"/>
                  </a:lnTo>
                  <a:lnTo>
                    <a:pt x="0" y="8446"/>
                  </a:lnTo>
                  <a:lnTo>
                    <a:pt x="1411" y="8453"/>
                  </a:lnTo>
                  <a:lnTo>
                    <a:pt x="6742" y="10342"/>
                  </a:lnTo>
                  <a:lnTo>
                    <a:pt x="48420" y="7870"/>
                  </a:lnTo>
                  <a:lnTo>
                    <a:pt x="80787" y="7026"/>
                  </a:lnTo>
                  <a:lnTo>
                    <a:pt x="114457" y="476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7"/>
            <p:cNvSpPr/>
            <p:nvPr>
              <p:custDataLst>
                <p:tags r:id="rId186"/>
              </p:custDataLst>
            </p:nvPr>
          </p:nvSpPr>
          <p:spPr>
            <a:xfrm>
              <a:off x="7411332" y="831850"/>
              <a:ext cx="126119" cy="6351"/>
            </a:xfrm>
            <a:custGeom>
              <a:avLst/>
              <a:gdLst/>
              <a:ahLst/>
              <a:cxnLst/>
              <a:rect l="0" t="0" r="0" b="0"/>
              <a:pathLst>
                <a:path w="1261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36389" y="2979"/>
                  </a:lnTo>
                  <a:lnTo>
                    <a:pt x="73975" y="883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4"/>
          <p:cNvGrpSpPr/>
          <p:nvPr/>
        </p:nvGrpSpPr>
        <p:grpSpPr>
          <a:xfrm>
            <a:off x="8712405" y="594590"/>
            <a:ext cx="964996" cy="443564"/>
            <a:chOff x="8712405" y="594590"/>
            <a:chExt cx="964996" cy="443564"/>
          </a:xfrm>
        </p:grpSpPr>
        <p:sp>
          <p:nvSpPr>
            <p:cNvPr id="42" name="SMARTInkShape-228"/>
            <p:cNvSpPr/>
            <p:nvPr>
              <p:custDataLst>
                <p:tags r:id="rId174"/>
              </p:custDataLst>
            </p:nvPr>
          </p:nvSpPr>
          <p:spPr>
            <a:xfrm>
              <a:off x="9575800" y="9461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5612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9"/>
            <p:cNvSpPr/>
            <p:nvPr>
              <p:custDataLst>
                <p:tags r:id="rId175"/>
              </p:custDataLst>
            </p:nvPr>
          </p:nvSpPr>
          <p:spPr>
            <a:xfrm>
              <a:off x="9575800" y="8699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0"/>
            <p:cNvSpPr/>
            <p:nvPr>
              <p:custDataLst>
                <p:tags r:id="rId176"/>
              </p:custDataLst>
            </p:nvPr>
          </p:nvSpPr>
          <p:spPr>
            <a:xfrm>
              <a:off x="9258300" y="7366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203200" y="0"/>
                  </a:moveTo>
                  <a:lnTo>
                    <a:pt x="203200" y="0"/>
                  </a:lnTo>
                  <a:lnTo>
                    <a:pt x="193087" y="0"/>
                  </a:lnTo>
                  <a:lnTo>
                    <a:pt x="182477" y="7526"/>
                  </a:lnTo>
                  <a:lnTo>
                    <a:pt x="148306" y="52208"/>
                  </a:lnTo>
                  <a:lnTo>
                    <a:pt x="125181" y="89761"/>
                  </a:lnTo>
                  <a:lnTo>
                    <a:pt x="100085" y="132322"/>
                  </a:lnTo>
                  <a:lnTo>
                    <a:pt x="72469" y="177108"/>
                  </a:lnTo>
                  <a:lnTo>
                    <a:pt x="45614" y="215357"/>
                  </a:lnTo>
                  <a:lnTo>
                    <a:pt x="14221" y="259013"/>
                  </a:lnTo>
                  <a:lnTo>
                    <a:pt x="1626" y="28229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1"/>
            <p:cNvSpPr/>
            <p:nvPr>
              <p:custDataLst>
                <p:tags r:id="rId177"/>
              </p:custDataLst>
            </p:nvPr>
          </p:nvSpPr>
          <p:spPr>
            <a:xfrm>
              <a:off x="9267341" y="749300"/>
              <a:ext cx="137010" cy="254001"/>
            </a:xfrm>
            <a:custGeom>
              <a:avLst/>
              <a:gdLst/>
              <a:ahLst/>
              <a:cxnLst/>
              <a:rect l="0" t="0" r="0" b="0"/>
              <a:pathLst>
                <a:path w="137010" h="2540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4795" y="42659"/>
                  </a:lnTo>
                  <a:lnTo>
                    <a:pt x="27894" y="74699"/>
                  </a:lnTo>
                  <a:lnTo>
                    <a:pt x="45005" y="110105"/>
                  </a:lnTo>
                  <a:lnTo>
                    <a:pt x="65073" y="145597"/>
                  </a:lnTo>
                  <a:lnTo>
                    <a:pt x="97350" y="192639"/>
                  </a:lnTo>
                  <a:lnTo>
                    <a:pt x="122329" y="237411"/>
                  </a:lnTo>
                  <a:lnTo>
                    <a:pt x="13700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2"/>
            <p:cNvSpPr/>
            <p:nvPr>
              <p:custDataLst>
                <p:tags r:id="rId178"/>
              </p:custDataLst>
            </p:nvPr>
          </p:nvSpPr>
          <p:spPr>
            <a:xfrm>
              <a:off x="9106318" y="631891"/>
              <a:ext cx="130241" cy="401428"/>
            </a:xfrm>
            <a:custGeom>
              <a:avLst/>
              <a:gdLst/>
              <a:ahLst/>
              <a:cxnLst/>
              <a:rect l="0" t="0" r="0" b="0"/>
              <a:pathLst>
                <a:path w="130241" h="401428">
                  <a:moveTo>
                    <a:pt x="126582" y="9459"/>
                  </a:moveTo>
                  <a:lnTo>
                    <a:pt x="126582" y="9459"/>
                  </a:lnTo>
                  <a:lnTo>
                    <a:pt x="129952" y="6088"/>
                  </a:lnTo>
                  <a:lnTo>
                    <a:pt x="130240" y="5095"/>
                  </a:lnTo>
                  <a:lnTo>
                    <a:pt x="129725" y="4433"/>
                  </a:lnTo>
                  <a:lnTo>
                    <a:pt x="127273" y="2992"/>
                  </a:lnTo>
                  <a:lnTo>
                    <a:pt x="123832" y="0"/>
                  </a:lnTo>
                  <a:lnTo>
                    <a:pt x="116187" y="81"/>
                  </a:lnTo>
                  <a:lnTo>
                    <a:pt x="111185" y="1090"/>
                  </a:lnTo>
                  <a:lnTo>
                    <a:pt x="99984" y="9738"/>
                  </a:lnTo>
                  <a:lnTo>
                    <a:pt x="68803" y="48398"/>
                  </a:lnTo>
                  <a:lnTo>
                    <a:pt x="51043" y="82739"/>
                  </a:lnTo>
                  <a:lnTo>
                    <a:pt x="33743" y="125989"/>
                  </a:lnTo>
                  <a:lnTo>
                    <a:pt x="25178" y="151351"/>
                  </a:lnTo>
                  <a:lnTo>
                    <a:pt x="16646" y="178137"/>
                  </a:lnTo>
                  <a:lnTo>
                    <a:pt x="10253" y="203756"/>
                  </a:lnTo>
                  <a:lnTo>
                    <a:pt x="5285" y="228596"/>
                  </a:lnTo>
                  <a:lnTo>
                    <a:pt x="0" y="274775"/>
                  </a:lnTo>
                  <a:lnTo>
                    <a:pt x="2354" y="314114"/>
                  </a:lnTo>
                  <a:lnTo>
                    <a:pt x="13749" y="348532"/>
                  </a:lnTo>
                  <a:lnTo>
                    <a:pt x="30573" y="377469"/>
                  </a:lnTo>
                  <a:lnTo>
                    <a:pt x="49809" y="397386"/>
                  </a:lnTo>
                  <a:lnTo>
                    <a:pt x="59878" y="401427"/>
                  </a:lnTo>
                  <a:lnTo>
                    <a:pt x="101182" y="396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3"/>
            <p:cNvSpPr/>
            <p:nvPr>
              <p:custDataLst>
                <p:tags r:id="rId179"/>
              </p:custDataLst>
            </p:nvPr>
          </p:nvSpPr>
          <p:spPr>
            <a:xfrm>
              <a:off x="8826500" y="806450"/>
              <a:ext cx="158751" cy="219349"/>
            </a:xfrm>
            <a:custGeom>
              <a:avLst/>
              <a:gdLst/>
              <a:ahLst/>
              <a:cxnLst/>
              <a:rect l="0" t="0" r="0" b="0"/>
              <a:pathLst>
                <a:path w="158751" h="219349">
                  <a:moveTo>
                    <a:pt x="0" y="69850"/>
                  </a:moveTo>
                  <a:lnTo>
                    <a:pt x="0" y="69850"/>
                  </a:lnTo>
                  <a:lnTo>
                    <a:pt x="0" y="64383"/>
                  </a:lnTo>
                  <a:lnTo>
                    <a:pt x="6742" y="63761"/>
                  </a:lnTo>
                  <a:lnTo>
                    <a:pt x="27790" y="70319"/>
                  </a:lnTo>
                  <a:lnTo>
                    <a:pt x="40808" y="81112"/>
                  </a:lnTo>
                  <a:lnTo>
                    <a:pt x="51298" y="96728"/>
                  </a:lnTo>
                  <a:lnTo>
                    <a:pt x="60664" y="117779"/>
                  </a:lnTo>
                  <a:lnTo>
                    <a:pt x="63757" y="156802"/>
                  </a:lnTo>
                  <a:lnTo>
                    <a:pt x="59186" y="201273"/>
                  </a:lnTo>
                  <a:lnTo>
                    <a:pt x="58055" y="212457"/>
                  </a:lnTo>
                  <a:lnTo>
                    <a:pt x="56342" y="215721"/>
                  </a:lnTo>
                  <a:lnTo>
                    <a:pt x="53788" y="217897"/>
                  </a:lnTo>
                  <a:lnTo>
                    <a:pt x="50676" y="219348"/>
                  </a:lnTo>
                  <a:lnTo>
                    <a:pt x="48600" y="217493"/>
                  </a:lnTo>
                  <a:lnTo>
                    <a:pt x="46294" y="207906"/>
                  </a:lnTo>
                  <a:lnTo>
                    <a:pt x="48367" y="173158"/>
                  </a:lnTo>
                  <a:lnTo>
                    <a:pt x="59126" y="131757"/>
                  </a:lnTo>
                  <a:lnTo>
                    <a:pt x="77077" y="85370"/>
                  </a:lnTo>
                  <a:lnTo>
                    <a:pt x="101520" y="4829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4"/>
            <p:cNvSpPr/>
            <p:nvPr>
              <p:custDataLst>
                <p:tags r:id="rId180"/>
              </p:custDataLst>
            </p:nvPr>
          </p:nvSpPr>
          <p:spPr>
            <a:xfrm>
              <a:off x="8712405" y="594590"/>
              <a:ext cx="139963" cy="443564"/>
            </a:xfrm>
            <a:custGeom>
              <a:avLst/>
              <a:gdLst/>
              <a:ahLst/>
              <a:cxnLst/>
              <a:rect l="0" t="0" r="0" b="0"/>
              <a:pathLst>
                <a:path w="139963" h="443564">
                  <a:moveTo>
                    <a:pt x="18845" y="167410"/>
                  </a:moveTo>
                  <a:lnTo>
                    <a:pt x="18845" y="167410"/>
                  </a:lnTo>
                  <a:lnTo>
                    <a:pt x="19550" y="153612"/>
                  </a:lnTo>
                  <a:lnTo>
                    <a:pt x="22215" y="147637"/>
                  </a:lnTo>
                  <a:lnTo>
                    <a:pt x="23914" y="146467"/>
                  </a:lnTo>
                  <a:lnTo>
                    <a:pt x="25752" y="146392"/>
                  </a:lnTo>
                  <a:lnTo>
                    <a:pt x="27682" y="147048"/>
                  </a:lnTo>
                  <a:lnTo>
                    <a:pt x="28265" y="149602"/>
                  </a:lnTo>
                  <a:lnTo>
                    <a:pt x="29110" y="188244"/>
                  </a:lnTo>
                  <a:lnTo>
                    <a:pt x="28580" y="220179"/>
                  </a:lnTo>
                  <a:lnTo>
                    <a:pt x="25289" y="259302"/>
                  </a:lnTo>
                  <a:lnTo>
                    <a:pt x="19122" y="304912"/>
                  </a:lnTo>
                  <a:lnTo>
                    <a:pt x="11677" y="347761"/>
                  </a:lnTo>
                  <a:lnTo>
                    <a:pt x="5075" y="385149"/>
                  </a:lnTo>
                  <a:lnTo>
                    <a:pt x="838" y="430371"/>
                  </a:lnTo>
                  <a:lnTo>
                    <a:pt x="0" y="443563"/>
                  </a:lnTo>
                  <a:lnTo>
                    <a:pt x="6598" y="428993"/>
                  </a:lnTo>
                  <a:lnTo>
                    <a:pt x="14118" y="382107"/>
                  </a:lnTo>
                  <a:lnTo>
                    <a:pt x="17810" y="357814"/>
                  </a:lnTo>
                  <a:lnTo>
                    <a:pt x="22389" y="329624"/>
                  </a:lnTo>
                  <a:lnTo>
                    <a:pt x="27557" y="298836"/>
                  </a:lnTo>
                  <a:lnTo>
                    <a:pt x="32414" y="265610"/>
                  </a:lnTo>
                  <a:lnTo>
                    <a:pt x="37063" y="230760"/>
                  </a:lnTo>
                  <a:lnTo>
                    <a:pt x="41573" y="194827"/>
                  </a:lnTo>
                  <a:lnTo>
                    <a:pt x="45992" y="163110"/>
                  </a:lnTo>
                  <a:lnTo>
                    <a:pt x="50349" y="134205"/>
                  </a:lnTo>
                  <a:lnTo>
                    <a:pt x="54665" y="107173"/>
                  </a:lnTo>
                  <a:lnTo>
                    <a:pt x="63221" y="63968"/>
                  </a:lnTo>
                  <a:lnTo>
                    <a:pt x="74091" y="21284"/>
                  </a:lnTo>
                  <a:lnTo>
                    <a:pt x="80714" y="962"/>
                  </a:lnTo>
                  <a:lnTo>
                    <a:pt x="84080" y="0"/>
                  </a:lnTo>
                  <a:lnTo>
                    <a:pt x="95346" y="813"/>
                  </a:lnTo>
                  <a:lnTo>
                    <a:pt x="120926" y="18721"/>
                  </a:lnTo>
                  <a:lnTo>
                    <a:pt x="133123" y="44176"/>
                  </a:lnTo>
                  <a:lnTo>
                    <a:pt x="139486" y="76656"/>
                  </a:lnTo>
                  <a:lnTo>
                    <a:pt x="139962" y="112258"/>
                  </a:lnTo>
                  <a:lnTo>
                    <a:pt x="132890" y="157889"/>
                  </a:lnTo>
                  <a:lnTo>
                    <a:pt x="115117" y="194850"/>
                  </a:lnTo>
                  <a:lnTo>
                    <a:pt x="98087" y="211590"/>
                  </a:lnTo>
                  <a:lnTo>
                    <a:pt x="80169" y="222324"/>
                  </a:lnTo>
                  <a:lnTo>
                    <a:pt x="65150" y="227094"/>
                  </a:lnTo>
                  <a:lnTo>
                    <a:pt x="58887" y="225544"/>
                  </a:lnTo>
                  <a:lnTo>
                    <a:pt x="48165" y="216295"/>
                  </a:lnTo>
                  <a:lnTo>
                    <a:pt x="46153" y="210584"/>
                  </a:lnTo>
                  <a:lnTo>
                    <a:pt x="46222" y="204659"/>
                  </a:lnTo>
                  <a:lnTo>
                    <a:pt x="50595" y="18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5"/>
          <p:cNvGrpSpPr/>
          <p:nvPr/>
        </p:nvGrpSpPr>
        <p:grpSpPr>
          <a:xfrm>
            <a:off x="9912463" y="585083"/>
            <a:ext cx="933338" cy="430918"/>
            <a:chOff x="9912463" y="585083"/>
            <a:chExt cx="933338" cy="430918"/>
          </a:xfrm>
        </p:grpSpPr>
        <p:sp>
          <p:nvSpPr>
            <p:cNvPr id="50" name="SMARTInkShape-235"/>
            <p:cNvSpPr/>
            <p:nvPr>
              <p:custDataLst>
                <p:tags r:id="rId169"/>
              </p:custDataLst>
            </p:nvPr>
          </p:nvSpPr>
          <p:spPr>
            <a:xfrm>
              <a:off x="10725150" y="9207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954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6"/>
            <p:cNvSpPr/>
            <p:nvPr>
              <p:custDataLst>
                <p:tags r:id="rId170"/>
              </p:custDataLst>
            </p:nvPr>
          </p:nvSpPr>
          <p:spPr>
            <a:xfrm>
              <a:off x="10740542" y="819196"/>
              <a:ext cx="105259" cy="12655"/>
            </a:xfrm>
            <a:custGeom>
              <a:avLst/>
              <a:gdLst/>
              <a:ahLst/>
              <a:cxnLst/>
              <a:rect l="0" t="0" r="0" b="0"/>
              <a:pathLst>
                <a:path w="105259" h="12655">
                  <a:moveTo>
                    <a:pt x="3658" y="12654"/>
                  </a:moveTo>
                  <a:lnTo>
                    <a:pt x="3658" y="12654"/>
                  </a:lnTo>
                  <a:lnTo>
                    <a:pt x="3658" y="5912"/>
                  </a:lnTo>
                  <a:lnTo>
                    <a:pt x="2952" y="3926"/>
                  </a:lnTo>
                  <a:lnTo>
                    <a:pt x="1777" y="2602"/>
                  </a:lnTo>
                  <a:lnTo>
                    <a:pt x="287" y="1719"/>
                  </a:lnTo>
                  <a:lnTo>
                    <a:pt x="0" y="1131"/>
                  </a:lnTo>
                  <a:lnTo>
                    <a:pt x="514" y="739"/>
                  </a:lnTo>
                  <a:lnTo>
                    <a:pt x="10253" y="186"/>
                  </a:lnTo>
                  <a:lnTo>
                    <a:pt x="48940" y="0"/>
                  </a:lnTo>
                  <a:lnTo>
                    <a:pt x="105258" y="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7"/>
            <p:cNvSpPr/>
            <p:nvPr>
              <p:custDataLst>
                <p:tags r:id="rId171"/>
              </p:custDataLst>
            </p:nvPr>
          </p:nvSpPr>
          <p:spPr>
            <a:xfrm>
              <a:off x="10490200" y="585083"/>
              <a:ext cx="105994" cy="430918"/>
            </a:xfrm>
            <a:custGeom>
              <a:avLst/>
              <a:gdLst/>
              <a:ahLst/>
              <a:cxnLst/>
              <a:rect l="0" t="0" r="0" b="0"/>
              <a:pathLst>
                <a:path w="105994" h="430918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82941" y="33088"/>
                  </a:lnTo>
                  <a:lnTo>
                    <a:pt x="88133" y="73952"/>
                  </a:lnTo>
                  <a:lnTo>
                    <a:pt x="90505" y="97691"/>
                  </a:lnTo>
                  <a:lnTo>
                    <a:pt x="94204" y="123394"/>
                  </a:lnTo>
                  <a:lnTo>
                    <a:pt x="98785" y="150407"/>
                  </a:lnTo>
                  <a:lnTo>
                    <a:pt x="103956" y="178294"/>
                  </a:lnTo>
                  <a:lnTo>
                    <a:pt x="105993" y="207468"/>
                  </a:lnTo>
                  <a:lnTo>
                    <a:pt x="105939" y="237501"/>
                  </a:lnTo>
                  <a:lnTo>
                    <a:pt x="104493" y="268106"/>
                  </a:lnTo>
                  <a:lnTo>
                    <a:pt x="100707" y="294860"/>
                  </a:lnTo>
                  <a:lnTo>
                    <a:pt x="88974" y="341519"/>
                  </a:lnTo>
                  <a:lnTo>
                    <a:pt x="74351" y="377779"/>
                  </a:lnTo>
                  <a:lnTo>
                    <a:pt x="57034" y="405183"/>
                  </a:lnTo>
                  <a:lnTo>
                    <a:pt x="35226" y="422067"/>
                  </a:lnTo>
                  <a:lnTo>
                    <a:pt x="18949" y="428630"/>
                  </a:lnTo>
                  <a:lnTo>
                    <a:pt x="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8"/>
            <p:cNvSpPr/>
            <p:nvPr>
              <p:custDataLst>
                <p:tags r:id="rId172"/>
              </p:custDataLst>
            </p:nvPr>
          </p:nvSpPr>
          <p:spPr>
            <a:xfrm>
              <a:off x="10275529" y="719654"/>
              <a:ext cx="204386" cy="249456"/>
            </a:xfrm>
            <a:custGeom>
              <a:avLst/>
              <a:gdLst/>
              <a:ahLst/>
              <a:cxnLst/>
              <a:rect l="0" t="0" r="0" b="0"/>
              <a:pathLst>
                <a:path w="204386" h="249456">
                  <a:moveTo>
                    <a:pt x="30521" y="10596"/>
                  </a:moveTo>
                  <a:lnTo>
                    <a:pt x="30521" y="10596"/>
                  </a:lnTo>
                  <a:lnTo>
                    <a:pt x="30521" y="7225"/>
                  </a:lnTo>
                  <a:lnTo>
                    <a:pt x="29815" y="6232"/>
                  </a:lnTo>
                  <a:lnTo>
                    <a:pt x="28640" y="5570"/>
                  </a:lnTo>
                  <a:lnTo>
                    <a:pt x="27150" y="5129"/>
                  </a:lnTo>
                  <a:lnTo>
                    <a:pt x="26863" y="5540"/>
                  </a:lnTo>
                  <a:lnTo>
                    <a:pt x="28424" y="7879"/>
                  </a:lnTo>
                  <a:lnTo>
                    <a:pt x="23338" y="55446"/>
                  </a:lnTo>
                  <a:lnTo>
                    <a:pt x="19455" y="101496"/>
                  </a:lnTo>
                  <a:lnTo>
                    <a:pt x="17841" y="134252"/>
                  </a:lnTo>
                  <a:lnTo>
                    <a:pt x="12966" y="181604"/>
                  </a:lnTo>
                  <a:lnTo>
                    <a:pt x="4998" y="218674"/>
                  </a:lnTo>
                  <a:lnTo>
                    <a:pt x="0" y="230046"/>
                  </a:lnTo>
                  <a:lnTo>
                    <a:pt x="4346" y="195972"/>
                  </a:lnTo>
                  <a:lnTo>
                    <a:pt x="6657" y="160248"/>
                  </a:lnTo>
                  <a:lnTo>
                    <a:pt x="10743" y="115208"/>
                  </a:lnTo>
                  <a:lnTo>
                    <a:pt x="17262" y="69320"/>
                  </a:lnTo>
                  <a:lnTo>
                    <a:pt x="22982" y="34344"/>
                  </a:lnTo>
                  <a:lnTo>
                    <a:pt x="29031" y="0"/>
                  </a:lnTo>
                  <a:lnTo>
                    <a:pt x="33056" y="710"/>
                  </a:lnTo>
                  <a:lnTo>
                    <a:pt x="46935" y="10906"/>
                  </a:lnTo>
                  <a:lnTo>
                    <a:pt x="71212" y="49964"/>
                  </a:lnTo>
                  <a:lnTo>
                    <a:pt x="86000" y="85713"/>
                  </a:lnTo>
                  <a:lnTo>
                    <a:pt x="98218" y="125826"/>
                  </a:lnTo>
                  <a:lnTo>
                    <a:pt x="105999" y="169524"/>
                  </a:lnTo>
                  <a:lnTo>
                    <a:pt x="117454" y="205408"/>
                  </a:lnTo>
                  <a:lnTo>
                    <a:pt x="131952" y="232646"/>
                  </a:lnTo>
                  <a:lnTo>
                    <a:pt x="147803" y="249455"/>
                  </a:lnTo>
                  <a:lnTo>
                    <a:pt x="155981" y="247447"/>
                  </a:lnTo>
                  <a:lnTo>
                    <a:pt x="172594" y="226400"/>
                  </a:lnTo>
                  <a:lnTo>
                    <a:pt x="185622" y="193527"/>
                  </a:lnTo>
                  <a:lnTo>
                    <a:pt x="194704" y="154693"/>
                  </a:lnTo>
                  <a:lnTo>
                    <a:pt x="198742" y="111563"/>
                  </a:lnTo>
                  <a:lnTo>
                    <a:pt x="204385" y="70616"/>
                  </a:lnTo>
                  <a:lnTo>
                    <a:pt x="203783" y="48449"/>
                  </a:lnTo>
                  <a:lnTo>
                    <a:pt x="195621" y="16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9"/>
            <p:cNvSpPr/>
            <p:nvPr>
              <p:custDataLst>
                <p:tags r:id="rId173"/>
              </p:custDataLst>
            </p:nvPr>
          </p:nvSpPr>
          <p:spPr>
            <a:xfrm>
              <a:off x="9912463" y="644039"/>
              <a:ext cx="215788" cy="346562"/>
            </a:xfrm>
            <a:custGeom>
              <a:avLst/>
              <a:gdLst/>
              <a:ahLst/>
              <a:cxnLst/>
              <a:rect l="0" t="0" r="0" b="0"/>
              <a:pathLst>
                <a:path w="215788" h="346562">
                  <a:moveTo>
                    <a:pt x="18937" y="105261"/>
                  </a:moveTo>
                  <a:lnTo>
                    <a:pt x="18937" y="105261"/>
                  </a:lnTo>
                  <a:lnTo>
                    <a:pt x="15566" y="101890"/>
                  </a:lnTo>
                  <a:lnTo>
                    <a:pt x="12030" y="100235"/>
                  </a:lnTo>
                  <a:lnTo>
                    <a:pt x="10099" y="99794"/>
                  </a:lnTo>
                  <a:lnTo>
                    <a:pt x="10222" y="100205"/>
                  </a:lnTo>
                  <a:lnTo>
                    <a:pt x="14123" y="102544"/>
                  </a:lnTo>
                  <a:lnTo>
                    <a:pt x="16796" y="111579"/>
                  </a:lnTo>
                  <a:lnTo>
                    <a:pt x="21885" y="147118"/>
                  </a:lnTo>
                  <a:lnTo>
                    <a:pt x="24279" y="185945"/>
                  </a:lnTo>
                  <a:lnTo>
                    <a:pt x="18246" y="232100"/>
                  </a:lnTo>
                  <a:lnTo>
                    <a:pt x="10893" y="271411"/>
                  </a:lnTo>
                  <a:lnTo>
                    <a:pt x="1178" y="318864"/>
                  </a:lnTo>
                  <a:lnTo>
                    <a:pt x="269" y="324949"/>
                  </a:lnTo>
                  <a:lnTo>
                    <a:pt x="142" y="325097"/>
                  </a:lnTo>
                  <a:lnTo>
                    <a:pt x="0" y="323381"/>
                  </a:lnTo>
                  <a:lnTo>
                    <a:pt x="6390" y="283996"/>
                  </a:lnTo>
                  <a:lnTo>
                    <a:pt x="15476" y="249375"/>
                  </a:lnTo>
                  <a:lnTo>
                    <a:pt x="20926" y="204824"/>
                  </a:lnTo>
                  <a:lnTo>
                    <a:pt x="24759" y="157273"/>
                  </a:lnTo>
                  <a:lnTo>
                    <a:pt x="31167" y="114972"/>
                  </a:lnTo>
                  <a:lnTo>
                    <a:pt x="34956" y="80649"/>
                  </a:lnTo>
                  <a:lnTo>
                    <a:pt x="38971" y="39407"/>
                  </a:lnTo>
                  <a:lnTo>
                    <a:pt x="44022" y="286"/>
                  </a:lnTo>
                  <a:lnTo>
                    <a:pt x="44832" y="0"/>
                  </a:lnTo>
                  <a:lnTo>
                    <a:pt x="47615" y="1563"/>
                  </a:lnTo>
                  <a:lnTo>
                    <a:pt x="68094" y="42201"/>
                  </a:lnTo>
                  <a:lnTo>
                    <a:pt x="85087" y="89135"/>
                  </a:lnTo>
                  <a:lnTo>
                    <a:pt x="86320" y="96627"/>
                  </a:lnTo>
                  <a:lnTo>
                    <a:pt x="89964" y="102327"/>
                  </a:lnTo>
                  <a:lnTo>
                    <a:pt x="101540" y="110542"/>
                  </a:lnTo>
                  <a:lnTo>
                    <a:pt x="120553" y="115763"/>
                  </a:lnTo>
                  <a:lnTo>
                    <a:pt x="135126" y="113221"/>
                  </a:lnTo>
                  <a:lnTo>
                    <a:pt x="142963" y="110568"/>
                  </a:lnTo>
                  <a:lnTo>
                    <a:pt x="167478" y="89978"/>
                  </a:lnTo>
                  <a:lnTo>
                    <a:pt x="209080" y="42701"/>
                  </a:lnTo>
                  <a:lnTo>
                    <a:pt x="214903" y="36371"/>
                  </a:lnTo>
                  <a:lnTo>
                    <a:pt x="215524" y="42437"/>
                  </a:lnTo>
                  <a:lnTo>
                    <a:pt x="215764" y="84241"/>
                  </a:lnTo>
                  <a:lnTo>
                    <a:pt x="215780" y="129372"/>
                  </a:lnTo>
                  <a:lnTo>
                    <a:pt x="215785" y="164660"/>
                  </a:lnTo>
                  <a:lnTo>
                    <a:pt x="215786" y="202216"/>
                  </a:lnTo>
                  <a:lnTo>
                    <a:pt x="215786" y="242426"/>
                  </a:lnTo>
                  <a:lnTo>
                    <a:pt x="215787" y="276290"/>
                  </a:lnTo>
                  <a:lnTo>
                    <a:pt x="212417" y="322410"/>
                  </a:lnTo>
                  <a:lnTo>
                    <a:pt x="209437" y="34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6"/>
          <p:cNvGrpSpPr/>
          <p:nvPr/>
        </p:nvGrpSpPr>
        <p:grpSpPr>
          <a:xfrm>
            <a:off x="11103508" y="708564"/>
            <a:ext cx="428093" cy="249046"/>
            <a:chOff x="11103508" y="708564"/>
            <a:chExt cx="428093" cy="249046"/>
          </a:xfrm>
        </p:grpSpPr>
        <p:sp>
          <p:nvSpPr>
            <p:cNvPr id="56" name="SMARTInkShape-240"/>
            <p:cNvSpPr/>
            <p:nvPr>
              <p:custDataLst>
                <p:tags r:id="rId166"/>
              </p:custDataLst>
            </p:nvPr>
          </p:nvSpPr>
          <p:spPr>
            <a:xfrm>
              <a:off x="11371225" y="708564"/>
              <a:ext cx="160376" cy="207293"/>
            </a:xfrm>
            <a:custGeom>
              <a:avLst/>
              <a:gdLst/>
              <a:ahLst/>
              <a:cxnLst/>
              <a:rect l="0" t="0" r="0" b="0"/>
              <a:pathLst>
                <a:path w="160376" h="207293">
                  <a:moveTo>
                    <a:pt x="7975" y="15336"/>
                  </a:moveTo>
                  <a:lnTo>
                    <a:pt x="7975" y="15336"/>
                  </a:lnTo>
                  <a:lnTo>
                    <a:pt x="7974" y="11965"/>
                  </a:lnTo>
                  <a:lnTo>
                    <a:pt x="11738" y="8428"/>
                  </a:lnTo>
                  <a:lnTo>
                    <a:pt x="19525" y="4505"/>
                  </a:lnTo>
                  <a:lnTo>
                    <a:pt x="32393" y="409"/>
                  </a:lnTo>
                  <a:lnTo>
                    <a:pt x="45639" y="0"/>
                  </a:lnTo>
                  <a:lnTo>
                    <a:pt x="58580" y="2876"/>
                  </a:lnTo>
                  <a:lnTo>
                    <a:pt x="71388" y="8857"/>
                  </a:lnTo>
                  <a:lnTo>
                    <a:pt x="75651" y="14545"/>
                  </a:lnTo>
                  <a:lnTo>
                    <a:pt x="80386" y="30271"/>
                  </a:lnTo>
                  <a:lnTo>
                    <a:pt x="76310" y="58959"/>
                  </a:lnTo>
                  <a:lnTo>
                    <a:pt x="59424" y="96543"/>
                  </a:lnTo>
                  <a:lnTo>
                    <a:pt x="33175" y="135588"/>
                  </a:lnTo>
                  <a:lnTo>
                    <a:pt x="4874" y="181856"/>
                  </a:lnTo>
                  <a:lnTo>
                    <a:pt x="247" y="192356"/>
                  </a:lnTo>
                  <a:lnTo>
                    <a:pt x="0" y="196144"/>
                  </a:lnTo>
                  <a:lnTo>
                    <a:pt x="541" y="199374"/>
                  </a:lnTo>
                  <a:lnTo>
                    <a:pt x="3725" y="202234"/>
                  </a:lnTo>
                  <a:lnTo>
                    <a:pt x="14788" y="207292"/>
                  </a:lnTo>
                  <a:lnTo>
                    <a:pt x="52072" y="206150"/>
                  </a:lnTo>
                  <a:lnTo>
                    <a:pt x="94262" y="200363"/>
                  </a:lnTo>
                  <a:lnTo>
                    <a:pt x="139633" y="189886"/>
                  </a:lnTo>
                  <a:lnTo>
                    <a:pt x="160375" y="1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1"/>
            <p:cNvSpPr/>
            <p:nvPr>
              <p:custDataLst>
                <p:tags r:id="rId167"/>
              </p:custDataLst>
            </p:nvPr>
          </p:nvSpPr>
          <p:spPr>
            <a:xfrm>
              <a:off x="11265782" y="8699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54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2"/>
            <p:cNvSpPr/>
            <p:nvPr>
              <p:custDataLst>
                <p:tags r:id="rId168"/>
              </p:custDataLst>
            </p:nvPr>
          </p:nvSpPr>
          <p:spPr>
            <a:xfrm>
              <a:off x="11103508" y="737822"/>
              <a:ext cx="106762" cy="219788"/>
            </a:xfrm>
            <a:custGeom>
              <a:avLst/>
              <a:gdLst/>
              <a:ahLst/>
              <a:cxnLst/>
              <a:rect l="0" t="0" r="0" b="0"/>
              <a:pathLst>
                <a:path w="106762" h="219788">
                  <a:moveTo>
                    <a:pt x="85192" y="17828"/>
                  </a:moveTo>
                  <a:lnTo>
                    <a:pt x="85192" y="17828"/>
                  </a:lnTo>
                  <a:lnTo>
                    <a:pt x="81821" y="17828"/>
                  </a:lnTo>
                  <a:lnTo>
                    <a:pt x="78285" y="15947"/>
                  </a:lnTo>
                  <a:lnTo>
                    <a:pt x="61886" y="1527"/>
                  </a:lnTo>
                  <a:lnTo>
                    <a:pt x="57665" y="0"/>
                  </a:lnTo>
                  <a:lnTo>
                    <a:pt x="51555" y="3084"/>
                  </a:lnTo>
                  <a:lnTo>
                    <a:pt x="47951" y="5882"/>
                  </a:lnTo>
                  <a:lnTo>
                    <a:pt x="26252" y="41495"/>
                  </a:lnTo>
                  <a:lnTo>
                    <a:pt x="6423" y="81912"/>
                  </a:lnTo>
                  <a:lnTo>
                    <a:pt x="0" y="128616"/>
                  </a:lnTo>
                  <a:lnTo>
                    <a:pt x="2956" y="171226"/>
                  </a:lnTo>
                  <a:lnTo>
                    <a:pt x="16240" y="206016"/>
                  </a:lnTo>
                  <a:lnTo>
                    <a:pt x="20174" y="213137"/>
                  </a:lnTo>
                  <a:lnTo>
                    <a:pt x="24913" y="217178"/>
                  </a:lnTo>
                  <a:lnTo>
                    <a:pt x="30189" y="219167"/>
                  </a:lnTo>
                  <a:lnTo>
                    <a:pt x="35824" y="219787"/>
                  </a:lnTo>
                  <a:lnTo>
                    <a:pt x="49611" y="214832"/>
                  </a:lnTo>
                  <a:lnTo>
                    <a:pt x="57237" y="210547"/>
                  </a:lnTo>
                  <a:lnTo>
                    <a:pt x="78085" y="184291"/>
                  </a:lnTo>
                  <a:lnTo>
                    <a:pt x="97667" y="146329"/>
                  </a:lnTo>
                  <a:lnTo>
                    <a:pt x="106761" y="110544"/>
                  </a:lnTo>
                  <a:lnTo>
                    <a:pt x="106085" y="80969"/>
                  </a:lnTo>
                  <a:lnTo>
                    <a:pt x="94676" y="54332"/>
                  </a:lnTo>
                  <a:lnTo>
                    <a:pt x="71719" y="24105"/>
                  </a:lnTo>
                  <a:lnTo>
                    <a:pt x="69154" y="22718"/>
                  </a:lnTo>
                  <a:lnTo>
                    <a:pt x="66739" y="22499"/>
                  </a:lnTo>
                  <a:lnTo>
                    <a:pt x="64423" y="23059"/>
                  </a:lnTo>
                  <a:lnTo>
                    <a:pt x="62880" y="24843"/>
                  </a:lnTo>
                  <a:lnTo>
                    <a:pt x="59792" y="3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243"/>
          <p:cNvSpPr/>
          <p:nvPr>
            <p:custDataLst>
              <p:tags r:id="rId1"/>
            </p:custDataLst>
          </p:nvPr>
        </p:nvSpPr>
        <p:spPr>
          <a:xfrm>
            <a:off x="2043242" y="1621528"/>
            <a:ext cx="306259" cy="386882"/>
          </a:xfrm>
          <a:custGeom>
            <a:avLst/>
            <a:gdLst/>
            <a:ahLst/>
            <a:cxnLst/>
            <a:rect l="0" t="0" r="0" b="0"/>
            <a:pathLst>
              <a:path w="306259" h="386882">
                <a:moveTo>
                  <a:pt x="306258" y="4072"/>
                </a:moveTo>
                <a:lnTo>
                  <a:pt x="306258" y="4072"/>
                </a:lnTo>
                <a:lnTo>
                  <a:pt x="300791" y="4072"/>
                </a:lnTo>
                <a:lnTo>
                  <a:pt x="300496" y="3366"/>
                </a:lnTo>
                <a:lnTo>
                  <a:pt x="300082" y="414"/>
                </a:lnTo>
                <a:lnTo>
                  <a:pt x="299985" y="1976"/>
                </a:lnTo>
                <a:lnTo>
                  <a:pt x="299960" y="1969"/>
                </a:lnTo>
                <a:lnTo>
                  <a:pt x="299931" y="80"/>
                </a:lnTo>
                <a:lnTo>
                  <a:pt x="298512" y="0"/>
                </a:lnTo>
                <a:lnTo>
                  <a:pt x="257846" y="7243"/>
                </a:lnTo>
                <a:lnTo>
                  <a:pt x="210251" y="20639"/>
                </a:lnTo>
                <a:lnTo>
                  <a:pt x="168529" y="36968"/>
                </a:lnTo>
                <a:lnTo>
                  <a:pt x="129042" y="55212"/>
                </a:lnTo>
                <a:lnTo>
                  <a:pt x="91237" y="74023"/>
                </a:lnTo>
                <a:lnTo>
                  <a:pt x="45832" y="102314"/>
                </a:lnTo>
                <a:lnTo>
                  <a:pt x="38819" y="109589"/>
                </a:lnTo>
                <a:lnTo>
                  <a:pt x="36948" y="112517"/>
                </a:lnTo>
                <a:lnTo>
                  <a:pt x="36407" y="115174"/>
                </a:lnTo>
                <a:lnTo>
                  <a:pt x="36752" y="117651"/>
                </a:lnTo>
                <a:lnTo>
                  <a:pt x="37687" y="120008"/>
                </a:lnTo>
                <a:lnTo>
                  <a:pt x="44371" y="124508"/>
                </a:lnTo>
                <a:lnTo>
                  <a:pt x="65678" y="131009"/>
                </a:lnTo>
                <a:lnTo>
                  <a:pt x="107434" y="139526"/>
                </a:lnTo>
                <a:lnTo>
                  <a:pt x="148947" y="148708"/>
                </a:lnTo>
                <a:lnTo>
                  <a:pt x="174197" y="159424"/>
                </a:lnTo>
                <a:lnTo>
                  <a:pt x="183594" y="167427"/>
                </a:lnTo>
                <a:lnTo>
                  <a:pt x="185676" y="171536"/>
                </a:lnTo>
                <a:lnTo>
                  <a:pt x="186109" y="179865"/>
                </a:lnTo>
                <a:lnTo>
                  <a:pt x="178305" y="190153"/>
                </a:lnTo>
                <a:lnTo>
                  <a:pt x="136538" y="229660"/>
                </a:lnTo>
                <a:lnTo>
                  <a:pt x="100984" y="257101"/>
                </a:lnTo>
                <a:lnTo>
                  <a:pt x="60894" y="290005"/>
                </a:lnTo>
                <a:lnTo>
                  <a:pt x="20672" y="327122"/>
                </a:lnTo>
                <a:lnTo>
                  <a:pt x="1882" y="358260"/>
                </a:lnTo>
                <a:lnTo>
                  <a:pt x="0" y="369863"/>
                </a:lnTo>
                <a:lnTo>
                  <a:pt x="486" y="374932"/>
                </a:lnTo>
                <a:lnTo>
                  <a:pt x="2927" y="379018"/>
                </a:lnTo>
                <a:lnTo>
                  <a:pt x="11283" y="385438"/>
                </a:lnTo>
                <a:lnTo>
                  <a:pt x="27697" y="386881"/>
                </a:lnTo>
                <a:lnTo>
                  <a:pt x="66383" y="381845"/>
                </a:lnTo>
                <a:lnTo>
                  <a:pt x="100163" y="375171"/>
                </a:lnTo>
                <a:lnTo>
                  <a:pt x="136344" y="367501"/>
                </a:lnTo>
                <a:lnTo>
                  <a:pt x="178929" y="361992"/>
                </a:lnTo>
                <a:lnTo>
                  <a:pt x="198867" y="364466"/>
                </a:lnTo>
                <a:lnTo>
                  <a:pt x="223708" y="3723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58"/>
          <p:cNvGrpSpPr/>
          <p:nvPr/>
        </p:nvGrpSpPr>
        <p:grpSpPr>
          <a:xfrm>
            <a:off x="2636478" y="1625600"/>
            <a:ext cx="927423" cy="381001"/>
            <a:chOff x="2636478" y="1625600"/>
            <a:chExt cx="927423" cy="381001"/>
          </a:xfrm>
        </p:grpSpPr>
        <p:sp>
          <p:nvSpPr>
            <p:cNvPr id="61" name="SMARTInkShape-244"/>
            <p:cNvSpPr/>
            <p:nvPr>
              <p:custDataLst>
                <p:tags r:id="rId161"/>
              </p:custDataLst>
            </p:nvPr>
          </p:nvSpPr>
          <p:spPr>
            <a:xfrm>
              <a:off x="3441700" y="1625600"/>
              <a:ext cx="122201" cy="374651"/>
            </a:xfrm>
            <a:custGeom>
              <a:avLst/>
              <a:gdLst/>
              <a:ahLst/>
              <a:cxnLst/>
              <a:rect l="0" t="0" r="0" b="0"/>
              <a:pathLst>
                <a:path w="122201" h="374651">
                  <a:moveTo>
                    <a:pt x="95250" y="0"/>
                  </a:moveTo>
                  <a:lnTo>
                    <a:pt x="95250" y="0"/>
                  </a:lnTo>
                  <a:lnTo>
                    <a:pt x="98621" y="3371"/>
                  </a:lnTo>
                  <a:lnTo>
                    <a:pt x="109996" y="39232"/>
                  </a:lnTo>
                  <a:lnTo>
                    <a:pt x="119374" y="82180"/>
                  </a:lnTo>
                  <a:lnTo>
                    <a:pt x="122200" y="118369"/>
                  </a:lnTo>
                  <a:lnTo>
                    <a:pt x="118752" y="160323"/>
                  </a:lnTo>
                  <a:lnTo>
                    <a:pt x="108752" y="202958"/>
                  </a:lnTo>
                  <a:lnTo>
                    <a:pt x="94195" y="244015"/>
                  </a:lnTo>
                  <a:lnTo>
                    <a:pt x="75966" y="281077"/>
                  </a:lnTo>
                  <a:lnTo>
                    <a:pt x="49242" y="32693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5"/>
            <p:cNvSpPr/>
            <p:nvPr>
              <p:custDataLst>
                <p:tags r:id="rId162"/>
              </p:custDataLst>
            </p:nvPr>
          </p:nvSpPr>
          <p:spPr>
            <a:xfrm>
              <a:off x="3233379" y="1764085"/>
              <a:ext cx="248415" cy="214043"/>
            </a:xfrm>
            <a:custGeom>
              <a:avLst/>
              <a:gdLst/>
              <a:ahLst/>
              <a:cxnLst/>
              <a:rect l="0" t="0" r="0" b="0"/>
              <a:pathLst>
                <a:path w="248415" h="214043">
                  <a:moveTo>
                    <a:pt x="24171" y="52015"/>
                  </a:moveTo>
                  <a:lnTo>
                    <a:pt x="24171" y="52015"/>
                  </a:lnTo>
                  <a:lnTo>
                    <a:pt x="24171" y="45926"/>
                  </a:lnTo>
                  <a:lnTo>
                    <a:pt x="20800" y="45742"/>
                  </a:lnTo>
                  <a:lnTo>
                    <a:pt x="19807" y="47128"/>
                  </a:lnTo>
                  <a:lnTo>
                    <a:pt x="7041" y="90524"/>
                  </a:lnTo>
                  <a:lnTo>
                    <a:pt x="0" y="136039"/>
                  </a:lnTo>
                  <a:lnTo>
                    <a:pt x="5840" y="182075"/>
                  </a:lnTo>
                  <a:lnTo>
                    <a:pt x="10380" y="195897"/>
                  </a:lnTo>
                  <a:lnTo>
                    <a:pt x="17101" y="206744"/>
                  </a:lnTo>
                  <a:lnTo>
                    <a:pt x="24792" y="212505"/>
                  </a:lnTo>
                  <a:lnTo>
                    <a:pt x="28818" y="214042"/>
                  </a:lnTo>
                  <a:lnTo>
                    <a:pt x="32913" y="212950"/>
                  </a:lnTo>
                  <a:lnTo>
                    <a:pt x="41227" y="206091"/>
                  </a:lnTo>
                  <a:lnTo>
                    <a:pt x="58062" y="172892"/>
                  </a:lnTo>
                  <a:lnTo>
                    <a:pt x="71213" y="129645"/>
                  </a:lnTo>
                  <a:lnTo>
                    <a:pt x="74229" y="113210"/>
                  </a:lnTo>
                  <a:lnTo>
                    <a:pt x="74476" y="113978"/>
                  </a:lnTo>
                  <a:lnTo>
                    <a:pt x="78322" y="157422"/>
                  </a:lnTo>
                  <a:lnTo>
                    <a:pt x="87174" y="174890"/>
                  </a:lnTo>
                  <a:lnTo>
                    <a:pt x="98734" y="185632"/>
                  </a:lnTo>
                  <a:lnTo>
                    <a:pt x="102808" y="186954"/>
                  </a:lnTo>
                  <a:lnTo>
                    <a:pt x="111096" y="186542"/>
                  </a:lnTo>
                  <a:lnTo>
                    <a:pt x="127067" y="178971"/>
                  </a:lnTo>
                  <a:lnTo>
                    <a:pt x="135284" y="169823"/>
                  </a:lnTo>
                  <a:lnTo>
                    <a:pt x="167407" y="124678"/>
                  </a:lnTo>
                  <a:lnTo>
                    <a:pt x="182272" y="79815"/>
                  </a:lnTo>
                  <a:lnTo>
                    <a:pt x="185316" y="46376"/>
                  </a:lnTo>
                  <a:lnTo>
                    <a:pt x="182574" y="26931"/>
                  </a:lnTo>
                  <a:lnTo>
                    <a:pt x="176652" y="13585"/>
                  </a:lnTo>
                  <a:lnTo>
                    <a:pt x="167435" y="4831"/>
                  </a:lnTo>
                  <a:lnTo>
                    <a:pt x="162013" y="1509"/>
                  </a:lnTo>
                  <a:lnTo>
                    <a:pt x="156988" y="0"/>
                  </a:lnTo>
                  <a:lnTo>
                    <a:pt x="147642" y="204"/>
                  </a:lnTo>
                  <a:lnTo>
                    <a:pt x="138784" y="4529"/>
                  </a:lnTo>
                  <a:lnTo>
                    <a:pt x="134446" y="7658"/>
                  </a:lnTo>
                  <a:lnTo>
                    <a:pt x="127745" y="16778"/>
                  </a:lnTo>
                  <a:lnTo>
                    <a:pt x="124970" y="22174"/>
                  </a:lnTo>
                  <a:lnTo>
                    <a:pt x="123768" y="33813"/>
                  </a:lnTo>
                  <a:lnTo>
                    <a:pt x="126292" y="46042"/>
                  </a:lnTo>
                  <a:lnTo>
                    <a:pt x="132118" y="58533"/>
                  </a:lnTo>
                  <a:lnTo>
                    <a:pt x="146701" y="74093"/>
                  </a:lnTo>
                  <a:lnTo>
                    <a:pt x="171170" y="84270"/>
                  </a:lnTo>
                  <a:lnTo>
                    <a:pt x="192515" y="81873"/>
                  </a:lnTo>
                  <a:lnTo>
                    <a:pt x="233970" y="66458"/>
                  </a:lnTo>
                  <a:lnTo>
                    <a:pt x="244415" y="60080"/>
                  </a:lnTo>
                  <a:lnTo>
                    <a:pt x="247200" y="57392"/>
                  </a:lnTo>
                  <a:lnTo>
                    <a:pt x="248352" y="55599"/>
                  </a:lnTo>
                  <a:lnTo>
                    <a:pt x="248414" y="54405"/>
                  </a:lnTo>
                  <a:lnTo>
                    <a:pt x="246421" y="52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6"/>
            <p:cNvSpPr/>
            <p:nvPr>
              <p:custDataLst>
                <p:tags r:id="rId163"/>
              </p:custDataLst>
            </p:nvPr>
          </p:nvSpPr>
          <p:spPr>
            <a:xfrm>
              <a:off x="2982427" y="1670311"/>
              <a:ext cx="110024" cy="336290"/>
            </a:xfrm>
            <a:custGeom>
              <a:avLst/>
              <a:gdLst/>
              <a:ahLst/>
              <a:cxnLst/>
              <a:rect l="0" t="0" r="0" b="0"/>
              <a:pathLst>
                <a:path w="110024" h="336290">
                  <a:moveTo>
                    <a:pt x="110023" y="6089"/>
                  </a:moveTo>
                  <a:lnTo>
                    <a:pt x="110023" y="6089"/>
                  </a:lnTo>
                  <a:lnTo>
                    <a:pt x="110023" y="2718"/>
                  </a:lnTo>
                  <a:lnTo>
                    <a:pt x="109317" y="1725"/>
                  </a:lnTo>
                  <a:lnTo>
                    <a:pt x="108141" y="1063"/>
                  </a:lnTo>
                  <a:lnTo>
                    <a:pt x="101185" y="0"/>
                  </a:lnTo>
                  <a:lnTo>
                    <a:pt x="88354" y="9929"/>
                  </a:lnTo>
                  <a:lnTo>
                    <a:pt x="64350" y="49573"/>
                  </a:lnTo>
                  <a:lnTo>
                    <a:pt x="49272" y="81154"/>
                  </a:lnTo>
                  <a:lnTo>
                    <a:pt x="33163" y="123883"/>
                  </a:lnTo>
                  <a:lnTo>
                    <a:pt x="24917" y="148118"/>
                  </a:lnTo>
                  <a:lnTo>
                    <a:pt x="10109" y="195743"/>
                  </a:lnTo>
                  <a:lnTo>
                    <a:pt x="0" y="239957"/>
                  </a:lnTo>
                  <a:lnTo>
                    <a:pt x="211" y="276071"/>
                  </a:lnTo>
                  <a:lnTo>
                    <a:pt x="8771" y="302940"/>
                  </a:lnTo>
                  <a:lnTo>
                    <a:pt x="15005" y="314056"/>
                  </a:lnTo>
                  <a:lnTo>
                    <a:pt x="33221" y="328289"/>
                  </a:lnTo>
                  <a:lnTo>
                    <a:pt x="54016" y="335556"/>
                  </a:lnTo>
                  <a:lnTo>
                    <a:pt x="90973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7"/>
            <p:cNvSpPr/>
            <p:nvPr>
              <p:custDataLst>
                <p:tags r:id="rId164"/>
              </p:custDataLst>
            </p:nvPr>
          </p:nvSpPr>
          <p:spPr>
            <a:xfrm>
              <a:off x="2744083" y="1809750"/>
              <a:ext cx="113418" cy="145925"/>
            </a:xfrm>
            <a:custGeom>
              <a:avLst/>
              <a:gdLst/>
              <a:ahLst/>
              <a:cxnLst/>
              <a:rect l="0" t="0" r="0" b="0"/>
              <a:pathLst>
                <a:path w="113418" h="145925">
                  <a:moveTo>
                    <a:pt x="5467" y="50800"/>
                  </a:moveTo>
                  <a:lnTo>
                    <a:pt x="5467" y="50800"/>
                  </a:lnTo>
                  <a:lnTo>
                    <a:pt x="2096" y="47429"/>
                  </a:lnTo>
                  <a:lnTo>
                    <a:pt x="441" y="43892"/>
                  </a:lnTo>
                  <a:lnTo>
                    <a:pt x="0" y="41961"/>
                  </a:lnTo>
                  <a:lnTo>
                    <a:pt x="411" y="39969"/>
                  </a:lnTo>
                  <a:lnTo>
                    <a:pt x="2750" y="35873"/>
                  </a:lnTo>
                  <a:lnTo>
                    <a:pt x="5066" y="35204"/>
                  </a:lnTo>
                  <a:lnTo>
                    <a:pt x="26276" y="40950"/>
                  </a:lnTo>
                  <a:lnTo>
                    <a:pt x="36117" y="50421"/>
                  </a:lnTo>
                  <a:lnTo>
                    <a:pt x="44489" y="64743"/>
                  </a:lnTo>
                  <a:lnTo>
                    <a:pt x="50562" y="82867"/>
                  </a:lnTo>
                  <a:lnTo>
                    <a:pt x="51206" y="112904"/>
                  </a:lnTo>
                  <a:lnTo>
                    <a:pt x="46928" y="134034"/>
                  </a:lnTo>
                  <a:lnTo>
                    <a:pt x="41192" y="145861"/>
                  </a:lnTo>
                  <a:lnTo>
                    <a:pt x="39161" y="145924"/>
                  </a:lnTo>
                  <a:lnTo>
                    <a:pt x="37102" y="143849"/>
                  </a:lnTo>
                  <a:lnTo>
                    <a:pt x="35024" y="140349"/>
                  </a:lnTo>
                  <a:lnTo>
                    <a:pt x="36478" y="125172"/>
                  </a:lnTo>
                  <a:lnTo>
                    <a:pt x="48992" y="85301"/>
                  </a:lnTo>
                  <a:lnTo>
                    <a:pt x="63617" y="53434"/>
                  </a:lnTo>
                  <a:lnTo>
                    <a:pt x="105723" y="782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8"/>
            <p:cNvSpPr/>
            <p:nvPr>
              <p:custDataLst>
                <p:tags r:id="rId165"/>
              </p:custDataLst>
            </p:nvPr>
          </p:nvSpPr>
          <p:spPr>
            <a:xfrm>
              <a:off x="2636478" y="1657936"/>
              <a:ext cx="98656" cy="311919"/>
            </a:xfrm>
            <a:custGeom>
              <a:avLst/>
              <a:gdLst/>
              <a:ahLst/>
              <a:cxnLst/>
              <a:rect l="0" t="0" r="0" b="0"/>
              <a:pathLst>
                <a:path w="98656" h="311919">
                  <a:moveTo>
                    <a:pt x="5122" y="75614"/>
                  </a:moveTo>
                  <a:lnTo>
                    <a:pt x="5122" y="75614"/>
                  </a:lnTo>
                  <a:lnTo>
                    <a:pt x="9486" y="119366"/>
                  </a:lnTo>
                  <a:lnTo>
                    <a:pt x="10884" y="154900"/>
                  </a:lnTo>
                  <a:lnTo>
                    <a:pt x="11298" y="199844"/>
                  </a:lnTo>
                  <a:lnTo>
                    <a:pt x="10715" y="244048"/>
                  </a:lnTo>
                  <a:lnTo>
                    <a:pt x="8317" y="291624"/>
                  </a:lnTo>
                  <a:lnTo>
                    <a:pt x="10849" y="311918"/>
                  </a:lnTo>
                  <a:lnTo>
                    <a:pt x="10351" y="311467"/>
                  </a:lnTo>
                  <a:lnTo>
                    <a:pt x="7916" y="305321"/>
                  </a:lnTo>
                  <a:lnTo>
                    <a:pt x="10038" y="261028"/>
                  </a:lnTo>
                  <a:lnTo>
                    <a:pt x="10834" y="223166"/>
                  </a:lnTo>
                  <a:lnTo>
                    <a:pt x="13070" y="178587"/>
                  </a:lnTo>
                  <a:lnTo>
                    <a:pt x="17121" y="134785"/>
                  </a:lnTo>
                  <a:lnTo>
                    <a:pt x="26630" y="87737"/>
                  </a:lnTo>
                  <a:lnTo>
                    <a:pt x="36521" y="45841"/>
                  </a:lnTo>
                  <a:lnTo>
                    <a:pt x="42360" y="28515"/>
                  </a:lnTo>
                  <a:lnTo>
                    <a:pt x="52011" y="13758"/>
                  </a:lnTo>
                  <a:lnTo>
                    <a:pt x="63356" y="3908"/>
                  </a:lnTo>
                  <a:lnTo>
                    <a:pt x="69345" y="293"/>
                  </a:lnTo>
                  <a:lnTo>
                    <a:pt x="74748" y="0"/>
                  </a:lnTo>
                  <a:lnTo>
                    <a:pt x="79762" y="1921"/>
                  </a:lnTo>
                  <a:lnTo>
                    <a:pt x="84515" y="5319"/>
                  </a:lnTo>
                  <a:lnTo>
                    <a:pt x="91678" y="18501"/>
                  </a:lnTo>
                  <a:lnTo>
                    <a:pt x="97796" y="43875"/>
                  </a:lnTo>
                  <a:lnTo>
                    <a:pt x="98655" y="52338"/>
                  </a:lnTo>
                  <a:lnTo>
                    <a:pt x="89750" y="84475"/>
                  </a:lnTo>
                  <a:lnTo>
                    <a:pt x="70335" y="117437"/>
                  </a:lnTo>
                  <a:lnTo>
                    <a:pt x="43337" y="142804"/>
                  </a:lnTo>
                  <a:lnTo>
                    <a:pt x="16367" y="156984"/>
                  </a:lnTo>
                  <a:lnTo>
                    <a:pt x="9796" y="158083"/>
                  </a:lnTo>
                  <a:lnTo>
                    <a:pt x="4710" y="157404"/>
                  </a:lnTo>
                  <a:lnTo>
                    <a:pt x="614" y="155541"/>
                  </a:lnTo>
                  <a:lnTo>
                    <a:pt x="0" y="153593"/>
                  </a:lnTo>
                  <a:lnTo>
                    <a:pt x="1707" y="151589"/>
                  </a:lnTo>
                  <a:lnTo>
                    <a:pt x="11472" y="14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9"/>
          <p:cNvGrpSpPr/>
          <p:nvPr/>
        </p:nvGrpSpPr>
        <p:grpSpPr>
          <a:xfrm>
            <a:off x="1839273" y="2116535"/>
            <a:ext cx="681678" cy="236480"/>
            <a:chOff x="1839273" y="2116535"/>
            <a:chExt cx="681678" cy="236480"/>
          </a:xfrm>
        </p:grpSpPr>
        <p:sp>
          <p:nvSpPr>
            <p:cNvPr id="67" name="SMARTInkShape-249"/>
            <p:cNvSpPr/>
            <p:nvPr>
              <p:custDataLst>
                <p:tags r:id="rId157"/>
              </p:custDataLst>
            </p:nvPr>
          </p:nvSpPr>
          <p:spPr>
            <a:xfrm>
              <a:off x="2273300" y="2116535"/>
              <a:ext cx="247651" cy="226616"/>
            </a:xfrm>
            <a:custGeom>
              <a:avLst/>
              <a:gdLst/>
              <a:ahLst/>
              <a:cxnLst/>
              <a:rect l="0" t="0" r="0" b="0"/>
              <a:pathLst>
                <a:path w="247651" h="226616">
                  <a:moveTo>
                    <a:pt x="0" y="226615"/>
                  </a:moveTo>
                  <a:lnTo>
                    <a:pt x="0" y="226615"/>
                  </a:lnTo>
                  <a:lnTo>
                    <a:pt x="41927" y="215078"/>
                  </a:lnTo>
                  <a:lnTo>
                    <a:pt x="86617" y="197548"/>
                  </a:lnTo>
                  <a:lnTo>
                    <a:pt x="94471" y="193000"/>
                  </a:lnTo>
                  <a:lnTo>
                    <a:pt x="98431" y="188627"/>
                  </a:lnTo>
                  <a:lnTo>
                    <a:pt x="99488" y="186473"/>
                  </a:lnTo>
                  <a:lnTo>
                    <a:pt x="99486" y="184332"/>
                  </a:lnTo>
                  <a:lnTo>
                    <a:pt x="97603" y="180071"/>
                  </a:lnTo>
                  <a:lnTo>
                    <a:pt x="79501" y="165233"/>
                  </a:lnTo>
                  <a:lnTo>
                    <a:pt x="77667" y="160999"/>
                  </a:lnTo>
                  <a:lnTo>
                    <a:pt x="72627" y="141112"/>
                  </a:lnTo>
                  <a:lnTo>
                    <a:pt x="81854" y="97332"/>
                  </a:lnTo>
                  <a:lnTo>
                    <a:pt x="97830" y="50454"/>
                  </a:lnTo>
                  <a:lnTo>
                    <a:pt x="109097" y="30494"/>
                  </a:lnTo>
                  <a:lnTo>
                    <a:pt x="131695" y="8063"/>
                  </a:lnTo>
                  <a:lnTo>
                    <a:pt x="143678" y="992"/>
                  </a:lnTo>
                  <a:lnTo>
                    <a:pt x="146585" y="0"/>
                  </a:lnTo>
                  <a:lnTo>
                    <a:pt x="149935" y="749"/>
                  </a:lnTo>
                  <a:lnTo>
                    <a:pt x="161390" y="8546"/>
                  </a:lnTo>
                  <a:lnTo>
                    <a:pt x="169566" y="15866"/>
                  </a:lnTo>
                  <a:lnTo>
                    <a:pt x="174140" y="25704"/>
                  </a:lnTo>
                  <a:lnTo>
                    <a:pt x="180976" y="60536"/>
                  </a:lnTo>
                  <a:lnTo>
                    <a:pt x="177644" y="85135"/>
                  </a:lnTo>
                  <a:lnTo>
                    <a:pt x="160288" y="130547"/>
                  </a:lnTo>
                  <a:lnTo>
                    <a:pt x="144254" y="175186"/>
                  </a:lnTo>
                  <a:lnTo>
                    <a:pt x="139818" y="194257"/>
                  </a:lnTo>
                  <a:lnTo>
                    <a:pt x="183031" y="194124"/>
                  </a:lnTo>
                  <a:lnTo>
                    <a:pt x="217756" y="189393"/>
                  </a:lnTo>
                  <a:lnTo>
                    <a:pt x="247650" y="19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0"/>
            <p:cNvSpPr/>
            <p:nvPr>
              <p:custDataLst>
                <p:tags r:id="rId158"/>
              </p:custDataLst>
            </p:nvPr>
          </p:nvSpPr>
          <p:spPr>
            <a:xfrm>
              <a:off x="2095761" y="2279650"/>
              <a:ext cx="63240" cy="18973"/>
            </a:xfrm>
            <a:custGeom>
              <a:avLst/>
              <a:gdLst/>
              <a:ahLst/>
              <a:cxnLst/>
              <a:rect l="0" t="0" r="0" b="0"/>
              <a:pathLst>
                <a:path w="63240" h="18973">
                  <a:moveTo>
                    <a:pt x="6089" y="12700"/>
                  </a:moveTo>
                  <a:lnTo>
                    <a:pt x="6089" y="12700"/>
                  </a:lnTo>
                  <a:lnTo>
                    <a:pt x="2718" y="12700"/>
                  </a:lnTo>
                  <a:lnTo>
                    <a:pt x="1725" y="13405"/>
                  </a:lnTo>
                  <a:lnTo>
                    <a:pt x="1063" y="14581"/>
                  </a:lnTo>
                  <a:lnTo>
                    <a:pt x="0" y="18167"/>
                  </a:lnTo>
                  <a:lnTo>
                    <a:pt x="26277" y="18972"/>
                  </a:lnTo>
                  <a:lnTo>
                    <a:pt x="63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1"/>
            <p:cNvSpPr/>
            <p:nvPr>
              <p:custDataLst>
                <p:tags r:id="rId159"/>
              </p:custDataLst>
            </p:nvPr>
          </p:nvSpPr>
          <p:spPr>
            <a:xfrm>
              <a:off x="2100056" y="2206452"/>
              <a:ext cx="90617" cy="146563"/>
            </a:xfrm>
            <a:custGeom>
              <a:avLst/>
              <a:gdLst/>
              <a:ahLst/>
              <a:cxnLst/>
              <a:rect l="0" t="0" r="0" b="0"/>
              <a:pathLst>
                <a:path w="90617" h="146563">
                  <a:moveTo>
                    <a:pt x="84344" y="9698"/>
                  </a:moveTo>
                  <a:lnTo>
                    <a:pt x="84344" y="9698"/>
                  </a:lnTo>
                  <a:lnTo>
                    <a:pt x="90616" y="3425"/>
                  </a:lnTo>
                  <a:lnTo>
                    <a:pt x="87300" y="0"/>
                  </a:lnTo>
                  <a:lnTo>
                    <a:pt x="80013" y="214"/>
                  </a:lnTo>
                  <a:lnTo>
                    <a:pt x="58088" y="6100"/>
                  </a:lnTo>
                  <a:lnTo>
                    <a:pt x="43011" y="15374"/>
                  </a:lnTo>
                  <a:lnTo>
                    <a:pt x="20911" y="50722"/>
                  </a:lnTo>
                  <a:lnTo>
                    <a:pt x="4107" y="92407"/>
                  </a:lnTo>
                  <a:lnTo>
                    <a:pt x="0" y="111369"/>
                  </a:lnTo>
                  <a:lnTo>
                    <a:pt x="1654" y="129977"/>
                  </a:lnTo>
                  <a:lnTo>
                    <a:pt x="4789" y="139826"/>
                  </a:lnTo>
                  <a:lnTo>
                    <a:pt x="8024" y="143016"/>
                  </a:lnTo>
                  <a:lnTo>
                    <a:pt x="17263" y="146562"/>
                  </a:lnTo>
                  <a:lnTo>
                    <a:pt x="30306" y="144374"/>
                  </a:lnTo>
                  <a:lnTo>
                    <a:pt x="67597" y="130464"/>
                  </a:lnTo>
                  <a:lnTo>
                    <a:pt x="77994" y="123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2"/>
            <p:cNvSpPr/>
            <p:nvPr>
              <p:custDataLst>
                <p:tags r:id="rId160"/>
              </p:custDataLst>
            </p:nvPr>
          </p:nvSpPr>
          <p:spPr>
            <a:xfrm>
              <a:off x="1839273" y="2184275"/>
              <a:ext cx="180028" cy="155685"/>
            </a:xfrm>
            <a:custGeom>
              <a:avLst/>
              <a:gdLst/>
              <a:ahLst/>
              <a:cxnLst/>
              <a:rect l="0" t="0" r="0" b="0"/>
              <a:pathLst>
                <a:path w="180028" h="155685">
                  <a:moveTo>
                    <a:pt x="14927" y="12825"/>
                  </a:moveTo>
                  <a:lnTo>
                    <a:pt x="14927" y="12825"/>
                  </a:lnTo>
                  <a:lnTo>
                    <a:pt x="14927" y="6736"/>
                  </a:lnTo>
                  <a:lnTo>
                    <a:pt x="9857" y="18782"/>
                  </a:lnTo>
                  <a:lnTo>
                    <a:pt x="0" y="66221"/>
                  </a:lnTo>
                  <a:lnTo>
                    <a:pt x="1761" y="112821"/>
                  </a:lnTo>
                  <a:lnTo>
                    <a:pt x="13737" y="155684"/>
                  </a:lnTo>
                  <a:lnTo>
                    <a:pt x="14839" y="155337"/>
                  </a:lnTo>
                  <a:lnTo>
                    <a:pt x="34653" y="124231"/>
                  </a:lnTo>
                  <a:lnTo>
                    <a:pt x="51440" y="97575"/>
                  </a:lnTo>
                  <a:lnTo>
                    <a:pt x="51969" y="97547"/>
                  </a:lnTo>
                  <a:lnTo>
                    <a:pt x="52322" y="98234"/>
                  </a:lnTo>
                  <a:lnTo>
                    <a:pt x="61824" y="124665"/>
                  </a:lnTo>
                  <a:lnTo>
                    <a:pt x="74222" y="147007"/>
                  </a:lnTo>
                  <a:lnTo>
                    <a:pt x="80321" y="150073"/>
                  </a:lnTo>
                  <a:lnTo>
                    <a:pt x="83923" y="150890"/>
                  </a:lnTo>
                  <a:lnTo>
                    <a:pt x="87736" y="150024"/>
                  </a:lnTo>
                  <a:lnTo>
                    <a:pt x="95734" y="145299"/>
                  </a:lnTo>
                  <a:lnTo>
                    <a:pt x="112368" y="124992"/>
                  </a:lnTo>
                  <a:lnTo>
                    <a:pt x="127360" y="92654"/>
                  </a:lnTo>
                  <a:lnTo>
                    <a:pt x="138153" y="52239"/>
                  </a:lnTo>
                  <a:lnTo>
                    <a:pt x="137192" y="38809"/>
                  </a:lnTo>
                  <a:lnTo>
                    <a:pt x="121413" y="3547"/>
                  </a:lnTo>
                  <a:lnTo>
                    <a:pt x="119079" y="995"/>
                  </a:lnTo>
                  <a:lnTo>
                    <a:pt x="116817" y="0"/>
                  </a:lnTo>
                  <a:lnTo>
                    <a:pt x="114604" y="41"/>
                  </a:lnTo>
                  <a:lnTo>
                    <a:pt x="112423" y="1481"/>
                  </a:lnTo>
                  <a:lnTo>
                    <a:pt x="108118" y="6842"/>
                  </a:lnTo>
                  <a:lnTo>
                    <a:pt x="101727" y="21165"/>
                  </a:lnTo>
                  <a:lnTo>
                    <a:pt x="101248" y="34641"/>
                  </a:lnTo>
                  <a:lnTo>
                    <a:pt x="104092" y="49332"/>
                  </a:lnTo>
                  <a:lnTo>
                    <a:pt x="110059" y="62917"/>
                  </a:lnTo>
                  <a:lnTo>
                    <a:pt x="121178" y="72247"/>
                  </a:lnTo>
                  <a:lnTo>
                    <a:pt x="134822" y="78041"/>
                  </a:lnTo>
                  <a:lnTo>
                    <a:pt x="147941" y="80615"/>
                  </a:lnTo>
                  <a:lnTo>
                    <a:pt x="160828" y="77997"/>
                  </a:lnTo>
                  <a:lnTo>
                    <a:pt x="180027" y="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0"/>
          <p:cNvGrpSpPr/>
          <p:nvPr/>
        </p:nvGrpSpPr>
        <p:grpSpPr>
          <a:xfrm>
            <a:off x="3835400" y="1746250"/>
            <a:ext cx="368301" cy="247651"/>
            <a:chOff x="3835400" y="1746250"/>
            <a:chExt cx="368301" cy="247651"/>
          </a:xfrm>
        </p:grpSpPr>
        <p:sp>
          <p:nvSpPr>
            <p:cNvPr id="72" name="SMARTInkShape-253"/>
            <p:cNvSpPr/>
            <p:nvPr>
              <p:custDataLst>
                <p:tags r:id="rId154"/>
              </p:custDataLst>
            </p:nvPr>
          </p:nvSpPr>
          <p:spPr>
            <a:xfrm>
              <a:off x="4127500" y="1746250"/>
              <a:ext cx="76201" cy="247651"/>
            </a:xfrm>
            <a:custGeom>
              <a:avLst/>
              <a:gdLst/>
              <a:ahLst/>
              <a:cxnLst/>
              <a:rect l="0" t="0" r="0" b="0"/>
              <a:pathLst>
                <a:path w="76201" h="247651">
                  <a:moveTo>
                    <a:pt x="76200" y="0"/>
                  </a:moveTo>
                  <a:lnTo>
                    <a:pt x="76200" y="0"/>
                  </a:lnTo>
                  <a:lnTo>
                    <a:pt x="72829" y="6742"/>
                  </a:lnTo>
                  <a:lnTo>
                    <a:pt x="69027" y="43351"/>
                  </a:lnTo>
                  <a:lnTo>
                    <a:pt x="59180" y="88888"/>
                  </a:lnTo>
                  <a:lnTo>
                    <a:pt x="48880" y="126524"/>
                  </a:lnTo>
                  <a:lnTo>
                    <a:pt x="37247" y="163007"/>
                  </a:lnTo>
                  <a:lnTo>
                    <a:pt x="18797" y="20963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4"/>
            <p:cNvSpPr/>
            <p:nvPr>
              <p:custDataLst>
                <p:tags r:id="rId155"/>
              </p:custDataLst>
            </p:nvPr>
          </p:nvSpPr>
          <p:spPr>
            <a:xfrm>
              <a:off x="3835400" y="1962150"/>
              <a:ext cx="146051" cy="27889"/>
            </a:xfrm>
            <a:custGeom>
              <a:avLst/>
              <a:gdLst/>
              <a:ahLst/>
              <a:cxnLst/>
              <a:rect l="0" t="0" r="0" b="0"/>
              <a:pathLst>
                <a:path w="14605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5644" y="25957"/>
                  </a:lnTo>
                  <a:lnTo>
                    <a:pt x="10113" y="27888"/>
                  </a:lnTo>
                  <a:lnTo>
                    <a:pt x="39999" y="27235"/>
                  </a:lnTo>
                  <a:lnTo>
                    <a:pt x="83500" y="16329"/>
                  </a:lnTo>
                  <a:lnTo>
                    <a:pt x="128684" y="44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5"/>
            <p:cNvSpPr/>
            <p:nvPr>
              <p:custDataLst>
                <p:tags r:id="rId156"/>
              </p:custDataLst>
            </p:nvPr>
          </p:nvSpPr>
          <p:spPr>
            <a:xfrm>
              <a:off x="3837427" y="1873250"/>
              <a:ext cx="175774" cy="12701"/>
            </a:xfrm>
            <a:custGeom>
              <a:avLst/>
              <a:gdLst/>
              <a:ahLst/>
              <a:cxnLst/>
              <a:rect l="0" t="0" r="0" b="0"/>
              <a:pathLst>
                <a:path w="175774" h="12701">
                  <a:moveTo>
                    <a:pt x="17023" y="12700"/>
                  </a:moveTo>
                  <a:lnTo>
                    <a:pt x="17023" y="12700"/>
                  </a:lnTo>
                  <a:lnTo>
                    <a:pt x="13652" y="9329"/>
                  </a:lnTo>
                  <a:lnTo>
                    <a:pt x="11248" y="9042"/>
                  </a:lnTo>
                  <a:lnTo>
                    <a:pt x="0" y="12079"/>
                  </a:lnTo>
                  <a:lnTo>
                    <a:pt x="47204" y="12664"/>
                  </a:lnTo>
                  <a:lnTo>
                    <a:pt x="90955" y="11984"/>
                  </a:lnTo>
                  <a:lnTo>
                    <a:pt x="133395" y="7627"/>
                  </a:lnTo>
                  <a:lnTo>
                    <a:pt x="175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1"/>
          <p:cNvGrpSpPr/>
          <p:nvPr/>
        </p:nvGrpSpPr>
        <p:grpSpPr>
          <a:xfrm>
            <a:off x="3190121" y="2095761"/>
            <a:ext cx="969130" cy="701439"/>
            <a:chOff x="3190121" y="2095761"/>
            <a:chExt cx="969130" cy="701439"/>
          </a:xfrm>
        </p:grpSpPr>
        <p:sp>
          <p:nvSpPr>
            <p:cNvPr id="76" name="SMARTInkShape-256"/>
            <p:cNvSpPr/>
            <p:nvPr>
              <p:custDataLst>
                <p:tags r:id="rId144"/>
              </p:custDataLst>
            </p:nvPr>
          </p:nvSpPr>
          <p:spPr>
            <a:xfrm>
              <a:off x="4053223" y="2643222"/>
              <a:ext cx="106028" cy="119527"/>
            </a:xfrm>
            <a:custGeom>
              <a:avLst/>
              <a:gdLst/>
              <a:ahLst/>
              <a:cxnLst/>
              <a:rect l="0" t="0" r="0" b="0"/>
              <a:pathLst>
                <a:path w="106028" h="119527">
                  <a:moveTo>
                    <a:pt x="29827" y="49178"/>
                  </a:moveTo>
                  <a:lnTo>
                    <a:pt x="29827" y="49178"/>
                  </a:lnTo>
                  <a:lnTo>
                    <a:pt x="29827" y="52549"/>
                  </a:lnTo>
                  <a:lnTo>
                    <a:pt x="28416" y="53542"/>
                  </a:lnTo>
                  <a:lnTo>
                    <a:pt x="18892" y="55266"/>
                  </a:lnTo>
                  <a:lnTo>
                    <a:pt x="19009" y="56059"/>
                  </a:lnTo>
                  <a:lnTo>
                    <a:pt x="21021" y="58821"/>
                  </a:lnTo>
                  <a:lnTo>
                    <a:pt x="28030" y="60520"/>
                  </a:lnTo>
                  <a:lnTo>
                    <a:pt x="38201" y="60569"/>
                  </a:lnTo>
                  <a:lnTo>
                    <a:pt x="55826" y="55924"/>
                  </a:lnTo>
                  <a:lnTo>
                    <a:pt x="73044" y="45924"/>
                  </a:lnTo>
                  <a:lnTo>
                    <a:pt x="98033" y="17362"/>
                  </a:lnTo>
                  <a:lnTo>
                    <a:pt x="100698" y="13150"/>
                  </a:lnTo>
                  <a:lnTo>
                    <a:pt x="101063" y="9638"/>
                  </a:lnTo>
                  <a:lnTo>
                    <a:pt x="99896" y="6590"/>
                  </a:lnTo>
                  <a:lnTo>
                    <a:pt x="97706" y="3852"/>
                  </a:lnTo>
                  <a:lnTo>
                    <a:pt x="91510" y="811"/>
                  </a:lnTo>
                  <a:lnTo>
                    <a:pt x="87882" y="0"/>
                  </a:lnTo>
                  <a:lnTo>
                    <a:pt x="69292" y="5600"/>
                  </a:lnTo>
                  <a:lnTo>
                    <a:pt x="49281" y="19568"/>
                  </a:lnTo>
                  <a:lnTo>
                    <a:pt x="16279" y="64554"/>
                  </a:lnTo>
                  <a:lnTo>
                    <a:pt x="2404" y="92197"/>
                  </a:lnTo>
                  <a:lnTo>
                    <a:pt x="0" y="102634"/>
                  </a:lnTo>
                  <a:lnTo>
                    <a:pt x="2181" y="107393"/>
                  </a:lnTo>
                  <a:lnTo>
                    <a:pt x="12131" y="116444"/>
                  </a:lnTo>
                  <a:lnTo>
                    <a:pt x="25960" y="119526"/>
                  </a:lnTo>
                  <a:lnTo>
                    <a:pt x="61205" y="115755"/>
                  </a:lnTo>
                  <a:lnTo>
                    <a:pt x="106027" y="9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7"/>
            <p:cNvSpPr/>
            <p:nvPr>
              <p:custDataLst>
                <p:tags r:id="rId145"/>
              </p:custDataLst>
            </p:nvPr>
          </p:nvSpPr>
          <p:spPr>
            <a:xfrm>
              <a:off x="3862099" y="2653886"/>
              <a:ext cx="146423" cy="118896"/>
            </a:xfrm>
            <a:custGeom>
              <a:avLst/>
              <a:gdLst/>
              <a:ahLst/>
              <a:cxnLst/>
              <a:rect l="0" t="0" r="0" b="0"/>
              <a:pathLst>
                <a:path w="146423" h="118896">
                  <a:moveTo>
                    <a:pt x="17751" y="32164"/>
                  </a:moveTo>
                  <a:lnTo>
                    <a:pt x="17751" y="32164"/>
                  </a:lnTo>
                  <a:lnTo>
                    <a:pt x="17751" y="17858"/>
                  </a:lnTo>
                  <a:lnTo>
                    <a:pt x="18456" y="16277"/>
                  </a:lnTo>
                  <a:lnTo>
                    <a:pt x="19633" y="15223"/>
                  </a:lnTo>
                  <a:lnTo>
                    <a:pt x="21122" y="14520"/>
                  </a:lnTo>
                  <a:lnTo>
                    <a:pt x="22115" y="14757"/>
                  </a:lnTo>
                  <a:lnTo>
                    <a:pt x="22777" y="15620"/>
                  </a:lnTo>
                  <a:lnTo>
                    <a:pt x="23218" y="16902"/>
                  </a:lnTo>
                  <a:lnTo>
                    <a:pt x="24023" y="49125"/>
                  </a:lnTo>
                  <a:lnTo>
                    <a:pt x="12157" y="92741"/>
                  </a:lnTo>
                  <a:lnTo>
                    <a:pt x="5275" y="110085"/>
                  </a:lnTo>
                  <a:lnTo>
                    <a:pt x="0" y="118895"/>
                  </a:lnTo>
                  <a:lnTo>
                    <a:pt x="19143" y="85842"/>
                  </a:lnTo>
                  <a:lnTo>
                    <a:pt x="45150" y="41199"/>
                  </a:lnTo>
                  <a:lnTo>
                    <a:pt x="62794" y="19162"/>
                  </a:lnTo>
                  <a:lnTo>
                    <a:pt x="74684" y="10437"/>
                  </a:lnTo>
                  <a:lnTo>
                    <a:pt x="76168" y="10624"/>
                  </a:lnTo>
                  <a:lnTo>
                    <a:pt x="76451" y="12160"/>
                  </a:lnTo>
                  <a:lnTo>
                    <a:pt x="74909" y="50237"/>
                  </a:lnTo>
                  <a:lnTo>
                    <a:pt x="98666" y="15868"/>
                  </a:lnTo>
                  <a:lnTo>
                    <a:pt x="114398" y="2719"/>
                  </a:lnTo>
                  <a:lnTo>
                    <a:pt x="119577" y="540"/>
                  </a:lnTo>
                  <a:lnTo>
                    <a:pt x="129094" y="0"/>
                  </a:lnTo>
                  <a:lnTo>
                    <a:pt x="132901" y="1549"/>
                  </a:lnTo>
                  <a:lnTo>
                    <a:pt x="139014" y="7033"/>
                  </a:lnTo>
                  <a:lnTo>
                    <a:pt x="146422" y="21425"/>
                  </a:lnTo>
                  <a:lnTo>
                    <a:pt x="145259" y="34917"/>
                  </a:lnTo>
                  <a:lnTo>
                    <a:pt x="130214" y="76298"/>
                  </a:lnTo>
                  <a:lnTo>
                    <a:pt x="106651" y="108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8"/>
            <p:cNvSpPr/>
            <p:nvPr>
              <p:custDataLst>
                <p:tags r:id="rId146"/>
              </p:custDataLst>
            </p:nvPr>
          </p:nvSpPr>
          <p:spPr>
            <a:xfrm>
              <a:off x="3741908" y="2673611"/>
              <a:ext cx="66119" cy="96735"/>
            </a:xfrm>
            <a:custGeom>
              <a:avLst/>
              <a:gdLst/>
              <a:ahLst/>
              <a:cxnLst/>
              <a:rect l="0" t="0" r="0" b="0"/>
              <a:pathLst>
                <a:path w="66119" h="96735">
                  <a:moveTo>
                    <a:pt x="55392" y="6089"/>
                  </a:moveTo>
                  <a:lnTo>
                    <a:pt x="55392" y="6089"/>
                  </a:lnTo>
                  <a:lnTo>
                    <a:pt x="45253" y="1725"/>
                  </a:lnTo>
                  <a:lnTo>
                    <a:pt x="32280" y="0"/>
                  </a:lnTo>
                  <a:lnTo>
                    <a:pt x="23928" y="6559"/>
                  </a:lnTo>
                  <a:lnTo>
                    <a:pt x="9169" y="30850"/>
                  </a:lnTo>
                  <a:lnTo>
                    <a:pt x="1793" y="51055"/>
                  </a:lnTo>
                  <a:lnTo>
                    <a:pt x="0" y="73191"/>
                  </a:lnTo>
                  <a:lnTo>
                    <a:pt x="2081" y="84360"/>
                  </a:lnTo>
                  <a:lnTo>
                    <a:pt x="5034" y="88609"/>
                  </a:lnTo>
                  <a:lnTo>
                    <a:pt x="13960" y="95211"/>
                  </a:lnTo>
                  <a:lnTo>
                    <a:pt x="24983" y="96734"/>
                  </a:lnTo>
                  <a:lnTo>
                    <a:pt x="36938" y="94353"/>
                  </a:lnTo>
                  <a:lnTo>
                    <a:pt x="49307" y="88592"/>
                  </a:lnTo>
                  <a:lnTo>
                    <a:pt x="58096" y="79446"/>
                  </a:lnTo>
                  <a:lnTo>
                    <a:pt x="63649" y="67620"/>
                  </a:lnTo>
                  <a:lnTo>
                    <a:pt x="66118" y="52956"/>
                  </a:lnTo>
                  <a:lnTo>
                    <a:pt x="63452" y="40794"/>
                  </a:lnTo>
                  <a:lnTo>
                    <a:pt x="60765" y="35576"/>
                  </a:lnTo>
                  <a:lnTo>
                    <a:pt x="52136" y="27896"/>
                  </a:lnTo>
                  <a:lnTo>
                    <a:pt x="42656" y="23542"/>
                  </a:lnTo>
                  <a:lnTo>
                    <a:pt x="39140" y="23369"/>
                  </a:lnTo>
                  <a:lnTo>
                    <a:pt x="29992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9"/>
            <p:cNvSpPr/>
            <p:nvPr>
              <p:custDataLst>
                <p:tags r:id="rId147"/>
              </p:custDataLst>
            </p:nvPr>
          </p:nvSpPr>
          <p:spPr>
            <a:xfrm>
              <a:off x="3627498" y="2650641"/>
              <a:ext cx="80903" cy="126723"/>
            </a:xfrm>
            <a:custGeom>
              <a:avLst/>
              <a:gdLst/>
              <a:ahLst/>
              <a:cxnLst/>
              <a:rect l="0" t="0" r="0" b="0"/>
              <a:pathLst>
                <a:path w="80903" h="126723">
                  <a:moveTo>
                    <a:pt x="80902" y="3659"/>
                  </a:moveTo>
                  <a:lnTo>
                    <a:pt x="80902" y="3659"/>
                  </a:lnTo>
                  <a:lnTo>
                    <a:pt x="77531" y="3659"/>
                  </a:lnTo>
                  <a:lnTo>
                    <a:pt x="65001" y="0"/>
                  </a:lnTo>
                  <a:lnTo>
                    <a:pt x="57137" y="1563"/>
                  </a:lnTo>
                  <a:lnTo>
                    <a:pt x="41405" y="9780"/>
                  </a:lnTo>
                  <a:lnTo>
                    <a:pt x="26709" y="24523"/>
                  </a:lnTo>
                  <a:lnTo>
                    <a:pt x="9807" y="54242"/>
                  </a:lnTo>
                  <a:lnTo>
                    <a:pt x="0" y="96929"/>
                  </a:lnTo>
                  <a:lnTo>
                    <a:pt x="4729" y="110729"/>
                  </a:lnTo>
                  <a:lnTo>
                    <a:pt x="8953" y="117373"/>
                  </a:lnTo>
                  <a:lnTo>
                    <a:pt x="14591" y="121801"/>
                  </a:lnTo>
                  <a:lnTo>
                    <a:pt x="28382" y="126722"/>
                  </a:lnTo>
                  <a:lnTo>
                    <a:pt x="80902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0"/>
            <p:cNvSpPr/>
            <p:nvPr>
              <p:custDataLst>
                <p:tags r:id="rId148"/>
              </p:custDataLst>
            </p:nvPr>
          </p:nvSpPr>
          <p:spPr>
            <a:xfrm>
              <a:off x="3454400" y="26416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1" y="33074"/>
                  </a:lnTo>
                  <a:lnTo>
                    <a:pt x="7892" y="32339"/>
                  </a:lnTo>
                  <a:lnTo>
                    <a:pt x="32520" y="29807"/>
                  </a:lnTo>
                  <a:lnTo>
                    <a:pt x="69764" y="1729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1"/>
            <p:cNvSpPr/>
            <p:nvPr>
              <p:custDataLst>
                <p:tags r:id="rId149"/>
              </p:custDataLst>
            </p:nvPr>
          </p:nvSpPr>
          <p:spPr>
            <a:xfrm>
              <a:off x="3327400" y="2517816"/>
              <a:ext cx="222251" cy="273111"/>
            </a:xfrm>
            <a:custGeom>
              <a:avLst/>
              <a:gdLst/>
              <a:ahLst/>
              <a:cxnLst/>
              <a:rect l="0" t="0" r="0" b="0"/>
              <a:pathLst>
                <a:path w="222251" h="273111">
                  <a:moveTo>
                    <a:pt x="0" y="168234"/>
                  </a:moveTo>
                  <a:lnTo>
                    <a:pt x="0" y="168234"/>
                  </a:lnTo>
                  <a:lnTo>
                    <a:pt x="3371" y="164863"/>
                  </a:lnTo>
                  <a:lnTo>
                    <a:pt x="5026" y="161326"/>
                  </a:lnTo>
                  <a:lnTo>
                    <a:pt x="6088" y="156678"/>
                  </a:lnTo>
                  <a:lnTo>
                    <a:pt x="6234" y="157924"/>
                  </a:lnTo>
                  <a:lnTo>
                    <a:pt x="1982" y="204362"/>
                  </a:lnTo>
                  <a:lnTo>
                    <a:pt x="2272" y="241118"/>
                  </a:lnTo>
                  <a:lnTo>
                    <a:pt x="8915" y="265808"/>
                  </a:lnTo>
                  <a:lnTo>
                    <a:pt x="11588" y="269267"/>
                  </a:lnTo>
                  <a:lnTo>
                    <a:pt x="18321" y="273110"/>
                  </a:lnTo>
                  <a:lnTo>
                    <a:pt x="22092" y="272723"/>
                  </a:lnTo>
                  <a:lnTo>
                    <a:pt x="30045" y="268531"/>
                  </a:lnTo>
                  <a:lnTo>
                    <a:pt x="42455" y="254867"/>
                  </a:lnTo>
                  <a:lnTo>
                    <a:pt x="58585" y="226217"/>
                  </a:lnTo>
                  <a:lnTo>
                    <a:pt x="71598" y="195111"/>
                  </a:lnTo>
                  <a:lnTo>
                    <a:pt x="73132" y="193208"/>
                  </a:lnTo>
                  <a:lnTo>
                    <a:pt x="74154" y="192644"/>
                  </a:lnTo>
                  <a:lnTo>
                    <a:pt x="75997" y="193899"/>
                  </a:lnTo>
                  <a:lnTo>
                    <a:pt x="79166" y="196809"/>
                  </a:lnTo>
                  <a:lnTo>
                    <a:pt x="94462" y="222849"/>
                  </a:lnTo>
                  <a:lnTo>
                    <a:pt x="106227" y="232473"/>
                  </a:lnTo>
                  <a:lnTo>
                    <a:pt x="111034" y="232932"/>
                  </a:lnTo>
                  <a:lnTo>
                    <a:pt x="122021" y="229679"/>
                  </a:lnTo>
                  <a:lnTo>
                    <a:pt x="136735" y="219915"/>
                  </a:lnTo>
                  <a:lnTo>
                    <a:pt x="158713" y="193128"/>
                  </a:lnTo>
                  <a:lnTo>
                    <a:pt x="179256" y="147072"/>
                  </a:lnTo>
                  <a:lnTo>
                    <a:pt x="191147" y="112968"/>
                  </a:lnTo>
                  <a:lnTo>
                    <a:pt x="203488" y="74291"/>
                  </a:lnTo>
                  <a:lnTo>
                    <a:pt x="215593" y="29705"/>
                  </a:lnTo>
                  <a:lnTo>
                    <a:pt x="217410" y="13062"/>
                  </a:lnTo>
                  <a:lnTo>
                    <a:pt x="216198" y="0"/>
                  </a:lnTo>
                  <a:lnTo>
                    <a:pt x="216099" y="339"/>
                  </a:lnTo>
                  <a:lnTo>
                    <a:pt x="213801" y="36665"/>
                  </a:lnTo>
                  <a:lnTo>
                    <a:pt x="202108" y="82919"/>
                  </a:lnTo>
                  <a:lnTo>
                    <a:pt x="196129" y="115970"/>
                  </a:lnTo>
                  <a:lnTo>
                    <a:pt x="188797" y="162940"/>
                  </a:lnTo>
                  <a:lnTo>
                    <a:pt x="188898" y="201394"/>
                  </a:lnTo>
                  <a:lnTo>
                    <a:pt x="192170" y="241066"/>
                  </a:lnTo>
                  <a:lnTo>
                    <a:pt x="193730" y="246422"/>
                  </a:lnTo>
                  <a:lnTo>
                    <a:pt x="196181" y="249993"/>
                  </a:lnTo>
                  <a:lnTo>
                    <a:pt x="199226" y="252373"/>
                  </a:lnTo>
                  <a:lnTo>
                    <a:pt x="202667" y="253960"/>
                  </a:lnTo>
                  <a:lnTo>
                    <a:pt x="205667" y="254312"/>
                  </a:lnTo>
                  <a:lnTo>
                    <a:pt x="210882" y="252823"/>
                  </a:lnTo>
                  <a:lnTo>
                    <a:pt x="215551" y="246046"/>
                  </a:lnTo>
                  <a:lnTo>
                    <a:pt x="222250" y="231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2"/>
            <p:cNvSpPr/>
            <p:nvPr>
              <p:custDataLst>
                <p:tags r:id="rId150"/>
              </p:custDataLst>
            </p:nvPr>
          </p:nvSpPr>
          <p:spPr>
            <a:xfrm>
              <a:off x="3190121" y="2667960"/>
              <a:ext cx="89957" cy="129240"/>
            </a:xfrm>
            <a:custGeom>
              <a:avLst/>
              <a:gdLst/>
              <a:ahLst/>
              <a:cxnLst/>
              <a:rect l="0" t="0" r="0" b="0"/>
              <a:pathLst>
                <a:path w="89957" h="129240">
                  <a:moveTo>
                    <a:pt x="54729" y="11740"/>
                  </a:moveTo>
                  <a:lnTo>
                    <a:pt x="54729" y="11740"/>
                  </a:lnTo>
                  <a:lnTo>
                    <a:pt x="45269" y="2280"/>
                  </a:lnTo>
                  <a:lnTo>
                    <a:pt x="39706" y="480"/>
                  </a:lnTo>
                  <a:lnTo>
                    <a:pt x="36247" y="0"/>
                  </a:lnTo>
                  <a:lnTo>
                    <a:pt x="24637" y="2696"/>
                  </a:lnTo>
                  <a:lnTo>
                    <a:pt x="12260" y="11334"/>
                  </a:lnTo>
                  <a:lnTo>
                    <a:pt x="5750" y="24494"/>
                  </a:lnTo>
                  <a:lnTo>
                    <a:pt x="0" y="53619"/>
                  </a:lnTo>
                  <a:lnTo>
                    <a:pt x="1428" y="98015"/>
                  </a:lnTo>
                  <a:lnTo>
                    <a:pt x="8462" y="113820"/>
                  </a:lnTo>
                  <a:lnTo>
                    <a:pt x="13301" y="120010"/>
                  </a:lnTo>
                  <a:lnTo>
                    <a:pt x="24322" y="126888"/>
                  </a:lnTo>
                  <a:lnTo>
                    <a:pt x="36276" y="129239"/>
                  </a:lnTo>
                  <a:lnTo>
                    <a:pt x="48644" y="127932"/>
                  </a:lnTo>
                  <a:lnTo>
                    <a:pt x="61197" y="121236"/>
                  </a:lnTo>
                  <a:lnTo>
                    <a:pt x="73126" y="110499"/>
                  </a:lnTo>
                  <a:lnTo>
                    <a:pt x="83131" y="96320"/>
                  </a:lnTo>
                  <a:lnTo>
                    <a:pt x="89956" y="58987"/>
                  </a:lnTo>
                  <a:lnTo>
                    <a:pt x="85907" y="39559"/>
                  </a:lnTo>
                  <a:lnTo>
                    <a:pt x="77053" y="26926"/>
                  </a:lnTo>
                  <a:lnTo>
                    <a:pt x="66062" y="18960"/>
                  </a:lnTo>
                  <a:lnTo>
                    <a:pt x="51345" y="13879"/>
                  </a:lnTo>
                  <a:lnTo>
                    <a:pt x="42406" y="14572"/>
                  </a:lnTo>
                  <a:lnTo>
                    <a:pt x="38047" y="15745"/>
                  </a:lnTo>
                  <a:lnTo>
                    <a:pt x="35141" y="17937"/>
                  </a:lnTo>
                  <a:lnTo>
                    <a:pt x="29329" y="3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3"/>
            <p:cNvSpPr/>
            <p:nvPr>
              <p:custDataLst>
                <p:tags r:id="rId151"/>
              </p:custDataLst>
            </p:nvPr>
          </p:nvSpPr>
          <p:spPr>
            <a:xfrm>
              <a:off x="3195103" y="2221929"/>
              <a:ext cx="144998" cy="76772"/>
            </a:xfrm>
            <a:custGeom>
              <a:avLst/>
              <a:gdLst/>
              <a:ahLst/>
              <a:cxnLst/>
              <a:rect l="0" t="0" r="0" b="0"/>
              <a:pathLst>
                <a:path w="144998" h="76772">
                  <a:moveTo>
                    <a:pt x="56097" y="571"/>
                  </a:moveTo>
                  <a:lnTo>
                    <a:pt x="56097" y="571"/>
                  </a:lnTo>
                  <a:lnTo>
                    <a:pt x="28340" y="18869"/>
                  </a:lnTo>
                  <a:lnTo>
                    <a:pt x="6947" y="42729"/>
                  </a:lnTo>
                  <a:lnTo>
                    <a:pt x="0" y="55607"/>
                  </a:lnTo>
                  <a:lnTo>
                    <a:pt x="1060" y="55606"/>
                  </a:lnTo>
                  <a:lnTo>
                    <a:pt x="6001" y="53724"/>
                  </a:lnTo>
                  <a:lnTo>
                    <a:pt x="51904" y="14749"/>
                  </a:lnTo>
                  <a:lnTo>
                    <a:pt x="80669" y="0"/>
                  </a:lnTo>
                  <a:lnTo>
                    <a:pt x="95710" y="553"/>
                  </a:lnTo>
                  <a:lnTo>
                    <a:pt x="110392" y="5502"/>
                  </a:lnTo>
                  <a:lnTo>
                    <a:pt x="121621" y="12405"/>
                  </a:lnTo>
                  <a:lnTo>
                    <a:pt x="129433" y="23940"/>
                  </a:lnTo>
                  <a:lnTo>
                    <a:pt x="135917" y="44419"/>
                  </a:lnTo>
                  <a:lnTo>
                    <a:pt x="144997" y="7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4"/>
            <p:cNvSpPr/>
            <p:nvPr>
              <p:custDataLst>
                <p:tags r:id="rId152"/>
              </p:custDataLst>
            </p:nvPr>
          </p:nvSpPr>
          <p:spPr>
            <a:xfrm>
              <a:off x="3279291" y="2228850"/>
              <a:ext cx="3660" cy="203761"/>
            </a:xfrm>
            <a:custGeom>
              <a:avLst/>
              <a:gdLst/>
              <a:ahLst/>
              <a:cxnLst/>
              <a:rect l="0" t="0" r="0" b="0"/>
              <a:pathLst>
                <a:path w="3660" h="203761">
                  <a:moveTo>
                    <a:pt x="3659" y="0"/>
                  </a:moveTo>
                  <a:lnTo>
                    <a:pt x="3659" y="0"/>
                  </a:lnTo>
                  <a:lnTo>
                    <a:pt x="3659" y="41442"/>
                  </a:lnTo>
                  <a:lnTo>
                    <a:pt x="3659" y="85170"/>
                  </a:lnTo>
                  <a:lnTo>
                    <a:pt x="2953" y="125581"/>
                  </a:lnTo>
                  <a:lnTo>
                    <a:pt x="0" y="163269"/>
                  </a:lnTo>
                  <a:lnTo>
                    <a:pt x="3383" y="203760"/>
                  </a:lnTo>
                  <a:lnTo>
                    <a:pt x="36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5"/>
            <p:cNvSpPr/>
            <p:nvPr>
              <p:custDataLst>
                <p:tags r:id="rId153"/>
              </p:custDataLst>
            </p:nvPr>
          </p:nvSpPr>
          <p:spPr>
            <a:xfrm>
              <a:off x="3233033" y="2095761"/>
              <a:ext cx="157868" cy="18526"/>
            </a:xfrm>
            <a:custGeom>
              <a:avLst/>
              <a:gdLst/>
              <a:ahLst/>
              <a:cxnLst/>
              <a:rect l="0" t="0" r="0" b="0"/>
              <a:pathLst>
                <a:path w="157868" h="18526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38383" y="6089"/>
                  </a:lnTo>
                  <a:lnTo>
                    <a:pt x="75662" y="4207"/>
                  </a:lnTo>
                  <a:lnTo>
                    <a:pt x="122243" y="327"/>
                  </a:lnTo>
                  <a:lnTo>
                    <a:pt x="130980" y="0"/>
                  </a:lnTo>
                  <a:lnTo>
                    <a:pt x="132887" y="619"/>
                  </a:lnTo>
                  <a:lnTo>
                    <a:pt x="133452" y="1737"/>
                  </a:lnTo>
                  <a:lnTo>
                    <a:pt x="133124" y="3187"/>
                  </a:lnTo>
                  <a:lnTo>
                    <a:pt x="127114" y="4799"/>
                  </a:lnTo>
                  <a:lnTo>
                    <a:pt x="96779" y="7588"/>
                  </a:lnTo>
                  <a:lnTo>
                    <a:pt x="51807" y="11002"/>
                  </a:lnTo>
                  <a:lnTo>
                    <a:pt x="14669" y="12355"/>
                  </a:lnTo>
                  <a:lnTo>
                    <a:pt x="15129" y="13088"/>
                  </a:lnTo>
                  <a:lnTo>
                    <a:pt x="19403" y="15785"/>
                  </a:lnTo>
                  <a:lnTo>
                    <a:pt x="66163" y="18525"/>
                  </a:lnTo>
                  <a:lnTo>
                    <a:pt x="112001" y="13667"/>
                  </a:lnTo>
                  <a:lnTo>
                    <a:pt x="15786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66"/>
          <p:cNvSpPr/>
          <p:nvPr>
            <p:custDataLst>
              <p:tags r:id="rId2"/>
            </p:custDataLst>
          </p:nvPr>
        </p:nvSpPr>
        <p:spPr>
          <a:xfrm>
            <a:off x="1463344" y="1244600"/>
            <a:ext cx="3564183" cy="1935629"/>
          </a:xfrm>
          <a:custGeom>
            <a:avLst/>
            <a:gdLst/>
            <a:ahLst/>
            <a:cxnLst/>
            <a:rect l="0" t="0" r="0" b="0"/>
            <a:pathLst>
              <a:path w="3564183" h="1935629">
                <a:moveTo>
                  <a:pt x="371806" y="196850"/>
                </a:moveTo>
                <a:lnTo>
                  <a:pt x="371806" y="196850"/>
                </a:lnTo>
                <a:lnTo>
                  <a:pt x="415080" y="189324"/>
                </a:lnTo>
                <a:lnTo>
                  <a:pt x="449339" y="183366"/>
                </a:lnTo>
                <a:lnTo>
                  <a:pt x="492639" y="177277"/>
                </a:lnTo>
                <a:lnTo>
                  <a:pt x="541967" y="171101"/>
                </a:lnTo>
                <a:lnTo>
                  <a:pt x="595313" y="164868"/>
                </a:lnTo>
                <a:lnTo>
                  <a:pt x="654866" y="157890"/>
                </a:lnTo>
                <a:lnTo>
                  <a:pt x="718557" y="150415"/>
                </a:lnTo>
                <a:lnTo>
                  <a:pt x="785007" y="142610"/>
                </a:lnTo>
                <a:lnTo>
                  <a:pt x="855412" y="133879"/>
                </a:lnTo>
                <a:lnTo>
                  <a:pt x="928454" y="124530"/>
                </a:lnTo>
                <a:lnTo>
                  <a:pt x="1003255" y="114770"/>
                </a:lnTo>
                <a:lnTo>
                  <a:pt x="1082755" y="104736"/>
                </a:lnTo>
                <a:lnTo>
                  <a:pt x="1165389" y="94518"/>
                </a:lnTo>
                <a:lnTo>
                  <a:pt x="1250111" y="84179"/>
                </a:lnTo>
                <a:lnTo>
                  <a:pt x="1339754" y="74464"/>
                </a:lnTo>
                <a:lnTo>
                  <a:pt x="1432677" y="65165"/>
                </a:lnTo>
                <a:lnTo>
                  <a:pt x="1527786" y="56143"/>
                </a:lnTo>
                <a:lnTo>
                  <a:pt x="1622943" y="48718"/>
                </a:lnTo>
                <a:lnTo>
                  <a:pt x="1718130" y="42356"/>
                </a:lnTo>
                <a:lnTo>
                  <a:pt x="1813339" y="36704"/>
                </a:lnTo>
                <a:lnTo>
                  <a:pt x="1908561" y="33642"/>
                </a:lnTo>
                <a:lnTo>
                  <a:pt x="2003792" y="32305"/>
                </a:lnTo>
                <a:lnTo>
                  <a:pt x="2099030" y="32120"/>
                </a:lnTo>
                <a:lnTo>
                  <a:pt x="2192155" y="34114"/>
                </a:lnTo>
                <a:lnTo>
                  <a:pt x="2283873" y="37559"/>
                </a:lnTo>
                <a:lnTo>
                  <a:pt x="2374650" y="41973"/>
                </a:lnTo>
                <a:lnTo>
                  <a:pt x="2462685" y="49854"/>
                </a:lnTo>
                <a:lnTo>
                  <a:pt x="2548892" y="60047"/>
                </a:lnTo>
                <a:lnTo>
                  <a:pt x="2633880" y="71781"/>
                </a:lnTo>
                <a:lnTo>
                  <a:pt x="2713822" y="85249"/>
                </a:lnTo>
                <a:lnTo>
                  <a:pt x="2790400" y="99871"/>
                </a:lnTo>
                <a:lnTo>
                  <a:pt x="2864736" y="115264"/>
                </a:lnTo>
                <a:lnTo>
                  <a:pt x="2933342" y="133287"/>
                </a:lnTo>
                <a:lnTo>
                  <a:pt x="2998130" y="153064"/>
                </a:lnTo>
                <a:lnTo>
                  <a:pt x="3060372" y="174009"/>
                </a:lnTo>
                <a:lnTo>
                  <a:pt x="3118800" y="197145"/>
                </a:lnTo>
                <a:lnTo>
                  <a:pt x="3174686" y="221741"/>
                </a:lnTo>
                <a:lnTo>
                  <a:pt x="3228875" y="247311"/>
                </a:lnTo>
                <a:lnTo>
                  <a:pt x="3278408" y="276351"/>
                </a:lnTo>
                <a:lnTo>
                  <a:pt x="3324835" y="307706"/>
                </a:lnTo>
                <a:lnTo>
                  <a:pt x="3369192" y="340604"/>
                </a:lnTo>
                <a:lnTo>
                  <a:pt x="3407935" y="376647"/>
                </a:lnTo>
                <a:lnTo>
                  <a:pt x="3442937" y="414787"/>
                </a:lnTo>
                <a:lnTo>
                  <a:pt x="3475443" y="454325"/>
                </a:lnTo>
                <a:lnTo>
                  <a:pt x="3501347" y="494794"/>
                </a:lnTo>
                <a:lnTo>
                  <a:pt x="3522850" y="535885"/>
                </a:lnTo>
                <a:lnTo>
                  <a:pt x="3541419" y="577390"/>
                </a:lnTo>
                <a:lnTo>
                  <a:pt x="3553093" y="621288"/>
                </a:lnTo>
                <a:lnTo>
                  <a:pt x="3560170" y="666781"/>
                </a:lnTo>
                <a:lnTo>
                  <a:pt x="3564182" y="713337"/>
                </a:lnTo>
                <a:lnTo>
                  <a:pt x="3563329" y="759191"/>
                </a:lnTo>
                <a:lnTo>
                  <a:pt x="3559232" y="804578"/>
                </a:lnTo>
                <a:lnTo>
                  <a:pt x="3552973" y="849652"/>
                </a:lnTo>
                <a:lnTo>
                  <a:pt x="3543156" y="893812"/>
                </a:lnTo>
                <a:lnTo>
                  <a:pt x="3530967" y="937364"/>
                </a:lnTo>
                <a:lnTo>
                  <a:pt x="3517197" y="980509"/>
                </a:lnTo>
                <a:lnTo>
                  <a:pt x="3499550" y="1024089"/>
                </a:lnTo>
                <a:lnTo>
                  <a:pt x="3479319" y="1067959"/>
                </a:lnTo>
                <a:lnTo>
                  <a:pt x="3457364" y="1112023"/>
                </a:lnTo>
                <a:lnTo>
                  <a:pt x="3432145" y="1154804"/>
                </a:lnTo>
                <a:lnTo>
                  <a:pt x="3404748" y="1196731"/>
                </a:lnTo>
                <a:lnTo>
                  <a:pt x="3375901" y="1238087"/>
                </a:lnTo>
                <a:lnTo>
                  <a:pt x="3342558" y="1279064"/>
                </a:lnTo>
                <a:lnTo>
                  <a:pt x="3306218" y="1319787"/>
                </a:lnTo>
                <a:lnTo>
                  <a:pt x="3267881" y="1360341"/>
                </a:lnTo>
                <a:lnTo>
                  <a:pt x="3223273" y="1400078"/>
                </a:lnTo>
                <a:lnTo>
                  <a:pt x="3174484" y="1439268"/>
                </a:lnTo>
                <a:lnTo>
                  <a:pt x="3122908" y="1478096"/>
                </a:lnTo>
                <a:lnTo>
                  <a:pt x="3067357" y="1516680"/>
                </a:lnTo>
                <a:lnTo>
                  <a:pt x="3009156" y="1555104"/>
                </a:lnTo>
                <a:lnTo>
                  <a:pt x="2949190" y="1593419"/>
                </a:lnTo>
                <a:lnTo>
                  <a:pt x="2886634" y="1628135"/>
                </a:lnTo>
                <a:lnTo>
                  <a:pt x="2822352" y="1660451"/>
                </a:lnTo>
                <a:lnTo>
                  <a:pt x="2756920" y="1691167"/>
                </a:lnTo>
                <a:lnTo>
                  <a:pt x="2690015" y="1719406"/>
                </a:lnTo>
                <a:lnTo>
                  <a:pt x="2622129" y="1745993"/>
                </a:lnTo>
                <a:lnTo>
                  <a:pt x="2553588" y="1771478"/>
                </a:lnTo>
                <a:lnTo>
                  <a:pt x="2483199" y="1794113"/>
                </a:lnTo>
                <a:lnTo>
                  <a:pt x="2411579" y="1814848"/>
                </a:lnTo>
                <a:lnTo>
                  <a:pt x="2339138" y="1834315"/>
                </a:lnTo>
                <a:lnTo>
                  <a:pt x="2265444" y="1851527"/>
                </a:lnTo>
                <a:lnTo>
                  <a:pt x="2190914" y="1867234"/>
                </a:lnTo>
                <a:lnTo>
                  <a:pt x="2115828" y="1881940"/>
                </a:lnTo>
                <a:lnTo>
                  <a:pt x="2036843" y="1894566"/>
                </a:lnTo>
                <a:lnTo>
                  <a:pt x="1955258" y="1905805"/>
                </a:lnTo>
                <a:lnTo>
                  <a:pt x="1871941" y="1916120"/>
                </a:lnTo>
                <a:lnTo>
                  <a:pt x="1788879" y="1923702"/>
                </a:lnTo>
                <a:lnTo>
                  <a:pt x="1705989" y="1929463"/>
                </a:lnTo>
                <a:lnTo>
                  <a:pt x="1623211" y="1934008"/>
                </a:lnTo>
                <a:lnTo>
                  <a:pt x="1541920" y="1935628"/>
                </a:lnTo>
                <a:lnTo>
                  <a:pt x="1461621" y="1935296"/>
                </a:lnTo>
                <a:lnTo>
                  <a:pt x="1381983" y="1933664"/>
                </a:lnTo>
                <a:lnTo>
                  <a:pt x="1303491" y="1929049"/>
                </a:lnTo>
                <a:lnTo>
                  <a:pt x="1225762" y="1922444"/>
                </a:lnTo>
                <a:lnTo>
                  <a:pt x="1148543" y="1914513"/>
                </a:lnTo>
                <a:lnTo>
                  <a:pt x="1073781" y="1903581"/>
                </a:lnTo>
                <a:lnTo>
                  <a:pt x="1000656" y="1890648"/>
                </a:lnTo>
                <a:lnTo>
                  <a:pt x="928623" y="1876382"/>
                </a:lnTo>
                <a:lnTo>
                  <a:pt x="860139" y="1859816"/>
                </a:lnTo>
                <a:lnTo>
                  <a:pt x="794022" y="1841716"/>
                </a:lnTo>
                <a:lnTo>
                  <a:pt x="729484" y="1822594"/>
                </a:lnTo>
                <a:lnTo>
                  <a:pt x="669524" y="1800674"/>
                </a:lnTo>
                <a:lnTo>
                  <a:pt x="612618" y="1776888"/>
                </a:lnTo>
                <a:lnTo>
                  <a:pt x="557747" y="1751859"/>
                </a:lnTo>
                <a:lnTo>
                  <a:pt x="505645" y="1723178"/>
                </a:lnTo>
                <a:lnTo>
                  <a:pt x="455387" y="1692063"/>
                </a:lnTo>
                <a:lnTo>
                  <a:pt x="406360" y="1659325"/>
                </a:lnTo>
                <a:lnTo>
                  <a:pt x="361681" y="1624095"/>
                </a:lnTo>
                <a:lnTo>
                  <a:pt x="319900" y="1587202"/>
                </a:lnTo>
                <a:lnTo>
                  <a:pt x="280052" y="1549201"/>
                </a:lnTo>
                <a:lnTo>
                  <a:pt x="242904" y="1509756"/>
                </a:lnTo>
                <a:lnTo>
                  <a:pt x="207554" y="1469349"/>
                </a:lnTo>
                <a:lnTo>
                  <a:pt x="173405" y="1428299"/>
                </a:lnTo>
                <a:lnTo>
                  <a:pt x="142878" y="1384705"/>
                </a:lnTo>
                <a:lnTo>
                  <a:pt x="114765" y="1339415"/>
                </a:lnTo>
                <a:lnTo>
                  <a:pt x="88262" y="1292993"/>
                </a:lnTo>
                <a:lnTo>
                  <a:pt x="66360" y="1246523"/>
                </a:lnTo>
                <a:lnTo>
                  <a:pt x="47525" y="1200021"/>
                </a:lnTo>
                <a:lnTo>
                  <a:pt x="30736" y="1153497"/>
                </a:lnTo>
                <a:lnTo>
                  <a:pt x="18131" y="1105548"/>
                </a:lnTo>
                <a:lnTo>
                  <a:pt x="8317" y="1056648"/>
                </a:lnTo>
                <a:lnTo>
                  <a:pt x="363" y="1007116"/>
                </a:lnTo>
                <a:lnTo>
                  <a:pt x="0" y="955749"/>
                </a:lnTo>
                <a:lnTo>
                  <a:pt x="4696" y="903161"/>
                </a:lnTo>
                <a:lnTo>
                  <a:pt x="12766" y="849757"/>
                </a:lnTo>
                <a:lnTo>
                  <a:pt x="27318" y="797221"/>
                </a:lnTo>
                <a:lnTo>
                  <a:pt x="46192" y="745264"/>
                </a:lnTo>
                <a:lnTo>
                  <a:pt x="67947" y="693693"/>
                </a:lnTo>
                <a:lnTo>
                  <a:pt x="95150" y="643790"/>
                </a:lnTo>
                <a:lnTo>
                  <a:pt x="125985" y="594999"/>
                </a:lnTo>
                <a:lnTo>
                  <a:pt x="159242" y="546949"/>
                </a:lnTo>
                <a:lnTo>
                  <a:pt x="195525" y="498688"/>
                </a:lnTo>
                <a:lnTo>
                  <a:pt x="233824" y="450287"/>
                </a:lnTo>
                <a:lnTo>
                  <a:pt x="273468" y="401791"/>
                </a:lnTo>
                <a:lnTo>
                  <a:pt x="314714" y="354644"/>
                </a:lnTo>
                <a:lnTo>
                  <a:pt x="357028" y="308396"/>
                </a:lnTo>
                <a:lnTo>
                  <a:pt x="400054" y="262747"/>
                </a:lnTo>
                <a:lnTo>
                  <a:pt x="442849" y="221732"/>
                </a:lnTo>
                <a:lnTo>
                  <a:pt x="485490" y="183804"/>
                </a:lnTo>
                <a:lnTo>
                  <a:pt x="528029" y="147936"/>
                </a:lnTo>
                <a:lnTo>
                  <a:pt x="569793" y="116263"/>
                </a:lnTo>
                <a:lnTo>
                  <a:pt x="611042" y="87386"/>
                </a:lnTo>
                <a:lnTo>
                  <a:pt x="651947" y="60374"/>
                </a:lnTo>
                <a:lnTo>
                  <a:pt x="696150" y="41661"/>
                </a:lnTo>
                <a:lnTo>
                  <a:pt x="742552" y="28479"/>
                </a:lnTo>
                <a:lnTo>
                  <a:pt x="790420" y="18986"/>
                </a:lnTo>
                <a:lnTo>
                  <a:pt x="822332" y="12658"/>
                </a:lnTo>
                <a:lnTo>
                  <a:pt x="88615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267"/>
          <p:cNvSpPr/>
          <p:nvPr>
            <p:custDataLst>
              <p:tags r:id="rId3"/>
            </p:custDataLst>
          </p:nvPr>
        </p:nvSpPr>
        <p:spPr>
          <a:xfrm>
            <a:off x="920750" y="3356019"/>
            <a:ext cx="10826751" cy="365082"/>
          </a:xfrm>
          <a:custGeom>
            <a:avLst/>
            <a:gdLst/>
            <a:ahLst/>
            <a:cxnLst/>
            <a:rect l="0" t="0" r="0" b="0"/>
            <a:pathLst>
              <a:path w="10826751" h="365082">
                <a:moveTo>
                  <a:pt x="0" y="365081"/>
                </a:moveTo>
                <a:lnTo>
                  <a:pt x="0" y="365081"/>
                </a:lnTo>
                <a:lnTo>
                  <a:pt x="33710" y="358339"/>
                </a:lnTo>
                <a:lnTo>
                  <a:pt x="78482" y="353148"/>
                </a:lnTo>
                <a:lnTo>
                  <a:pt x="105238" y="350776"/>
                </a:lnTo>
                <a:lnTo>
                  <a:pt x="137892" y="347783"/>
                </a:lnTo>
                <a:lnTo>
                  <a:pt x="174478" y="344377"/>
                </a:lnTo>
                <a:lnTo>
                  <a:pt x="213685" y="340695"/>
                </a:lnTo>
                <a:lnTo>
                  <a:pt x="259579" y="337535"/>
                </a:lnTo>
                <a:lnTo>
                  <a:pt x="309931" y="334722"/>
                </a:lnTo>
                <a:lnTo>
                  <a:pt x="363254" y="332142"/>
                </a:lnTo>
                <a:lnTo>
                  <a:pt x="422791" y="328305"/>
                </a:lnTo>
                <a:lnTo>
                  <a:pt x="486472" y="323630"/>
                </a:lnTo>
                <a:lnTo>
                  <a:pt x="552915" y="318397"/>
                </a:lnTo>
                <a:lnTo>
                  <a:pt x="624726" y="313497"/>
                </a:lnTo>
                <a:lnTo>
                  <a:pt x="700118" y="308819"/>
                </a:lnTo>
                <a:lnTo>
                  <a:pt x="777895" y="304290"/>
                </a:lnTo>
                <a:lnTo>
                  <a:pt x="864319" y="299859"/>
                </a:lnTo>
                <a:lnTo>
                  <a:pt x="956507" y="295494"/>
                </a:lnTo>
                <a:lnTo>
                  <a:pt x="1052538" y="291173"/>
                </a:lnTo>
                <a:lnTo>
                  <a:pt x="1155364" y="286882"/>
                </a:lnTo>
                <a:lnTo>
                  <a:pt x="1262721" y="282609"/>
                </a:lnTo>
                <a:lnTo>
                  <a:pt x="1373097" y="278349"/>
                </a:lnTo>
                <a:lnTo>
                  <a:pt x="1491131" y="271982"/>
                </a:lnTo>
                <a:lnTo>
                  <a:pt x="1614271" y="264210"/>
                </a:lnTo>
                <a:lnTo>
                  <a:pt x="1740814" y="255500"/>
                </a:lnTo>
                <a:lnTo>
                  <a:pt x="1873859" y="244755"/>
                </a:lnTo>
                <a:lnTo>
                  <a:pt x="2011239" y="232652"/>
                </a:lnTo>
                <a:lnTo>
                  <a:pt x="2151510" y="219645"/>
                </a:lnTo>
                <a:lnTo>
                  <a:pt x="2302173" y="206035"/>
                </a:lnTo>
                <a:lnTo>
                  <a:pt x="2459765" y="192023"/>
                </a:lnTo>
                <a:lnTo>
                  <a:pt x="2621977" y="177742"/>
                </a:lnTo>
                <a:lnTo>
                  <a:pt x="2788679" y="162577"/>
                </a:lnTo>
                <a:lnTo>
                  <a:pt x="2958375" y="146823"/>
                </a:lnTo>
                <a:lnTo>
                  <a:pt x="3130066" y="130676"/>
                </a:lnTo>
                <a:lnTo>
                  <a:pt x="3303089" y="115677"/>
                </a:lnTo>
                <a:lnTo>
                  <a:pt x="3476998" y="101445"/>
                </a:lnTo>
                <a:lnTo>
                  <a:pt x="3651499" y="87724"/>
                </a:lnTo>
                <a:lnTo>
                  <a:pt x="3829921" y="75048"/>
                </a:lnTo>
                <a:lnTo>
                  <a:pt x="4010959" y="63070"/>
                </a:lnTo>
                <a:lnTo>
                  <a:pt x="4193739" y="51557"/>
                </a:lnTo>
                <a:lnTo>
                  <a:pt x="4379093" y="42470"/>
                </a:lnTo>
                <a:lnTo>
                  <a:pt x="4566162" y="35002"/>
                </a:lnTo>
                <a:lnTo>
                  <a:pt x="4754375" y="28612"/>
                </a:lnTo>
                <a:lnTo>
                  <a:pt x="4944055" y="22234"/>
                </a:lnTo>
                <a:lnTo>
                  <a:pt x="5134715" y="15867"/>
                </a:lnTo>
                <a:lnTo>
                  <a:pt x="5326027" y="9505"/>
                </a:lnTo>
                <a:lnTo>
                  <a:pt x="5519184" y="5263"/>
                </a:lnTo>
                <a:lnTo>
                  <a:pt x="5713573" y="2436"/>
                </a:lnTo>
                <a:lnTo>
                  <a:pt x="5908782" y="551"/>
                </a:lnTo>
                <a:lnTo>
                  <a:pt x="6103127" y="0"/>
                </a:lnTo>
                <a:lnTo>
                  <a:pt x="6296895" y="338"/>
                </a:lnTo>
                <a:lnTo>
                  <a:pt x="6490280" y="1269"/>
                </a:lnTo>
                <a:lnTo>
                  <a:pt x="6684114" y="4006"/>
                </a:lnTo>
                <a:lnTo>
                  <a:pt x="6878248" y="7948"/>
                </a:lnTo>
                <a:lnTo>
                  <a:pt x="7072582" y="12692"/>
                </a:lnTo>
                <a:lnTo>
                  <a:pt x="7265639" y="17972"/>
                </a:lnTo>
                <a:lnTo>
                  <a:pt x="7457842" y="23608"/>
                </a:lnTo>
                <a:lnTo>
                  <a:pt x="7649478" y="29482"/>
                </a:lnTo>
                <a:lnTo>
                  <a:pt x="7840736" y="36926"/>
                </a:lnTo>
                <a:lnTo>
                  <a:pt x="8031740" y="45416"/>
                </a:lnTo>
                <a:lnTo>
                  <a:pt x="8222576" y="54605"/>
                </a:lnTo>
                <a:lnTo>
                  <a:pt x="8409773" y="64258"/>
                </a:lnTo>
                <a:lnTo>
                  <a:pt x="8594544" y="74221"/>
                </a:lnTo>
                <a:lnTo>
                  <a:pt x="8777695" y="84391"/>
                </a:lnTo>
                <a:lnTo>
                  <a:pt x="8960475" y="96816"/>
                </a:lnTo>
                <a:lnTo>
                  <a:pt x="9143005" y="110743"/>
                </a:lnTo>
                <a:lnTo>
                  <a:pt x="9325370" y="125672"/>
                </a:lnTo>
                <a:lnTo>
                  <a:pt x="9498452" y="141975"/>
                </a:lnTo>
                <a:lnTo>
                  <a:pt x="9665346" y="159194"/>
                </a:lnTo>
                <a:lnTo>
                  <a:pt x="9828115" y="177023"/>
                </a:lnTo>
                <a:lnTo>
                  <a:pt x="9981076" y="198081"/>
                </a:lnTo>
                <a:lnTo>
                  <a:pt x="10127501" y="221292"/>
                </a:lnTo>
                <a:lnTo>
                  <a:pt x="10269567" y="245938"/>
                </a:lnTo>
                <a:lnTo>
                  <a:pt x="10394617" y="270131"/>
                </a:lnTo>
                <a:lnTo>
                  <a:pt x="10508323" y="294019"/>
                </a:lnTo>
                <a:lnTo>
                  <a:pt x="10614465" y="317707"/>
                </a:lnTo>
                <a:lnTo>
                  <a:pt x="10685228" y="333498"/>
                </a:lnTo>
                <a:lnTo>
                  <a:pt x="10826750" y="3650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64"/>
          <p:cNvGrpSpPr/>
          <p:nvPr/>
        </p:nvGrpSpPr>
        <p:grpSpPr>
          <a:xfrm>
            <a:off x="935550" y="3953742"/>
            <a:ext cx="823401" cy="294293"/>
            <a:chOff x="935550" y="3953742"/>
            <a:chExt cx="823401" cy="294293"/>
          </a:xfrm>
        </p:grpSpPr>
        <p:sp>
          <p:nvSpPr>
            <p:cNvPr id="89" name="SMARTInkShape-268"/>
            <p:cNvSpPr/>
            <p:nvPr>
              <p:custDataLst>
                <p:tags r:id="rId137"/>
              </p:custDataLst>
            </p:nvPr>
          </p:nvSpPr>
          <p:spPr>
            <a:xfrm>
              <a:off x="1574800" y="41148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25104" y="53387"/>
                  </a:lnTo>
                  <a:lnTo>
                    <a:pt x="54196" y="46305"/>
                  </a:lnTo>
                  <a:lnTo>
                    <a:pt x="92996" y="36102"/>
                  </a:lnTo>
                  <a:lnTo>
                    <a:pt x="130467" y="2263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9"/>
            <p:cNvSpPr/>
            <p:nvPr>
              <p:custDataLst>
                <p:tags r:id="rId138"/>
              </p:custDataLst>
            </p:nvPr>
          </p:nvSpPr>
          <p:spPr>
            <a:xfrm>
              <a:off x="1628407" y="3953742"/>
              <a:ext cx="111494" cy="281709"/>
            </a:xfrm>
            <a:custGeom>
              <a:avLst/>
              <a:gdLst/>
              <a:ahLst/>
              <a:cxnLst/>
              <a:rect l="0" t="0" r="0" b="0"/>
              <a:pathLst>
                <a:path w="111494" h="281709">
                  <a:moveTo>
                    <a:pt x="111493" y="21358"/>
                  </a:moveTo>
                  <a:lnTo>
                    <a:pt x="111493" y="21358"/>
                  </a:lnTo>
                  <a:lnTo>
                    <a:pt x="111493" y="17987"/>
                  </a:lnTo>
                  <a:lnTo>
                    <a:pt x="108122" y="9149"/>
                  </a:lnTo>
                  <a:lnTo>
                    <a:pt x="102704" y="3466"/>
                  </a:lnTo>
                  <a:lnTo>
                    <a:pt x="99283" y="964"/>
                  </a:lnTo>
                  <a:lnTo>
                    <a:pt x="94887" y="0"/>
                  </a:lnTo>
                  <a:lnTo>
                    <a:pt x="84357" y="812"/>
                  </a:lnTo>
                  <a:lnTo>
                    <a:pt x="63158" y="11978"/>
                  </a:lnTo>
                  <a:lnTo>
                    <a:pt x="31416" y="49922"/>
                  </a:lnTo>
                  <a:lnTo>
                    <a:pt x="12037" y="86501"/>
                  </a:lnTo>
                  <a:lnTo>
                    <a:pt x="1905" y="129011"/>
                  </a:lnTo>
                  <a:lnTo>
                    <a:pt x="0" y="174924"/>
                  </a:lnTo>
                  <a:lnTo>
                    <a:pt x="7040" y="211811"/>
                  </a:lnTo>
                  <a:lnTo>
                    <a:pt x="16097" y="252118"/>
                  </a:lnTo>
                  <a:lnTo>
                    <a:pt x="22593" y="281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0"/>
            <p:cNvSpPr/>
            <p:nvPr>
              <p:custDataLst>
                <p:tags r:id="rId139"/>
              </p:custDataLst>
            </p:nvPr>
          </p:nvSpPr>
          <p:spPr>
            <a:xfrm>
              <a:off x="1403350" y="4241800"/>
              <a:ext cx="152401" cy="6235"/>
            </a:xfrm>
            <a:custGeom>
              <a:avLst/>
              <a:gdLst/>
              <a:ahLst/>
              <a:cxnLst/>
              <a:rect l="0" t="0" r="0" b="0"/>
              <a:pathLst>
                <a:path w="152401" h="6235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8334" y="5958"/>
                  </a:lnTo>
                  <a:lnTo>
                    <a:pt x="83701" y="6234"/>
                  </a:lnTo>
                  <a:lnTo>
                    <a:pt x="130206" y="29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1"/>
            <p:cNvSpPr/>
            <p:nvPr>
              <p:custDataLst>
                <p:tags r:id="rId140"/>
              </p:custDataLst>
            </p:nvPr>
          </p:nvSpPr>
          <p:spPr>
            <a:xfrm>
              <a:off x="1410470" y="3985667"/>
              <a:ext cx="196081" cy="40234"/>
            </a:xfrm>
            <a:custGeom>
              <a:avLst/>
              <a:gdLst/>
              <a:ahLst/>
              <a:cxnLst/>
              <a:rect l="0" t="0" r="0" b="0"/>
              <a:pathLst>
                <a:path w="196081" h="40234">
                  <a:moveTo>
                    <a:pt x="50030" y="40233"/>
                  </a:moveTo>
                  <a:lnTo>
                    <a:pt x="50030" y="40233"/>
                  </a:lnTo>
                  <a:lnTo>
                    <a:pt x="3128" y="28041"/>
                  </a:lnTo>
                  <a:lnTo>
                    <a:pt x="0" y="27633"/>
                  </a:lnTo>
                  <a:lnTo>
                    <a:pt x="36499" y="27536"/>
                  </a:lnTo>
                  <a:lnTo>
                    <a:pt x="80828" y="20792"/>
                  </a:lnTo>
                  <a:lnTo>
                    <a:pt x="127437" y="9857"/>
                  </a:lnTo>
                  <a:lnTo>
                    <a:pt x="170814" y="0"/>
                  </a:lnTo>
                  <a:lnTo>
                    <a:pt x="196080" y="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2"/>
            <p:cNvSpPr/>
            <p:nvPr>
              <p:custDataLst>
                <p:tags r:id="rId141"/>
              </p:custDataLst>
            </p:nvPr>
          </p:nvSpPr>
          <p:spPr>
            <a:xfrm>
              <a:off x="1174750" y="4171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3"/>
            <p:cNvSpPr/>
            <p:nvPr>
              <p:custDataLst>
                <p:tags r:id="rId142"/>
              </p:custDataLst>
            </p:nvPr>
          </p:nvSpPr>
          <p:spPr>
            <a:xfrm>
              <a:off x="1181100" y="4032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4"/>
            <p:cNvSpPr/>
            <p:nvPr>
              <p:custDataLst>
                <p:tags r:id="rId143"/>
              </p:custDataLst>
            </p:nvPr>
          </p:nvSpPr>
          <p:spPr>
            <a:xfrm>
              <a:off x="935550" y="4001156"/>
              <a:ext cx="150301" cy="234295"/>
            </a:xfrm>
            <a:custGeom>
              <a:avLst/>
              <a:gdLst/>
              <a:ahLst/>
              <a:cxnLst/>
              <a:rect l="0" t="0" r="0" b="0"/>
              <a:pathLst>
                <a:path w="150301" h="234295">
                  <a:moveTo>
                    <a:pt x="93150" y="50144"/>
                  </a:moveTo>
                  <a:lnTo>
                    <a:pt x="93150" y="50144"/>
                  </a:lnTo>
                  <a:lnTo>
                    <a:pt x="93150" y="37935"/>
                  </a:lnTo>
                  <a:lnTo>
                    <a:pt x="91268" y="32252"/>
                  </a:lnTo>
                  <a:lnTo>
                    <a:pt x="84312" y="22856"/>
                  </a:lnTo>
                  <a:lnTo>
                    <a:pt x="78403" y="20377"/>
                  </a:lnTo>
                  <a:lnTo>
                    <a:pt x="74852" y="19716"/>
                  </a:lnTo>
                  <a:lnTo>
                    <a:pt x="59741" y="22157"/>
                  </a:lnTo>
                  <a:lnTo>
                    <a:pt x="41859" y="34090"/>
                  </a:lnTo>
                  <a:lnTo>
                    <a:pt x="26525" y="61145"/>
                  </a:lnTo>
                  <a:lnTo>
                    <a:pt x="9674" y="102714"/>
                  </a:lnTo>
                  <a:lnTo>
                    <a:pt x="1389" y="144037"/>
                  </a:lnTo>
                  <a:lnTo>
                    <a:pt x="0" y="185082"/>
                  </a:lnTo>
                  <a:lnTo>
                    <a:pt x="4948" y="200427"/>
                  </a:lnTo>
                  <a:lnTo>
                    <a:pt x="8949" y="205366"/>
                  </a:lnTo>
                  <a:lnTo>
                    <a:pt x="19038" y="210854"/>
                  </a:lnTo>
                  <a:lnTo>
                    <a:pt x="46732" y="210572"/>
                  </a:lnTo>
                  <a:lnTo>
                    <a:pt x="78377" y="195907"/>
                  </a:lnTo>
                  <a:lnTo>
                    <a:pt x="110096" y="166946"/>
                  </a:lnTo>
                  <a:lnTo>
                    <a:pt x="135095" y="124812"/>
                  </a:lnTo>
                  <a:lnTo>
                    <a:pt x="145424" y="87328"/>
                  </a:lnTo>
                  <a:lnTo>
                    <a:pt x="149544" y="50442"/>
                  </a:lnTo>
                  <a:lnTo>
                    <a:pt x="144319" y="26993"/>
                  </a:lnTo>
                  <a:lnTo>
                    <a:pt x="131179" y="11397"/>
                  </a:lnTo>
                  <a:lnTo>
                    <a:pt x="122736" y="5262"/>
                  </a:lnTo>
                  <a:lnTo>
                    <a:pt x="102066" y="328"/>
                  </a:lnTo>
                  <a:lnTo>
                    <a:pt x="90627" y="0"/>
                  </a:lnTo>
                  <a:lnTo>
                    <a:pt x="80885" y="2603"/>
                  </a:lnTo>
                  <a:lnTo>
                    <a:pt x="64415" y="13022"/>
                  </a:lnTo>
                  <a:lnTo>
                    <a:pt x="46614" y="38126"/>
                  </a:lnTo>
                  <a:lnTo>
                    <a:pt x="39145" y="71278"/>
                  </a:lnTo>
                  <a:lnTo>
                    <a:pt x="41161" y="91757"/>
                  </a:lnTo>
                  <a:lnTo>
                    <a:pt x="52111" y="119153"/>
                  </a:lnTo>
                  <a:lnTo>
                    <a:pt x="81605" y="161511"/>
                  </a:lnTo>
                  <a:lnTo>
                    <a:pt x="129002" y="203696"/>
                  </a:lnTo>
                  <a:lnTo>
                    <a:pt x="146346" y="224307"/>
                  </a:lnTo>
                  <a:lnTo>
                    <a:pt x="150300" y="23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275"/>
          <p:cNvSpPr/>
          <p:nvPr>
            <p:custDataLst>
              <p:tags r:id="rId4"/>
            </p:custDataLst>
          </p:nvPr>
        </p:nvSpPr>
        <p:spPr>
          <a:xfrm>
            <a:off x="1504950" y="3984730"/>
            <a:ext cx="6316" cy="247495"/>
          </a:xfrm>
          <a:custGeom>
            <a:avLst/>
            <a:gdLst/>
            <a:ahLst/>
            <a:cxnLst/>
            <a:rect l="0" t="0" r="0" b="0"/>
            <a:pathLst>
              <a:path w="6316" h="247495">
                <a:moveTo>
                  <a:pt x="0" y="9420"/>
                </a:moveTo>
                <a:lnTo>
                  <a:pt x="0" y="9420"/>
                </a:lnTo>
                <a:lnTo>
                  <a:pt x="3371" y="6049"/>
                </a:lnTo>
                <a:lnTo>
                  <a:pt x="5026" y="2513"/>
                </a:lnTo>
                <a:lnTo>
                  <a:pt x="5467" y="582"/>
                </a:lnTo>
                <a:lnTo>
                  <a:pt x="5762" y="0"/>
                </a:lnTo>
                <a:lnTo>
                  <a:pt x="5958" y="318"/>
                </a:lnTo>
                <a:lnTo>
                  <a:pt x="6315" y="37984"/>
                </a:lnTo>
                <a:lnTo>
                  <a:pt x="5629" y="69388"/>
                </a:lnTo>
                <a:lnTo>
                  <a:pt x="2972" y="111566"/>
                </a:lnTo>
                <a:lnTo>
                  <a:pt x="1321" y="152891"/>
                </a:lnTo>
                <a:lnTo>
                  <a:pt x="587" y="189601"/>
                </a:lnTo>
                <a:lnTo>
                  <a:pt x="116" y="234388"/>
                </a:lnTo>
                <a:lnTo>
                  <a:pt x="23" y="247494"/>
                </a:lnTo>
                <a:lnTo>
                  <a:pt x="0" y="225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66"/>
          <p:cNvGrpSpPr/>
          <p:nvPr/>
        </p:nvGrpSpPr>
        <p:grpSpPr>
          <a:xfrm>
            <a:off x="2089150" y="3957717"/>
            <a:ext cx="228339" cy="341234"/>
            <a:chOff x="2089150" y="3957717"/>
            <a:chExt cx="228339" cy="341234"/>
          </a:xfrm>
        </p:grpSpPr>
        <p:sp>
          <p:nvSpPr>
            <p:cNvPr id="98" name="SMARTInkShape-276"/>
            <p:cNvSpPr/>
            <p:nvPr>
              <p:custDataLst>
                <p:tags r:id="rId135"/>
              </p:custDataLst>
            </p:nvPr>
          </p:nvSpPr>
          <p:spPr>
            <a:xfrm>
              <a:off x="2089150" y="3957717"/>
              <a:ext cx="228339" cy="341234"/>
            </a:xfrm>
            <a:custGeom>
              <a:avLst/>
              <a:gdLst/>
              <a:ahLst/>
              <a:cxnLst/>
              <a:rect l="0" t="0" r="0" b="0"/>
              <a:pathLst>
                <a:path w="228339" h="341234">
                  <a:moveTo>
                    <a:pt x="222250" y="23733"/>
                  </a:moveTo>
                  <a:lnTo>
                    <a:pt x="222250" y="23733"/>
                  </a:lnTo>
                  <a:lnTo>
                    <a:pt x="228338" y="0"/>
                  </a:lnTo>
                  <a:lnTo>
                    <a:pt x="200788" y="41849"/>
                  </a:lnTo>
                  <a:lnTo>
                    <a:pt x="180256" y="77175"/>
                  </a:lnTo>
                  <a:lnTo>
                    <a:pt x="155608" y="119452"/>
                  </a:lnTo>
                  <a:lnTo>
                    <a:pt x="125839" y="166463"/>
                  </a:lnTo>
                  <a:lnTo>
                    <a:pt x="93793" y="213698"/>
                  </a:lnTo>
                  <a:lnTo>
                    <a:pt x="62852" y="257034"/>
                  </a:lnTo>
                  <a:lnTo>
                    <a:pt x="27717" y="303114"/>
                  </a:lnTo>
                  <a:lnTo>
                    <a:pt x="0" y="34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7"/>
            <p:cNvSpPr/>
            <p:nvPr>
              <p:custDataLst>
                <p:tags r:id="rId136"/>
              </p:custDataLst>
            </p:nvPr>
          </p:nvSpPr>
          <p:spPr>
            <a:xfrm>
              <a:off x="2127773" y="3981450"/>
              <a:ext cx="158228" cy="234951"/>
            </a:xfrm>
            <a:custGeom>
              <a:avLst/>
              <a:gdLst/>
              <a:ahLst/>
              <a:cxnLst/>
              <a:rect l="0" t="0" r="0" b="0"/>
              <a:pathLst>
                <a:path w="158228" h="234951">
                  <a:moveTo>
                    <a:pt x="12177" y="0"/>
                  </a:moveTo>
                  <a:lnTo>
                    <a:pt x="12177" y="0"/>
                  </a:lnTo>
                  <a:lnTo>
                    <a:pt x="0" y="6088"/>
                  </a:lnTo>
                  <a:lnTo>
                    <a:pt x="3003" y="16385"/>
                  </a:lnTo>
                  <a:lnTo>
                    <a:pt x="34967" y="60632"/>
                  </a:lnTo>
                  <a:lnTo>
                    <a:pt x="65966" y="101926"/>
                  </a:lnTo>
                  <a:lnTo>
                    <a:pt x="100081" y="148734"/>
                  </a:lnTo>
                  <a:lnTo>
                    <a:pt x="128769" y="187532"/>
                  </a:lnTo>
                  <a:lnTo>
                    <a:pt x="15822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8"/>
          <p:cNvGrpSpPr/>
          <p:nvPr/>
        </p:nvGrpSpPr>
        <p:grpSpPr>
          <a:xfrm>
            <a:off x="2607787" y="4068334"/>
            <a:ext cx="491014" cy="312014"/>
            <a:chOff x="2607787" y="4068334"/>
            <a:chExt cx="491014" cy="312014"/>
          </a:xfrm>
        </p:grpSpPr>
        <p:sp>
          <p:nvSpPr>
            <p:cNvPr id="101" name="SMARTInkShape-278"/>
            <p:cNvSpPr/>
            <p:nvPr>
              <p:custDataLst>
                <p:tags r:id="rId131"/>
              </p:custDataLst>
            </p:nvPr>
          </p:nvSpPr>
          <p:spPr>
            <a:xfrm>
              <a:off x="3009900" y="4068334"/>
              <a:ext cx="88901" cy="160767"/>
            </a:xfrm>
            <a:custGeom>
              <a:avLst/>
              <a:gdLst/>
              <a:ahLst/>
              <a:cxnLst/>
              <a:rect l="0" t="0" r="0" b="0"/>
              <a:pathLst>
                <a:path w="88901" h="160767">
                  <a:moveTo>
                    <a:pt x="88900" y="21066"/>
                  </a:moveTo>
                  <a:lnTo>
                    <a:pt x="88900" y="21066"/>
                  </a:lnTo>
                  <a:lnTo>
                    <a:pt x="75085" y="9132"/>
                  </a:lnTo>
                  <a:lnTo>
                    <a:pt x="59046" y="51"/>
                  </a:lnTo>
                  <a:lnTo>
                    <a:pt x="54181" y="0"/>
                  </a:lnTo>
                  <a:lnTo>
                    <a:pt x="43131" y="3707"/>
                  </a:lnTo>
                  <a:lnTo>
                    <a:pt x="25009" y="17098"/>
                  </a:lnTo>
                  <a:lnTo>
                    <a:pt x="9605" y="37843"/>
                  </a:lnTo>
                  <a:lnTo>
                    <a:pt x="6150" y="49924"/>
                  </a:lnTo>
                  <a:lnTo>
                    <a:pt x="6217" y="55121"/>
                  </a:lnTo>
                  <a:lnTo>
                    <a:pt x="10054" y="64659"/>
                  </a:lnTo>
                  <a:lnTo>
                    <a:pt x="48747" y="107834"/>
                  </a:lnTo>
                  <a:lnTo>
                    <a:pt x="50843" y="112778"/>
                  </a:lnTo>
                  <a:lnTo>
                    <a:pt x="51289" y="123916"/>
                  </a:lnTo>
                  <a:lnTo>
                    <a:pt x="44203" y="142086"/>
                  </a:lnTo>
                  <a:lnTo>
                    <a:pt x="35168" y="150818"/>
                  </a:lnTo>
                  <a:lnTo>
                    <a:pt x="24097" y="156344"/>
                  </a:lnTo>
                  <a:lnTo>
                    <a:pt x="0" y="16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9"/>
            <p:cNvSpPr/>
            <p:nvPr>
              <p:custDataLst>
                <p:tags r:id="rId132"/>
              </p:custDataLst>
            </p:nvPr>
          </p:nvSpPr>
          <p:spPr>
            <a:xfrm>
              <a:off x="2879154" y="4084947"/>
              <a:ext cx="98997" cy="139154"/>
            </a:xfrm>
            <a:custGeom>
              <a:avLst/>
              <a:gdLst/>
              <a:ahLst/>
              <a:cxnLst/>
              <a:rect l="0" t="0" r="0" b="0"/>
              <a:pathLst>
                <a:path w="98997" h="139154">
                  <a:moveTo>
                    <a:pt x="35496" y="48903"/>
                  </a:moveTo>
                  <a:lnTo>
                    <a:pt x="35496" y="48903"/>
                  </a:lnTo>
                  <a:lnTo>
                    <a:pt x="28754" y="52274"/>
                  </a:lnTo>
                  <a:lnTo>
                    <a:pt x="26768" y="53972"/>
                  </a:lnTo>
                  <a:lnTo>
                    <a:pt x="24561" y="57741"/>
                  </a:lnTo>
                  <a:lnTo>
                    <a:pt x="25384" y="59028"/>
                  </a:lnTo>
                  <a:lnTo>
                    <a:pt x="30061" y="60458"/>
                  </a:lnTo>
                  <a:lnTo>
                    <a:pt x="40628" y="61264"/>
                  </a:lnTo>
                  <a:lnTo>
                    <a:pt x="52695" y="58132"/>
                  </a:lnTo>
                  <a:lnTo>
                    <a:pt x="65208" y="45993"/>
                  </a:lnTo>
                  <a:lnTo>
                    <a:pt x="74481" y="32362"/>
                  </a:lnTo>
                  <a:lnTo>
                    <a:pt x="75636" y="21796"/>
                  </a:lnTo>
                  <a:lnTo>
                    <a:pt x="73999" y="4508"/>
                  </a:lnTo>
                  <a:lnTo>
                    <a:pt x="72454" y="2373"/>
                  </a:lnTo>
                  <a:lnTo>
                    <a:pt x="70012" y="949"/>
                  </a:lnTo>
                  <a:lnTo>
                    <a:pt x="66974" y="0"/>
                  </a:lnTo>
                  <a:lnTo>
                    <a:pt x="57953" y="2709"/>
                  </a:lnTo>
                  <a:lnTo>
                    <a:pt x="40974" y="14049"/>
                  </a:lnTo>
                  <a:lnTo>
                    <a:pt x="29464" y="26357"/>
                  </a:lnTo>
                  <a:lnTo>
                    <a:pt x="10577" y="64885"/>
                  </a:lnTo>
                  <a:lnTo>
                    <a:pt x="0" y="102938"/>
                  </a:lnTo>
                  <a:lnTo>
                    <a:pt x="2316" y="117369"/>
                  </a:lnTo>
                  <a:lnTo>
                    <a:pt x="4909" y="124180"/>
                  </a:lnTo>
                  <a:lnTo>
                    <a:pt x="13435" y="133630"/>
                  </a:lnTo>
                  <a:lnTo>
                    <a:pt x="18672" y="137137"/>
                  </a:lnTo>
                  <a:lnTo>
                    <a:pt x="35780" y="139153"/>
                  </a:lnTo>
                  <a:lnTo>
                    <a:pt x="56789" y="136286"/>
                  </a:lnTo>
                  <a:lnTo>
                    <a:pt x="98996" y="11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0"/>
            <p:cNvSpPr/>
            <p:nvPr>
              <p:custDataLst>
                <p:tags r:id="rId133"/>
              </p:custDataLst>
            </p:nvPr>
          </p:nvSpPr>
          <p:spPr>
            <a:xfrm>
              <a:off x="2796759" y="4096917"/>
              <a:ext cx="80781" cy="120024"/>
            </a:xfrm>
            <a:custGeom>
              <a:avLst/>
              <a:gdLst/>
              <a:ahLst/>
              <a:cxnLst/>
              <a:rect l="0" t="0" r="0" b="0"/>
              <a:pathLst>
                <a:path w="80781" h="120024">
                  <a:moveTo>
                    <a:pt x="73441" y="17883"/>
                  </a:moveTo>
                  <a:lnTo>
                    <a:pt x="73441" y="17883"/>
                  </a:lnTo>
                  <a:lnTo>
                    <a:pt x="73441" y="14512"/>
                  </a:lnTo>
                  <a:lnTo>
                    <a:pt x="72030" y="13519"/>
                  </a:lnTo>
                  <a:lnTo>
                    <a:pt x="64713" y="11416"/>
                  </a:lnTo>
                  <a:lnTo>
                    <a:pt x="63389" y="10044"/>
                  </a:lnTo>
                  <a:lnTo>
                    <a:pt x="59644" y="4742"/>
                  </a:lnTo>
                  <a:lnTo>
                    <a:pt x="57893" y="2772"/>
                  </a:lnTo>
                  <a:lnTo>
                    <a:pt x="52185" y="584"/>
                  </a:lnTo>
                  <a:lnTo>
                    <a:pt x="48687" y="0"/>
                  </a:lnTo>
                  <a:lnTo>
                    <a:pt x="44944" y="1022"/>
                  </a:lnTo>
                  <a:lnTo>
                    <a:pt x="37022" y="5921"/>
                  </a:lnTo>
                  <a:lnTo>
                    <a:pt x="16074" y="30702"/>
                  </a:lnTo>
                  <a:lnTo>
                    <a:pt x="6552" y="46393"/>
                  </a:lnTo>
                  <a:lnTo>
                    <a:pt x="0" y="74465"/>
                  </a:lnTo>
                  <a:lnTo>
                    <a:pt x="1430" y="101755"/>
                  </a:lnTo>
                  <a:lnTo>
                    <a:pt x="4267" y="108369"/>
                  </a:lnTo>
                  <a:lnTo>
                    <a:pt x="13063" y="117601"/>
                  </a:lnTo>
                  <a:lnTo>
                    <a:pt x="18373" y="119640"/>
                  </a:lnTo>
                  <a:lnTo>
                    <a:pt x="29916" y="120023"/>
                  </a:lnTo>
                  <a:lnTo>
                    <a:pt x="42102" y="114078"/>
                  </a:lnTo>
                  <a:lnTo>
                    <a:pt x="54574" y="102970"/>
                  </a:lnTo>
                  <a:lnTo>
                    <a:pt x="72084" y="76882"/>
                  </a:lnTo>
                  <a:lnTo>
                    <a:pt x="79423" y="57040"/>
                  </a:lnTo>
                  <a:lnTo>
                    <a:pt x="80780" y="29407"/>
                  </a:lnTo>
                  <a:lnTo>
                    <a:pt x="76467" y="15714"/>
                  </a:lnTo>
                  <a:lnTo>
                    <a:pt x="73342" y="10087"/>
                  </a:lnTo>
                  <a:lnTo>
                    <a:pt x="69142" y="7041"/>
                  </a:lnTo>
                  <a:lnTo>
                    <a:pt x="64225" y="5716"/>
                  </a:lnTo>
                  <a:lnTo>
                    <a:pt x="58830" y="5538"/>
                  </a:lnTo>
                  <a:lnTo>
                    <a:pt x="47192" y="9104"/>
                  </a:lnTo>
                  <a:lnTo>
                    <a:pt x="41125" y="12030"/>
                  </a:lnTo>
                  <a:lnTo>
                    <a:pt x="32502" y="20926"/>
                  </a:lnTo>
                  <a:lnTo>
                    <a:pt x="22641" y="3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1"/>
            <p:cNvSpPr/>
            <p:nvPr>
              <p:custDataLst>
                <p:tags r:id="rId134"/>
              </p:custDataLst>
            </p:nvPr>
          </p:nvSpPr>
          <p:spPr>
            <a:xfrm>
              <a:off x="2607787" y="4087283"/>
              <a:ext cx="137014" cy="293065"/>
            </a:xfrm>
            <a:custGeom>
              <a:avLst/>
              <a:gdLst/>
              <a:ahLst/>
              <a:cxnLst/>
              <a:rect l="0" t="0" r="0" b="0"/>
              <a:pathLst>
                <a:path w="137014" h="293065">
                  <a:moveTo>
                    <a:pt x="103663" y="40217"/>
                  </a:moveTo>
                  <a:lnTo>
                    <a:pt x="103663" y="40217"/>
                  </a:lnTo>
                  <a:lnTo>
                    <a:pt x="103663" y="12690"/>
                  </a:lnTo>
                  <a:lnTo>
                    <a:pt x="101546" y="10577"/>
                  </a:lnTo>
                  <a:lnTo>
                    <a:pt x="77148" y="0"/>
                  </a:lnTo>
                  <a:lnTo>
                    <a:pt x="48770" y="392"/>
                  </a:lnTo>
                  <a:lnTo>
                    <a:pt x="31288" y="8876"/>
                  </a:lnTo>
                  <a:lnTo>
                    <a:pt x="17168" y="22760"/>
                  </a:lnTo>
                  <a:lnTo>
                    <a:pt x="6189" y="40689"/>
                  </a:lnTo>
                  <a:lnTo>
                    <a:pt x="2251" y="58536"/>
                  </a:lnTo>
                  <a:lnTo>
                    <a:pt x="5471" y="89618"/>
                  </a:lnTo>
                  <a:lnTo>
                    <a:pt x="8568" y="95023"/>
                  </a:lnTo>
                  <a:lnTo>
                    <a:pt x="17654" y="102911"/>
                  </a:lnTo>
                  <a:lnTo>
                    <a:pt x="30629" y="105005"/>
                  </a:lnTo>
                  <a:lnTo>
                    <a:pt x="45098" y="102878"/>
                  </a:lnTo>
                  <a:lnTo>
                    <a:pt x="58584" y="97229"/>
                  </a:lnTo>
                  <a:lnTo>
                    <a:pt x="81448" y="76002"/>
                  </a:lnTo>
                  <a:lnTo>
                    <a:pt x="115640" y="28402"/>
                  </a:lnTo>
                  <a:lnTo>
                    <a:pt x="118216" y="70860"/>
                  </a:lnTo>
                  <a:lnTo>
                    <a:pt x="125143" y="109033"/>
                  </a:lnTo>
                  <a:lnTo>
                    <a:pt x="134252" y="154210"/>
                  </a:lnTo>
                  <a:lnTo>
                    <a:pt x="137013" y="183309"/>
                  </a:lnTo>
                  <a:lnTo>
                    <a:pt x="130635" y="221374"/>
                  </a:lnTo>
                  <a:lnTo>
                    <a:pt x="123647" y="239264"/>
                  </a:lnTo>
                  <a:lnTo>
                    <a:pt x="98295" y="264607"/>
                  </a:lnTo>
                  <a:lnTo>
                    <a:pt x="63973" y="286619"/>
                  </a:lnTo>
                  <a:lnTo>
                    <a:pt x="43219" y="292487"/>
                  </a:lnTo>
                  <a:lnTo>
                    <a:pt x="33734" y="293064"/>
                  </a:lnTo>
                  <a:lnTo>
                    <a:pt x="17550" y="288060"/>
                  </a:lnTo>
                  <a:lnTo>
                    <a:pt x="10271" y="283762"/>
                  </a:lnTo>
                  <a:lnTo>
                    <a:pt x="5418" y="278780"/>
                  </a:lnTo>
                  <a:lnTo>
                    <a:pt x="26" y="267600"/>
                  </a:lnTo>
                  <a:lnTo>
                    <a:pt x="0" y="261656"/>
                  </a:lnTo>
                  <a:lnTo>
                    <a:pt x="3733" y="249406"/>
                  </a:lnTo>
                  <a:lnTo>
                    <a:pt x="33813" y="21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9"/>
          <p:cNvGrpSpPr/>
          <p:nvPr/>
        </p:nvGrpSpPr>
        <p:grpSpPr>
          <a:xfrm>
            <a:off x="3392567" y="3886200"/>
            <a:ext cx="245984" cy="326450"/>
            <a:chOff x="3392567" y="3886200"/>
            <a:chExt cx="245984" cy="326450"/>
          </a:xfrm>
        </p:grpSpPr>
        <p:sp>
          <p:nvSpPr>
            <p:cNvPr id="106" name="SMARTInkShape-282"/>
            <p:cNvSpPr/>
            <p:nvPr>
              <p:custDataLst>
                <p:tags r:id="rId128"/>
              </p:custDataLst>
            </p:nvPr>
          </p:nvSpPr>
          <p:spPr>
            <a:xfrm>
              <a:off x="3523274" y="4054821"/>
              <a:ext cx="115277" cy="130509"/>
            </a:xfrm>
            <a:custGeom>
              <a:avLst/>
              <a:gdLst/>
              <a:ahLst/>
              <a:cxnLst/>
              <a:rect l="0" t="0" r="0" b="0"/>
              <a:pathLst>
                <a:path w="115277" h="130509">
                  <a:moveTo>
                    <a:pt x="115276" y="28229"/>
                  </a:moveTo>
                  <a:lnTo>
                    <a:pt x="115276" y="28229"/>
                  </a:lnTo>
                  <a:lnTo>
                    <a:pt x="100970" y="19391"/>
                  </a:lnTo>
                  <a:lnTo>
                    <a:pt x="94261" y="13302"/>
                  </a:lnTo>
                  <a:lnTo>
                    <a:pt x="91825" y="9130"/>
                  </a:lnTo>
                  <a:lnTo>
                    <a:pt x="90261" y="702"/>
                  </a:lnTo>
                  <a:lnTo>
                    <a:pt x="88016" y="0"/>
                  </a:lnTo>
                  <a:lnTo>
                    <a:pt x="69204" y="3943"/>
                  </a:lnTo>
                  <a:lnTo>
                    <a:pt x="63395" y="5688"/>
                  </a:lnTo>
                  <a:lnTo>
                    <a:pt x="41735" y="21629"/>
                  </a:lnTo>
                  <a:lnTo>
                    <a:pt x="17442" y="50968"/>
                  </a:lnTo>
                  <a:lnTo>
                    <a:pt x="2484" y="86472"/>
                  </a:lnTo>
                  <a:lnTo>
                    <a:pt x="0" y="105620"/>
                  </a:lnTo>
                  <a:lnTo>
                    <a:pt x="1953" y="119775"/>
                  </a:lnTo>
                  <a:lnTo>
                    <a:pt x="7525" y="128418"/>
                  </a:lnTo>
                  <a:lnTo>
                    <a:pt x="13809" y="130299"/>
                  </a:lnTo>
                  <a:lnTo>
                    <a:pt x="32080" y="130508"/>
                  </a:lnTo>
                  <a:lnTo>
                    <a:pt x="52429" y="122605"/>
                  </a:lnTo>
                  <a:lnTo>
                    <a:pt x="79956" y="102288"/>
                  </a:lnTo>
                  <a:lnTo>
                    <a:pt x="99637" y="76513"/>
                  </a:lnTo>
                  <a:lnTo>
                    <a:pt x="107619" y="57450"/>
                  </a:lnTo>
                  <a:lnTo>
                    <a:pt x="108816" y="39569"/>
                  </a:lnTo>
                  <a:lnTo>
                    <a:pt x="106030" y="33672"/>
                  </a:lnTo>
                  <a:lnTo>
                    <a:pt x="101351" y="29741"/>
                  </a:lnTo>
                  <a:lnTo>
                    <a:pt x="95409" y="27121"/>
                  </a:lnTo>
                  <a:lnTo>
                    <a:pt x="51172" y="27595"/>
                  </a:lnTo>
                  <a:lnTo>
                    <a:pt x="32726" y="28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3"/>
            <p:cNvSpPr/>
            <p:nvPr>
              <p:custDataLst>
                <p:tags r:id="rId129"/>
              </p:custDataLst>
            </p:nvPr>
          </p:nvSpPr>
          <p:spPr>
            <a:xfrm>
              <a:off x="3392567" y="4051300"/>
              <a:ext cx="112634" cy="25401"/>
            </a:xfrm>
            <a:custGeom>
              <a:avLst/>
              <a:gdLst/>
              <a:ahLst/>
              <a:cxnLst/>
              <a:rect l="0" t="0" r="0" b="0"/>
              <a:pathLst>
                <a:path w="11263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0" y="25400"/>
                  </a:lnTo>
                  <a:lnTo>
                    <a:pt x="38478" y="22029"/>
                  </a:lnTo>
                  <a:lnTo>
                    <a:pt x="81881" y="9820"/>
                  </a:lnTo>
                  <a:lnTo>
                    <a:pt x="112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4"/>
            <p:cNvSpPr/>
            <p:nvPr>
              <p:custDataLst>
                <p:tags r:id="rId130"/>
              </p:custDataLst>
            </p:nvPr>
          </p:nvSpPr>
          <p:spPr>
            <a:xfrm>
              <a:off x="3449139" y="3886200"/>
              <a:ext cx="68762" cy="326450"/>
            </a:xfrm>
            <a:custGeom>
              <a:avLst/>
              <a:gdLst/>
              <a:ahLst/>
              <a:cxnLst/>
              <a:rect l="0" t="0" r="0" b="0"/>
              <a:pathLst>
                <a:path w="68762" h="326450">
                  <a:moveTo>
                    <a:pt x="68761" y="0"/>
                  </a:moveTo>
                  <a:lnTo>
                    <a:pt x="68761" y="0"/>
                  </a:lnTo>
                  <a:lnTo>
                    <a:pt x="65390" y="0"/>
                  </a:lnTo>
                  <a:lnTo>
                    <a:pt x="56552" y="3371"/>
                  </a:lnTo>
                  <a:lnTo>
                    <a:pt x="41625" y="35806"/>
                  </a:lnTo>
                  <a:lnTo>
                    <a:pt x="30538" y="82262"/>
                  </a:lnTo>
                  <a:lnTo>
                    <a:pt x="23315" y="118875"/>
                  </a:lnTo>
                  <a:lnTo>
                    <a:pt x="15402" y="158667"/>
                  </a:lnTo>
                  <a:lnTo>
                    <a:pt x="7181" y="199870"/>
                  </a:lnTo>
                  <a:lnTo>
                    <a:pt x="2586" y="237939"/>
                  </a:lnTo>
                  <a:lnTo>
                    <a:pt x="0" y="283578"/>
                  </a:lnTo>
                  <a:lnTo>
                    <a:pt x="1115" y="311212"/>
                  </a:lnTo>
                  <a:lnTo>
                    <a:pt x="2497" y="317541"/>
                  </a:lnTo>
                  <a:lnTo>
                    <a:pt x="4829" y="321761"/>
                  </a:lnTo>
                  <a:lnTo>
                    <a:pt x="7795" y="324574"/>
                  </a:lnTo>
                  <a:lnTo>
                    <a:pt x="11184" y="326449"/>
                  </a:lnTo>
                  <a:lnTo>
                    <a:pt x="14854" y="325582"/>
                  </a:lnTo>
                  <a:lnTo>
                    <a:pt x="22695" y="318976"/>
                  </a:lnTo>
                  <a:lnTo>
                    <a:pt x="3701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70"/>
          <p:cNvGrpSpPr/>
          <p:nvPr/>
        </p:nvGrpSpPr>
        <p:grpSpPr>
          <a:xfrm>
            <a:off x="4112642" y="3888188"/>
            <a:ext cx="497459" cy="391713"/>
            <a:chOff x="4112642" y="3888188"/>
            <a:chExt cx="497459" cy="391713"/>
          </a:xfrm>
        </p:grpSpPr>
        <p:sp>
          <p:nvSpPr>
            <p:cNvPr id="110" name="SMARTInkShape-285"/>
            <p:cNvSpPr/>
            <p:nvPr>
              <p:custDataLst>
                <p:tags r:id="rId124"/>
              </p:custDataLst>
            </p:nvPr>
          </p:nvSpPr>
          <p:spPr>
            <a:xfrm>
              <a:off x="4514850" y="421640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95250" y="0"/>
                  </a:moveTo>
                  <a:lnTo>
                    <a:pt x="95250" y="0"/>
                  </a:lnTo>
                  <a:lnTo>
                    <a:pt x="48161" y="313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6"/>
            <p:cNvSpPr/>
            <p:nvPr>
              <p:custDataLst>
                <p:tags r:id="rId125"/>
              </p:custDataLst>
            </p:nvPr>
          </p:nvSpPr>
          <p:spPr>
            <a:xfrm>
              <a:off x="4345165" y="3888188"/>
              <a:ext cx="129044" cy="273301"/>
            </a:xfrm>
            <a:custGeom>
              <a:avLst/>
              <a:gdLst/>
              <a:ahLst/>
              <a:cxnLst/>
              <a:rect l="0" t="0" r="0" b="0"/>
              <a:pathLst>
                <a:path w="129044" h="273301">
                  <a:moveTo>
                    <a:pt x="10935" y="125012"/>
                  </a:moveTo>
                  <a:lnTo>
                    <a:pt x="10935" y="125012"/>
                  </a:lnTo>
                  <a:lnTo>
                    <a:pt x="2207" y="98253"/>
                  </a:lnTo>
                  <a:lnTo>
                    <a:pt x="0" y="74078"/>
                  </a:lnTo>
                  <a:lnTo>
                    <a:pt x="6545" y="50634"/>
                  </a:lnTo>
                  <a:lnTo>
                    <a:pt x="24216" y="23247"/>
                  </a:lnTo>
                  <a:lnTo>
                    <a:pt x="37299" y="12050"/>
                  </a:lnTo>
                  <a:lnTo>
                    <a:pt x="60531" y="2485"/>
                  </a:lnTo>
                  <a:lnTo>
                    <a:pt x="76957" y="0"/>
                  </a:lnTo>
                  <a:lnTo>
                    <a:pt x="105442" y="5343"/>
                  </a:lnTo>
                  <a:lnTo>
                    <a:pt x="112745" y="9955"/>
                  </a:lnTo>
                  <a:lnTo>
                    <a:pt x="122741" y="22605"/>
                  </a:lnTo>
                  <a:lnTo>
                    <a:pt x="128964" y="45594"/>
                  </a:lnTo>
                  <a:lnTo>
                    <a:pt x="122894" y="65726"/>
                  </a:lnTo>
                  <a:lnTo>
                    <a:pt x="96002" y="109774"/>
                  </a:lnTo>
                  <a:lnTo>
                    <a:pt x="60027" y="156111"/>
                  </a:lnTo>
                  <a:lnTo>
                    <a:pt x="57448" y="160000"/>
                  </a:lnTo>
                  <a:lnTo>
                    <a:pt x="58171" y="161037"/>
                  </a:lnTo>
                  <a:lnTo>
                    <a:pt x="62738" y="162190"/>
                  </a:lnTo>
                  <a:lnTo>
                    <a:pt x="106340" y="166402"/>
                  </a:lnTo>
                  <a:lnTo>
                    <a:pt x="118718" y="171865"/>
                  </a:lnTo>
                  <a:lnTo>
                    <a:pt x="123007" y="175297"/>
                  </a:lnTo>
                  <a:lnTo>
                    <a:pt x="127772" y="186637"/>
                  </a:lnTo>
                  <a:lnTo>
                    <a:pt x="129043" y="193612"/>
                  </a:lnTo>
                  <a:lnTo>
                    <a:pt x="124811" y="208888"/>
                  </a:lnTo>
                  <a:lnTo>
                    <a:pt x="114463" y="225085"/>
                  </a:lnTo>
                  <a:lnTo>
                    <a:pt x="88098" y="249364"/>
                  </a:lnTo>
                  <a:lnTo>
                    <a:pt x="53789" y="268161"/>
                  </a:lnTo>
                  <a:lnTo>
                    <a:pt x="29275" y="273300"/>
                  </a:lnTo>
                  <a:lnTo>
                    <a:pt x="19634" y="272554"/>
                  </a:lnTo>
                  <a:lnTo>
                    <a:pt x="5159" y="266081"/>
                  </a:lnTo>
                  <a:lnTo>
                    <a:pt x="2145" y="260686"/>
                  </a:lnTo>
                  <a:lnTo>
                    <a:pt x="1547" y="254266"/>
                  </a:lnTo>
                  <a:lnTo>
                    <a:pt x="4585" y="232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7"/>
            <p:cNvSpPr/>
            <p:nvPr>
              <p:custDataLst>
                <p:tags r:id="rId126"/>
              </p:custDataLst>
            </p:nvPr>
          </p:nvSpPr>
          <p:spPr>
            <a:xfrm>
              <a:off x="4343400" y="3987800"/>
              <a:ext cx="24539" cy="184151"/>
            </a:xfrm>
            <a:custGeom>
              <a:avLst/>
              <a:gdLst/>
              <a:ahLst/>
              <a:cxnLst/>
              <a:rect l="0" t="0" r="0" b="0"/>
              <a:pathLst>
                <a:path w="24539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26968"/>
                  </a:lnTo>
                  <a:lnTo>
                    <a:pt x="22490" y="67336"/>
                  </a:lnTo>
                  <a:lnTo>
                    <a:pt x="24538" y="103834"/>
                  </a:lnTo>
                  <a:lnTo>
                    <a:pt x="20160" y="147066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8"/>
            <p:cNvSpPr/>
            <p:nvPr>
              <p:custDataLst>
                <p:tags r:id="rId127"/>
              </p:custDataLst>
            </p:nvPr>
          </p:nvSpPr>
          <p:spPr>
            <a:xfrm>
              <a:off x="4112642" y="3928601"/>
              <a:ext cx="121809" cy="233134"/>
            </a:xfrm>
            <a:custGeom>
              <a:avLst/>
              <a:gdLst/>
              <a:ahLst/>
              <a:cxnLst/>
              <a:rect l="0" t="0" r="0" b="0"/>
              <a:pathLst>
                <a:path w="121809" h="233134">
                  <a:moveTo>
                    <a:pt x="97408" y="33799"/>
                  </a:moveTo>
                  <a:lnTo>
                    <a:pt x="97408" y="33799"/>
                  </a:lnTo>
                  <a:lnTo>
                    <a:pt x="111897" y="18603"/>
                  </a:lnTo>
                  <a:lnTo>
                    <a:pt x="114431" y="13405"/>
                  </a:lnTo>
                  <a:lnTo>
                    <a:pt x="112990" y="11031"/>
                  </a:lnTo>
                  <a:lnTo>
                    <a:pt x="105744" y="6511"/>
                  </a:lnTo>
                  <a:lnTo>
                    <a:pt x="86394" y="0"/>
                  </a:lnTo>
                  <a:lnTo>
                    <a:pt x="68995" y="1373"/>
                  </a:lnTo>
                  <a:lnTo>
                    <a:pt x="50207" y="7393"/>
                  </a:lnTo>
                  <a:lnTo>
                    <a:pt x="24469" y="23388"/>
                  </a:lnTo>
                  <a:lnTo>
                    <a:pt x="5241" y="44276"/>
                  </a:lnTo>
                  <a:lnTo>
                    <a:pt x="0" y="55154"/>
                  </a:lnTo>
                  <a:lnTo>
                    <a:pt x="14" y="60735"/>
                  </a:lnTo>
                  <a:lnTo>
                    <a:pt x="3792" y="72582"/>
                  </a:lnTo>
                  <a:lnTo>
                    <a:pt x="20594" y="91151"/>
                  </a:lnTo>
                  <a:lnTo>
                    <a:pt x="66059" y="120753"/>
                  </a:lnTo>
                  <a:lnTo>
                    <a:pt x="101055" y="141878"/>
                  </a:lnTo>
                  <a:lnTo>
                    <a:pt x="115727" y="157564"/>
                  </a:lnTo>
                  <a:lnTo>
                    <a:pt x="121307" y="173942"/>
                  </a:lnTo>
                  <a:lnTo>
                    <a:pt x="121808" y="182261"/>
                  </a:lnTo>
                  <a:lnTo>
                    <a:pt x="116719" y="197149"/>
                  </a:lnTo>
                  <a:lnTo>
                    <a:pt x="112399" y="204082"/>
                  </a:lnTo>
                  <a:lnTo>
                    <a:pt x="86092" y="223953"/>
                  </a:lnTo>
                  <a:lnTo>
                    <a:pt x="51486" y="233133"/>
                  </a:lnTo>
                  <a:lnTo>
                    <a:pt x="32548" y="231518"/>
                  </a:lnTo>
                  <a:lnTo>
                    <a:pt x="18487" y="226097"/>
                  </a:lnTo>
                  <a:lnTo>
                    <a:pt x="2158" y="21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71"/>
          <p:cNvGrpSpPr/>
          <p:nvPr/>
        </p:nvGrpSpPr>
        <p:grpSpPr>
          <a:xfrm>
            <a:off x="5093194" y="3864080"/>
            <a:ext cx="612239" cy="395487"/>
            <a:chOff x="5093194" y="3864080"/>
            <a:chExt cx="612239" cy="395487"/>
          </a:xfrm>
        </p:grpSpPr>
        <p:sp>
          <p:nvSpPr>
            <p:cNvPr id="115" name="SMARTInkShape-289"/>
            <p:cNvSpPr/>
            <p:nvPr>
              <p:custDataLst>
                <p:tags r:id="rId119"/>
              </p:custDataLst>
            </p:nvPr>
          </p:nvSpPr>
          <p:spPr>
            <a:xfrm>
              <a:off x="5563912" y="4070213"/>
              <a:ext cx="141521" cy="130146"/>
            </a:xfrm>
            <a:custGeom>
              <a:avLst/>
              <a:gdLst/>
              <a:ahLst/>
              <a:cxnLst/>
              <a:rect l="0" t="0" r="0" b="0"/>
              <a:pathLst>
                <a:path w="141521" h="130146">
                  <a:moveTo>
                    <a:pt x="43138" y="12837"/>
                  </a:moveTo>
                  <a:lnTo>
                    <a:pt x="43138" y="12837"/>
                  </a:lnTo>
                  <a:lnTo>
                    <a:pt x="34300" y="12837"/>
                  </a:lnTo>
                  <a:lnTo>
                    <a:pt x="33718" y="14954"/>
                  </a:lnTo>
                  <a:lnTo>
                    <a:pt x="34154" y="29457"/>
                  </a:lnTo>
                  <a:lnTo>
                    <a:pt x="25692" y="75294"/>
                  </a:lnTo>
                  <a:lnTo>
                    <a:pt x="9923" y="120138"/>
                  </a:lnTo>
                  <a:lnTo>
                    <a:pt x="5328" y="127554"/>
                  </a:lnTo>
                  <a:lnTo>
                    <a:pt x="3114" y="129532"/>
                  </a:lnTo>
                  <a:lnTo>
                    <a:pt x="1639" y="130145"/>
                  </a:lnTo>
                  <a:lnTo>
                    <a:pt x="655" y="129848"/>
                  </a:lnTo>
                  <a:lnTo>
                    <a:pt x="0" y="128944"/>
                  </a:lnTo>
                  <a:lnTo>
                    <a:pt x="2447" y="114189"/>
                  </a:lnTo>
                  <a:lnTo>
                    <a:pt x="17754" y="78458"/>
                  </a:lnTo>
                  <a:lnTo>
                    <a:pt x="38777" y="33142"/>
                  </a:lnTo>
                  <a:lnTo>
                    <a:pt x="62581" y="8407"/>
                  </a:lnTo>
                  <a:lnTo>
                    <a:pt x="68800" y="3534"/>
                  </a:lnTo>
                  <a:lnTo>
                    <a:pt x="83236" y="0"/>
                  </a:lnTo>
                  <a:lnTo>
                    <a:pt x="91036" y="46"/>
                  </a:lnTo>
                  <a:lnTo>
                    <a:pt x="107229" y="5741"/>
                  </a:lnTo>
                  <a:lnTo>
                    <a:pt x="115499" y="10223"/>
                  </a:lnTo>
                  <a:lnTo>
                    <a:pt x="128450" y="24610"/>
                  </a:lnTo>
                  <a:lnTo>
                    <a:pt x="137499" y="42764"/>
                  </a:lnTo>
                  <a:lnTo>
                    <a:pt x="141520" y="62592"/>
                  </a:lnTo>
                  <a:lnTo>
                    <a:pt x="132038" y="11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0"/>
            <p:cNvSpPr/>
            <p:nvPr>
              <p:custDataLst>
                <p:tags r:id="rId120"/>
              </p:custDataLst>
            </p:nvPr>
          </p:nvSpPr>
          <p:spPr>
            <a:xfrm>
              <a:off x="5449075" y="4067956"/>
              <a:ext cx="96312" cy="152489"/>
            </a:xfrm>
            <a:custGeom>
              <a:avLst/>
              <a:gdLst/>
              <a:ahLst/>
              <a:cxnLst/>
              <a:rect l="0" t="0" r="0" b="0"/>
              <a:pathLst>
                <a:path w="96312" h="152489">
                  <a:moveTo>
                    <a:pt x="50025" y="65894"/>
                  </a:moveTo>
                  <a:lnTo>
                    <a:pt x="50025" y="65894"/>
                  </a:lnTo>
                  <a:lnTo>
                    <a:pt x="39912" y="65894"/>
                  </a:lnTo>
                  <a:lnTo>
                    <a:pt x="36932" y="66599"/>
                  </a:lnTo>
                  <a:lnTo>
                    <a:pt x="34946" y="67775"/>
                  </a:lnTo>
                  <a:lnTo>
                    <a:pt x="31759" y="71361"/>
                  </a:lnTo>
                  <a:lnTo>
                    <a:pt x="48720" y="63328"/>
                  </a:lnTo>
                  <a:lnTo>
                    <a:pt x="85589" y="29990"/>
                  </a:lnTo>
                  <a:lnTo>
                    <a:pt x="94054" y="16070"/>
                  </a:lnTo>
                  <a:lnTo>
                    <a:pt x="96311" y="9395"/>
                  </a:lnTo>
                  <a:lnTo>
                    <a:pt x="95699" y="4944"/>
                  </a:lnTo>
                  <a:lnTo>
                    <a:pt x="93174" y="1977"/>
                  </a:lnTo>
                  <a:lnTo>
                    <a:pt x="89375" y="0"/>
                  </a:lnTo>
                  <a:lnTo>
                    <a:pt x="77627" y="1565"/>
                  </a:lnTo>
                  <a:lnTo>
                    <a:pt x="70543" y="3958"/>
                  </a:lnTo>
                  <a:lnTo>
                    <a:pt x="40347" y="27552"/>
                  </a:lnTo>
                  <a:lnTo>
                    <a:pt x="14702" y="64724"/>
                  </a:lnTo>
                  <a:lnTo>
                    <a:pt x="439" y="103648"/>
                  </a:lnTo>
                  <a:lnTo>
                    <a:pt x="0" y="123596"/>
                  </a:lnTo>
                  <a:lnTo>
                    <a:pt x="1859" y="131878"/>
                  </a:lnTo>
                  <a:lnTo>
                    <a:pt x="9567" y="144844"/>
                  </a:lnTo>
                  <a:lnTo>
                    <a:pt x="14587" y="150277"/>
                  </a:lnTo>
                  <a:lnTo>
                    <a:pt x="20755" y="152488"/>
                  </a:lnTo>
                  <a:lnTo>
                    <a:pt x="35135" y="151182"/>
                  </a:lnTo>
                  <a:lnTo>
                    <a:pt x="81775" y="12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1"/>
            <p:cNvSpPr/>
            <p:nvPr>
              <p:custDataLst>
                <p:tags r:id="rId121"/>
              </p:custDataLst>
            </p:nvPr>
          </p:nvSpPr>
          <p:spPr>
            <a:xfrm>
              <a:off x="5309973" y="3864080"/>
              <a:ext cx="100228" cy="376898"/>
            </a:xfrm>
            <a:custGeom>
              <a:avLst/>
              <a:gdLst/>
              <a:ahLst/>
              <a:cxnLst/>
              <a:rect l="0" t="0" r="0" b="0"/>
              <a:pathLst>
                <a:path w="100228" h="376898">
                  <a:moveTo>
                    <a:pt x="68477" y="9420"/>
                  </a:moveTo>
                  <a:lnTo>
                    <a:pt x="68477" y="9420"/>
                  </a:lnTo>
                  <a:lnTo>
                    <a:pt x="68477" y="6049"/>
                  </a:lnTo>
                  <a:lnTo>
                    <a:pt x="66595" y="2513"/>
                  </a:lnTo>
                  <a:lnTo>
                    <a:pt x="65106" y="582"/>
                  </a:lnTo>
                  <a:lnTo>
                    <a:pt x="64113" y="0"/>
                  </a:lnTo>
                  <a:lnTo>
                    <a:pt x="63451" y="318"/>
                  </a:lnTo>
                  <a:lnTo>
                    <a:pt x="63010" y="1235"/>
                  </a:lnTo>
                  <a:lnTo>
                    <a:pt x="56526" y="35947"/>
                  </a:lnTo>
                  <a:lnTo>
                    <a:pt x="49995" y="69423"/>
                  </a:lnTo>
                  <a:lnTo>
                    <a:pt x="46152" y="109701"/>
                  </a:lnTo>
                  <a:lnTo>
                    <a:pt x="42327" y="155589"/>
                  </a:lnTo>
                  <a:lnTo>
                    <a:pt x="38344" y="181655"/>
                  </a:lnTo>
                  <a:lnTo>
                    <a:pt x="33572" y="208910"/>
                  </a:lnTo>
                  <a:lnTo>
                    <a:pt x="28979" y="235547"/>
                  </a:lnTo>
                  <a:lnTo>
                    <a:pt x="24506" y="261771"/>
                  </a:lnTo>
                  <a:lnTo>
                    <a:pt x="16479" y="309254"/>
                  </a:lnTo>
                  <a:lnTo>
                    <a:pt x="7993" y="356258"/>
                  </a:lnTo>
                  <a:lnTo>
                    <a:pt x="1716" y="374810"/>
                  </a:lnTo>
                  <a:lnTo>
                    <a:pt x="687" y="376486"/>
                  </a:lnTo>
                  <a:lnTo>
                    <a:pt x="0" y="376897"/>
                  </a:lnTo>
                  <a:lnTo>
                    <a:pt x="5379" y="346435"/>
                  </a:lnTo>
                  <a:lnTo>
                    <a:pt x="25361" y="301115"/>
                  </a:lnTo>
                  <a:lnTo>
                    <a:pt x="37320" y="286523"/>
                  </a:lnTo>
                  <a:lnTo>
                    <a:pt x="49690" y="277686"/>
                  </a:lnTo>
                  <a:lnTo>
                    <a:pt x="60362" y="275170"/>
                  </a:lnTo>
                  <a:lnTo>
                    <a:pt x="65184" y="275486"/>
                  </a:lnTo>
                  <a:lnTo>
                    <a:pt x="74304" y="279601"/>
                  </a:lnTo>
                  <a:lnTo>
                    <a:pt x="78711" y="282674"/>
                  </a:lnTo>
                  <a:lnTo>
                    <a:pt x="85491" y="293614"/>
                  </a:lnTo>
                  <a:lnTo>
                    <a:pt x="98167" y="336278"/>
                  </a:lnTo>
                  <a:lnTo>
                    <a:pt x="100227" y="36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2"/>
            <p:cNvSpPr/>
            <p:nvPr>
              <p:custDataLst>
                <p:tags r:id="rId122"/>
              </p:custDataLst>
            </p:nvPr>
          </p:nvSpPr>
          <p:spPr>
            <a:xfrm>
              <a:off x="5093194" y="4000500"/>
              <a:ext cx="215407" cy="95251"/>
            </a:xfrm>
            <a:custGeom>
              <a:avLst/>
              <a:gdLst/>
              <a:ahLst/>
              <a:cxnLst/>
              <a:rect l="0" t="0" r="0" b="0"/>
              <a:pathLst>
                <a:path w="215407" h="95251">
                  <a:moveTo>
                    <a:pt x="24906" y="95250"/>
                  </a:moveTo>
                  <a:lnTo>
                    <a:pt x="24906" y="95250"/>
                  </a:lnTo>
                  <a:lnTo>
                    <a:pt x="7946" y="88342"/>
                  </a:lnTo>
                  <a:lnTo>
                    <a:pt x="1173" y="83695"/>
                  </a:lnTo>
                  <a:lnTo>
                    <a:pt x="247" y="81177"/>
                  </a:lnTo>
                  <a:lnTo>
                    <a:pt x="0" y="79518"/>
                  </a:lnTo>
                  <a:lnTo>
                    <a:pt x="19878" y="70441"/>
                  </a:lnTo>
                  <a:lnTo>
                    <a:pt x="59322" y="58815"/>
                  </a:lnTo>
                  <a:lnTo>
                    <a:pt x="100014" y="46433"/>
                  </a:lnTo>
                  <a:lnTo>
                    <a:pt x="145625" y="33827"/>
                  </a:lnTo>
                  <a:lnTo>
                    <a:pt x="188144" y="14413"/>
                  </a:lnTo>
                  <a:lnTo>
                    <a:pt x="215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3"/>
            <p:cNvSpPr/>
            <p:nvPr>
              <p:custDataLst>
                <p:tags r:id="rId123"/>
              </p:custDataLst>
            </p:nvPr>
          </p:nvSpPr>
          <p:spPr>
            <a:xfrm>
              <a:off x="5136518" y="3879850"/>
              <a:ext cx="95883" cy="379717"/>
            </a:xfrm>
            <a:custGeom>
              <a:avLst/>
              <a:gdLst/>
              <a:ahLst/>
              <a:cxnLst/>
              <a:rect l="0" t="0" r="0" b="0"/>
              <a:pathLst>
                <a:path w="95883" h="379717">
                  <a:moveTo>
                    <a:pt x="76832" y="0"/>
                  </a:moveTo>
                  <a:lnTo>
                    <a:pt x="76832" y="0"/>
                  </a:lnTo>
                  <a:lnTo>
                    <a:pt x="64623" y="0"/>
                  </a:lnTo>
                  <a:lnTo>
                    <a:pt x="61637" y="1411"/>
                  </a:lnTo>
                  <a:lnTo>
                    <a:pt x="56438" y="6742"/>
                  </a:lnTo>
                  <a:lnTo>
                    <a:pt x="46646" y="44762"/>
                  </a:lnTo>
                  <a:lnTo>
                    <a:pt x="39662" y="78691"/>
                  </a:lnTo>
                  <a:lnTo>
                    <a:pt x="29974" y="121051"/>
                  </a:lnTo>
                  <a:lnTo>
                    <a:pt x="19317" y="168101"/>
                  </a:lnTo>
                  <a:lnTo>
                    <a:pt x="14500" y="192500"/>
                  </a:lnTo>
                  <a:lnTo>
                    <a:pt x="6090" y="240073"/>
                  </a:lnTo>
                  <a:lnTo>
                    <a:pt x="0" y="282382"/>
                  </a:lnTo>
                  <a:lnTo>
                    <a:pt x="586" y="316709"/>
                  </a:lnTo>
                  <a:lnTo>
                    <a:pt x="8850" y="354189"/>
                  </a:lnTo>
                  <a:lnTo>
                    <a:pt x="16279" y="369789"/>
                  </a:lnTo>
                  <a:lnTo>
                    <a:pt x="24284" y="379075"/>
                  </a:lnTo>
                  <a:lnTo>
                    <a:pt x="29100" y="379716"/>
                  </a:lnTo>
                  <a:lnTo>
                    <a:pt x="40095" y="374785"/>
                  </a:lnTo>
                  <a:lnTo>
                    <a:pt x="64928" y="353366"/>
                  </a:lnTo>
                  <a:lnTo>
                    <a:pt x="9588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2"/>
          <p:cNvGrpSpPr/>
          <p:nvPr/>
        </p:nvGrpSpPr>
        <p:grpSpPr>
          <a:xfrm>
            <a:off x="6340722" y="3889746"/>
            <a:ext cx="1031629" cy="383805"/>
            <a:chOff x="6340722" y="3889746"/>
            <a:chExt cx="1031629" cy="383805"/>
          </a:xfrm>
        </p:grpSpPr>
        <p:sp>
          <p:nvSpPr>
            <p:cNvPr id="121" name="SMARTInkShape-294"/>
            <p:cNvSpPr/>
            <p:nvPr>
              <p:custDataLst>
                <p:tags r:id="rId112"/>
              </p:custDataLst>
            </p:nvPr>
          </p:nvSpPr>
          <p:spPr>
            <a:xfrm>
              <a:off x="7239000" y="41592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12551" y="1881"/>
                  </a:lnTo>
                  <a:lnTo>
                    <a:pt x="54925" y="5467"/>
                  </a:lnTo>
                  <a:lnTo>
                    <a:pt x="101333" y="608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5"/>
            <p:cNvSpPr/>
            <p:nvPr>
              <p:custDataLst>
                <p:tags r:id="rId113"/>
              </p:custDataLst>
            </p:nvPr>
          </p:nvSpPr>
          <p:spPr>
            <a:xfrm>
              <a:off x="7270750" y="40830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5598" y="58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6"/>
            <p:cNvSpPr/>
            <p:nvPr>
              <p:custDataLst>
                <p:tags r:id="rId114"/>
              </p:custDataLst>
            </p:nvPr>
          </p:nvSpPr>
          <p:spPr>
            <a:xfrm>
              <a:off x="6877050" y="3962400"/>
              <a:ext cx="241301" cy="311151"/>
            </a:xfrm>
            <a:custGeom>
              <a:avLst/>
              <a:gdLst/>
              <a:ahLst/>
              <a:cxnLst/>
              <a:rect l="0" t="0" r="0" b="0"/>
              <a:pathLst>
                <a:path w="241301" h="311151">
                  <a:moveTo>
                    <a:pt x="241300" y="0"/>
                  </a:moveTo>
                  <a:lnTo>
                    <a:pt x="241300" y="0"/>
                  </a:lnTo>
                  <a:lnTo>
                    <a:pt x="237929" y="0"/>
                  </a:lnTo>
                  <a:lnTo>
                    <a:pt x="234393" y="3763"/>
                  </a:lnTo>
                  <a:lnTo>
                    <a:pt x="197716" y="50216"/>
                  </a:lnTo>
                  <a:lnTo>
                    <a:pt x="161593" y="96253"/>
                  </a:lnTo>
                  <a:lnTo>
                    <a:pt x="133203" y="135206"/>
                  </a:lnTo>
                  <a:lnTo>
                    <a:pt x="101769" y="178389"/>
                  </a:lnTo>
                  <a:lnTo>
                    <a:pt x="70865" y="219690"/>
                  </a:lnTo>
                  <a:lnTo>
                    <a:pt x="42784" y="255684"/>
                  </a:lnTo>
                  <a:lnTo>
                    <a:pt x="6191" y="3011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7"/>
            <p:cNvSpPr/>
            <p:nvPr>
              <p:custDataLst>
                <p:tags r:id="rId115"/>
              </p:custDataLst>
            </p:nvPr>
          </p:nvSpPr>
          <p:spPr>
            <a:xfrm>
              <a:off x="6959600" y="3987800"/>
              <a:ext cx="127001" cy="248424"/>
            </a:xfrm>
            <a:custGeom>
              <a:avLst/>
              <a:gdLst/>
              <a:ahLst/>
              <a:cxnLst/>
              <a:rect l="0" t="0" r="0" b="0"/>
              <a:pathLst>
                <a:path w="127001" h="24842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54" y="47403"/>
                  </a:lnTo>
                  <a:lnTo>
                    <a:pt x="40753" y="87188"/>
                  </a:lnTo>
                  <a:lnTo>
                    <a:pt x="66168" y="134724"/>
                  </a:lnTo>
                  <a:lnTo>
                    <a:pt x="84441" y="167122"/>
                  </a:lnTo>
                  <a:lnTo>
                    <a:pt x="105923" y="210306"/>
                  </a:lnTo>
                  <a:lnTo>
                    <a:pt x="124964" y="247751"/>
                  </a:lnTo>
                  <a:lnTo>
                    <a:pt x="125643" y="248423"/>
                  </a:lnTo>
                  <a:lnTo>
                    <a:pt x="1270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8"/>
            <p:cNvSpPr/>
            <p:nvPr>
              <p:custDataLst>
                <p:tags r:id="rId116"/>
              </p:custDataLst>
            </p:nvPr>
          </p:nvSpPr>
          <p:spPr>
            <a:xfrm>
              <a:off x="6719781" y="3900045"/>
              <a:ext cx="119170" cy="330107"/>
            </a:xfrm>
            <a:custGeom>
              <a:avLst/>
              <a:gdLst/>
              <a:ahLst/>
              <a:cxnLst/>
              <a:rect l="0" t="0" r="0" b="0"/>
              <a:pathLst>
                <a:path w="119170" h="330107">
                  <a:moveTo>
                    <a:pt x="119169" y="11555"/>
                  </a:moveTo>
                  <a:lnTo>
                    <a:pt x="119169" y="11555"/>
                  </a:lnTo>
                  <a:lnTo>
                    <a:pt x="119169" y="8184"/>
                  </a:lnTo>
                  <a:lnTo>
                    <a:pt x="117288" y="4648"/>
                  </a:lnTo>
                  <a:lnTo>
                    <a:pt x="115798" y="2717"/>
                  </a:lnTo>
                  <a:lnTo>
                    <a:pt x="112261" y="572"/>
                  </a:lnTo>
                  <a:lnTo>
                    <a:pt x="110330" y="0"/>
                  </a:lnTo>
                  <a:lnTo>
                    <a:pt x="104422" y="1245"/>
                  </a:lnTo>
                  <a:lnTo>
                    <a:pt x="100871" y="2565"/>
                  </a:lnTo>
                  <a:lnTo>
                    <a:pt x="85760" y="14536"/>
                  </a:lnTo>
                  <a:lnTo>
                    <a:pt x="64506" y="48343"/>
                  </a:lnTo>
                  <a:lnTo>
                    <a:pt x="50424" y="81998"/>
                  </a:lnTo>
                  <a:lnTo>
                    <a:pt x="35700" y="122591"/>
                  </a:lnTo>
                  <a:lnTo>
                    <a:pt x="26833" y="146256"/>
                  </a:lnTo>
                  <a:lnTo>
                    <a:pt x="17395" y="171206"/>
                  </a:lnTo>
                  <a:lnTo>
                    <a:pt x="5027" y="215861"/>
                  </a:lnTo>
                  <a:lnTo>
                    <a:pt x="0" y="254757"/>
                  </a:lnTo>
                  <a:lnTo>
                    <a:pt x="4822" y="286156"/>
                  </a:lnTo>
                  <a:lnTo>
                    <a:pt x="15902" y="308578"/>
                  </a:lnTo>
                  <a:lnTo>
                    <a:pt x="22807" y="317520"/>
                  </a:lnTo>
                  <a:lnTo>
                    <a:pt x="39888" y="327456"/>
                  </a:lnTo>
                  <a:lnTo>
                    <a:pt x="49383" y="330106"/>
                  </a:lnTo>
                  <a:lnTo>
                    <a:pt x="69337" y="327405"/>
                  </a:lnTo>
                  <a:lnTo>
                    <a:pt x="100119" y="31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9"/>
            <p:cNvSpPr/>
            <p:nvPr>
              <p:custDataLst>
                <p:tags r:id="rId117"/>
              </p:custDataLst>
            </p:nvPr>
          </p:nvSpPr>
          <p:spPr>
            <a:xfrm>
              <a:off x="6457950" y="4057650"/>
              <a:ext cx="152401" cy="169351"/>
            </a:xfrm>
            <a:custGeom>
              <a:avLst/>
              <a:gdLst/>
              <a:ahLst/>
              <a:cxnLst/>
              <a:rect l="0" t="0" r="0" b="0"/>
              <a:pathLst>
                <a:path w="152401" h="169351">
                  <a:moveTo>
                    <a:pt x="0" y="50800"/>
                  </a:moveTo>
                  <a:lnTo>
                    <a:pt x="0" y="50800"/>
                  </a:lnTo>
                  <a:lnTo>
                    <a:pt x="8839" y="33123"/>
                  </a:lnTo>
                  <a:lnTo>
                    <a:pt x="25040" y="20946"/>
                  </a:lnTo>
                  <a:lnTo>
                    <a:pt x="47714" y="15143"/>
                  </a:lnTo>
                  <a:lnTo>
                    <a:pt x="55093" y="16446"/>
                  </a:lnTo>
                  <a:lnTo>
                    <a:pt x="68935" y="23537"/>
                  </a:lnTo>
                  <a:lnTo>
                    <a:pt x="78380" y="41270"/>
                  </a:lnTo>
                  <a:lnTo>
                    <a:pt x="87664" y="77139"/>
                  </a:lnTo>
                  <a:lnTo>
                    <a:pt x="91120" y="112697"/>
                  </a:lnTo>
                  <a:lnTo>
                    <a:pt x="87770" y="133343"/>
                  </a:lnTo>
                  <a:lnTo>
                    <a:pt x="79225" y="149575"/>
                  </a:lnTo>
                  <a:lnTo>
                    <a:pt x="62515" y="167242"/>
                  </a:lnTo>
                  <a:lnTo>
                    <a:pt x="56493" y="169350"/>
                  </a:lnTo>
                  <a:lnTo>
                    <a:pt x="44158" y="167930"/>
                  </a:lnTo>
                  <a:lnTo>
                    <a:pt x="40022" y="163459"/>
                  </a:lnTo>
                  <a:lnTo>
                    <a:pt x="35426" y="149084"/>
                  </a:lnTo>
                  <a:lnTo>
                    <a:pt x="39581" y="111044"/>
                  </a:lnTo>
                  <a:lnTo>
                    <a:pt x="63233" y="67395"/>
                  </a:lnTo>
                  <a:lnTo>
                    <a:pt x="97052" y="3329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0"/>
            <p:cNvSpPr/>
            <p:nvPr>
              <p:custDataLst>
                <p:tags r:id="rId118"/>
              </p:custDataLst>
            </p:nvPr>
          </p:nvSpPr>
          <p:spPr>
            <a:xfrm>
              <a:off x="6340722" y="3889746"/>
              <a:ext cx="144116" cy="365501"/>
            </a:xfrm>
            <a:custGeom>
              <a:avLst/>
              <a:gdLst/>
              <a:ahLst/>
              <a:cxnLst/>
              <a:rect l="0" t="0" r="0" b="0"/>
              <a:pathLst>
                <a:path w="144116" h="365501">
                  <a:moveTo>
                    <a:pt x="21978" y="136154"/>
                  </a:moveTo>
                  <a:lnTo>
                    <a:pt x="21978" y="136154"/>
                  </a:lnTo>
                  <a:lnTo>
                    <a:pt x="18319" y="136154"/>
                  </a:lnTo>
                  <a:lnTo>
                    <a:pt x="19882" y="136154"/>
                  </a:lnTo>
                  <a:lnTo>
                    <a:pt x="24728" y="146267"/>
                  </a:lnTo>
                  <a:lnTo>
                    <a:pt x="31275" y="185267"/>
                  </a:lnTo>
                  <a:lnTo>
                    <a:pt x="28810" y="230512"/>
                  </a:lnTo>
                  <a:lnTo>
                    <a:pt x="25484" y="265580"/>
                  </a:lnTo>
                  <a:lnTo>
                    <a:pt x="19772" y="298569"/>
                  </a:lnTo>
                  <a:lnTo>
                    <a:pt x="10506" y="339264"/>
                  </a:lnTo>
                  <a:lnTo>
                    <a:pt x="4424" y="364814"/>
                  </a:lnTo>
                  <a:lnTo>
                    <a:pt x="3220" y="365500"/>
                  </a:lnTo>
                  <a:lnTo>
                    <a:pt x="1712" y="364545"/>
                  </a:lnTo>
                  <a:lnTo>
                    <a:pt x="0" y="362498"/>
                  </a:lnTo>
                  <a:lnTo>
                    <a:pt x="3029" y="320198"/>
                  </a:lnTo>
                  <a:lnTo>
                    <a:pt x="9088" y="280040"/>
                  </a:lnTo>
                  <a:lnTo>
                    <a:pt x="14795" y="252540"/>
                  </a:lnTo>
                  <a:lnTo>
                    <a:pt x="22129" y="220800"/>
                  </a:lnTo>
                  <a:lnTo>
                    <a:pt x="30545" y="186234"/>
                  </a:lnTo>
                  <a:lnTo>
                    <a:pt x="39684" y="153313"/>
                  </a:lnTo>
                  <a:lnTo>
                    <a:pt x="49305" y="121488"/>
                  </a:lnTo>
                  <a:lnTo>
                    <a:pt x="59245" y="90394"/>
                  </a:lnTo>
                  <a:lnTo>
                    <a:pt x="75936" y="48318"/>
                  </a:lnTo>
                  <a:lnTo>
                    <a:pt x="90409" y="22326"/>
                  </a:lnTo>
                  <a:lnTo>
                    <a:pt x="109047" y="4434"/>
                  </a:lnTo>
                  <a:lnTo>
                    <a:pt x="116649" y="0"/>
                  </a:lnTo>
                  <a:lnTo>
                    <a:pt x="121075" y="935"/>
                  </a:lnTo>
                  <a:lnTo>
                    <a:pt x="131638" y="7617"/>
                  </a:lnTo>
                  <a:lnTo>
                    <a:pt x="139625" y="25169"/>
                  </a:lnTo>
                  <a:lnTo>
                    <a:pt x="144115" y="49433"/>
                  </a:lnTo>
                  <a:lnTo>
                    <a:pt x="141971" y="90154"/>
                  </a:lnTo>
                  <a:lnTo>
                    <a:pt x="136221" y="116415"/>
                  </a:lnTo>
                  <a:lnTo>
                    <a:pt x="108196" y="158371"/>
                  </a:lnTo>
                  <a:lnTo>
                    <a:pt x="71983" y="188598"/>
                  </a:lnTo>
                  <a:lnTo>
                    <a:pt x="50788" y="196386"/>
                  </a:lnTo>
                  <a:lnTo>
                    <a:pt x="41185" y="197475"/>
                  </a:lnTo>
                  <a:lnTo>
                    <a:pt x="33371" y="196085"/>
                  </a:lnTo>
                  <a:lnTo>
                    <a:pt x="9278" y="180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73"/>
          <p:cNvGrpSpPr/>
          <p:nvPr/>
        </p:nvGrpSpPr>
        <p:grpSpPr>
          <a:xfrm>
            <a:off x="7652942" y="3901592"/>
            <a:ext cx="1103709" cy="340209"/>
            <a:chOff x="7652942" y="3901592"/>
            <a:chExt cx="1103709" cy="340209"/>
          </a:xfrm>
        </p:grpSpPr>
        <p:sp>
          <p:nvSpPr>
            <p:cNvPr id="129" name="SMARTInkShape-301"/>
            <p:cNvSpPr/>
            <p:nvPr>
              <p:custDataLst>
                <p:tags r:id="rId107"/>
              </p:custDataLst>
            </p:nvPr>
          </p:nvSpPr>
          <p:spPr>
            <a:xfrm>
              <a:off x="8597900" y="4133850"/>
              <a:ext cx="139701" cy="16072"/>
            </a:xfrm>
            <a:custGeom>
              <a:avLst/>
              <a:gdLst/>
              <a:ahLst/>
              <a:cxnLst/>
              <a:rect l="0" t="0" r="0" b="0"/>
              <a:pathLst>
                <a:path w="139701" h="16072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44749" y="13392"/>
                  </a:lnTo>
                  <a:lnTo>
                    <a:pt x="86480" y="804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2"/>
            <p:cNvSpPr/>
            <p:nvPr>
              <p:custDataLst>
                <p:tags r:id="rId108"/>
              </p:custDataLst>
            </p:nvPr>
          </p:nvSpPr>
          <p:spPr>
            <a:xfrm>
              <a:off x="8581541" y="4051300"/>
              <a:ext cx="175110" cy="19051"/>
            </a:xfrm>
            <a:custGeom>
              <a:avLst/>
              <a:gdLst/>
              <a:ahLst/>
              <a:cxnLst/>
              <a:rect l="0" t="0" r="0" b="0"/>
              <a:pathLst>
                <a:path w="1751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2967" y="13288"/>
                  </a:lnTo>
                  <a:lnTo>
                    <a:pt x="49716" y="7708"/>
                  </a:lnTo>
                  <a:lnTo>
                    <a:pt x="80574" y="6248"/>
                  </a:lnTo>
                  <a:lnTo>
                    <a:pt x="117806" y="3247"/>
                  </a:lnTo>
                  <a:lnTo>
                    <a:pt x="161595" y="641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3"/>
            <p:cNvSpPr/>
            <p:nvPr>
              <p:custDataLst>
                <p:tags r:id="rId109"/>
              </p:custDataLst>
            </p:nvPr>
          </p:nvSpPr>
          <p:spPr>
            <a:xfrm>
              <a:off x="8286750" y="3901592"/>
              <a:ext cx="104112" cy="327509"/>
            </a:xfrm>
            <a:custGeom>
              <a:avLst/>
              <a:gdLst/>
              <a:ahLst/>
              <a:cxnLst/>
              <a:rect l="0" t="0" r="0" b="0"/>
              <a:pathLst>
                <a:path w="104112" h="327509">
                  <a:moveTo>
                    <a:pt x="31750" y="3658"/>
                  </a:moveTo>
                  <a:lnTo>
                    <a:pt x="31750" y="3658"/>
                  </a:lnTo>
                  <a:lnTo>
                    <a:pt x="35408" y="0"/>
                  </a:lnTo>
                  <a:lnTo>
                    <a:pt x="33846" y="1562"/>
                  </a:lnTo>
                  <a:lnTo>
                    <a:pt x="33853" y="2260"/>
                  </a:lnTo>
                  <a:lnTo>
                    <a:pt x="34563" y="2727"/>
                  </a:lnTo>
                  <a:lnTo>
                    <a:pt x="44143" y="6845"/>
                  </a:lnTo>
                  <a:lnTo>
                    <a:pt x="55569" y="22555"/>
                  </a:lnTo>
                  <a:lnTo>
                    <a:pt x="71263" y="55197"/>
                  </a:lnTo>
                  <a:lnTo>
                    <a:pt x="81297" y="87712"/>
                  </a:lnTo>
                  <a:lnTo>
                    <a:pt x="90460" y="124977"/>
                  </a:lnTo>
                  <a:lnTo>
                    <a:pt x="99236" y="162705"/>
                  </a:lnTo>
                  <a:lnTo>
                    <a:pt x="104077" y="198759"/>
                  </a:lnTo>
                  <a:lnTo>
                    <a:pt x="104111" y="233597"/>
                  </a:lnTo>
                  <a:lnTo>
                    <a:pt x="97072" y="267896"/>
                  </a:lnTo>
                  <a:lnTo>
                    <a:pt x="85006" y="292547"/>
                  </a:lnTo>
                  <a:lnTo>
                    <a:pt x="70235" y="309147"/>
                  </a:lnTo>
                  <a:lnTo>
                    <a:pt x="54264" y="318877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4"/>
            <p:cNvSpPr/>
            <p:nvPr>
              <p:custDataLst>
                <p:tags r:id="rId110"/>
              </p:custDataLst>
            </p:nvPr>
          </p:nvSpPr>
          <p:spPr>
            <a:xfrm>
              <a:off x="7981950" y="3969130"/>
              <a:ext cx="260264" cy="220847"/>
            </a:xfrm>
            <a:custGeom>
              <a:avLst/>
              <a:gdLst/>
              <a:ahLst/>
              <a:cxnLst/>
              <a:rect l="0" t="0" r="0" b="0"/>
              <a:pathLst>
                <a:path w="260264" h="220847">
                  <a:moveTo>
                    <a:pt x="0" y="50420"/>
                  </a:moveTo>
                  <a:lnTo>
                    <a:pt x="0" y="50420"/>
                  </a:lnTo>
                  <a:lnTo>
                    <a:pt x="0" y="44331"/>
                  </a:lnTo>
                  <a:lnTo>
                    <a:pt x="1881" y="56656"/>
                  </a:lnTo>
                  <a:lnTo>
                    <a:pt x="10831" y="99350"/>
                  </a:lnTo>
                  <a:lnTo>
                    <a:pt x="17218" y="146555"/>
                  </a:lnTo>
                  <a:lnTo>
                    <a:pt x="15317" y="189903"/>
                  </a:lnTo>
                  <a:lnTo>
                    <a:pt x="6679" y="220846"/>
                  </a:lnTo>
                  <a:lnTo>
                    <a:pt x="6393" y="174646"/>
                  </a:lnTo>
                  <a:lnTo>
                    <a:pt x="6362" y="127679"/>
                  </a:lnTo>
                  <a:lnTo>
                    <a:pt x="8234" y="88128"/>
                  </a:lnTo>
                  <a:lnTo>
                    <a:pt x="12438" y="43025"/>
                  </a:lnTo>
                  <a:lnTo>
                    <a:pt x="18970" y="15544"/>
                  </a:lnTo>
                  <a:lnTo>
                    <a:pt x="19702" y="14469"/>
                  </a:lnTo>
                  <a:lnTo>
                    <a:pt x="20896" y="13752"/>
                  </a:lnTo>
                  <a:lnTo>
                    <a:pt x="22397" y="13275"/>
                  </a:lnTo>
                  <a:lnTo>
                    <a:pt x="24103" y="13662"/>
                  </a:lnTo>
                  <a:lnTo>
                    <a:pt x="31912" y="17472"/>
                  </a:lnTo>
                  <a:lnTo>
                    <a:pt x="40029" y="20196"/>
                  </a:lnTo>
                  <a:lnTo>
                    <a:pt x="47423" y="24287"/>
                  </a:lnTo>
                  <a:lnTo>
                    <a:pt x="67846" y="42414"/>
                  </a:lnTo>
                  <a:lnTo>
                    <a:pt x="101736" y="88206"/>
                  </a:lnTo>
                  <a:lnTo>
                    <a:pt x="123874" y="115747"/>
                  </a:lnTo>
                  <a:lnTo>
                    <a:pt x="131962" y="119675"/>
                  </a:lnTo>
                  <a:lnTo>
                    <a:pt x="143051" y="113351"/>
                  </a:lnTo>
                  <a:lnTo>
                    <a:pt x="178094" y="67257"/>
                  </a:lnTo>
                  <a:lnTo>
                    <a:pt x="202681" y="30651"/>
                  </a:lnTo>
                  <a:lnTo>
                    <a:pt x="210024" y="23289"/>
                  </a:lnTo>
                  <a:lnTo>
                    <a:pt x="228240" y="0"/>
                  </a:lnTo>
                  <a:lnTo>
                    <a:pt x="236434" y="40378"/>
                  </a:lnTo>
                  <a:lnTo>
                    <a:pt x="245729" y="86178"/>
                  </a:lnTo>
                  <a:lnTo>
                    <a:pt x="252157" y="133762"/>
                  </a:lnTo>
                  <a:lnTo>
                    <a:pt x="257007" y="177184"/>
                  </a:lnTo>
                  <a:lnTo>
                    <a:pt x="260263" y="208145"/>
                  </a:lnTo>
                  <a:lnTo>
                    <a:pt x="258429" y="206833"/>
                  </a:lnTo>
                  <a:lnTo>
                    <a:pt x="256953" y="205495"/>
                  </a:lnTo>
                  <a:lnTo>
                    <a:pt x="255312" y="200246"/>
                  </a:lnTo>
                  <a:lnTo>
                    <a:pt x="254000" y="190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5"/>
            <p:cNvSpPr/>
            <p:nvPr>
              <p:custDataLst>
                <p:tags r:id="rId111"/>
              </p:custDataLst>
            </p:nvPr>
          </p:nvSpPr>
          <p:spPr>
            <a:xfrm>
              <a:off x="7652942" y="3981450"/>
              <a:ext cx="201896" cy="260351"/>
            </a:xfrm>
            <a:custGeom>
              <a:avLst/>
              <a:gdLst/>
              <a:ahLst/>
              <a:cxnLst/>
              <a:rect l="0" t="0" r="0" b="0"/>
              <a:pathLst>
                <a:path w="201896" h="260351">
                  <a:moveTo>
                    <a:pt x="30558" y="0"/>
                  </a:moveTo>
                  <a:lnTo>
                    <a:pt x="30558" y="0"/>
                  </a:lnTo>
                  <a:lnTo>
                    <a:pt x="30558" y="45163"/>
                  </a:lnTo>
                  <a:lnTo>
                    <a:pt x="29852" y="88719"/>
                  </a:lnTo>
                  <a:lnTo>
                    <a:pt x="27187" y="123391"/>
                  </a:lnTo>
                  <a:lnTo>
                    <a:pt x="25531" y="159968"/>
                  </a:lnTo>
                  <a:lnTo>
                    <a:pt x="23385" y="194569"/>
                  </a:lnTo>
                  <a:lnTo>
                    <a:pt x="14271" y="238001"/>
                  </a:lnTo>
                  <a:lnTo>
                    <a:pt x="13351" y="243334"/>
                  </a:lnTo>
                  <a:lnTo>
                    <a:pt x="12030" y="246184"/>
                  </a:lnTo>
                  <a:lnTo>
                    <a:pt x="10445" y="247378"/>
                  </a:lnTo>
                  <a:lnTo>
                    <a:pt x="8683" y="247469"/>
                  </a:lnTo>
                  <a:lnTo>
                    <a:pt x="4843" y="238162"/>
                  </a:lnTo>
                  <a:lnTo>
                    <a:pt x="0" y="203442"/>
                  </a:lnTo>
                  <a:lnTo>
                    <a:pt x="4379" y="174909"/>
                  </a:lnTo>
                  <a:lnTo>
                    <a:pt x="8574" y="171106"/>
                  </a:lnTo>
                  <a:lnTo>
                    <a:pt x="11669" y="169104"/>
                  </a:lnTo>
                  <a:lnTo>
                    <a:pt x="51580" y="156838"/>
                  </a:lnTo>
                  <a:lnTo>
                    <a:pt x="95701" y="138068"/>
                  </a:lnTo>
                  <a:lnTo>
                    <a:pt x="132645" y="113424"/>
                  </a:lnTo>
                  <a:lnTo>
                    <a:pt x="172209" y="74198"/>
                  </a:lnTo>
                  <a:lnTo>
                    <a:pt x="192237" y="48639"/>
                  </a:lnTo>
                  <a:lnTo>
                    <a:pt x="200078" y="28527"/>
                  </a:lnTo>
                  <a:lnTo>
                    <a:pt x="200720" y="25368"/>
                  </a:lnTo>
                  <a:lnTo>
                    <a:pt x="201150" y="26084"/>
                  </a:lnTo>
                  <a:lnTo>
                    <a:pt x="201895" y="61700"/>
                  </a:lnTo>
                  <a:lnTo>
                    <a:pt x="198604" y="106711"/>
                  </a:lnTo>
                  <a:lnTo>
                    <a:pt x="193205" y="141972"/>
                  </a:lnTo>
                  <a:lnTo>
                    <a:pt x="186806" y="176693"/>
                  </a:lnTo>
                  <a:lnTo>
                    <a:pt x="179237" y="218629"/>
                  </a:lnTo>
                  <a:lnTo>
                    <a:pt x="17025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4"/>
          <p:cNvGrpSpPr/>
          <p:nvPr/>
        </p:nvGrpSpPr>
        <p:grpSpPr>
          <a:xfrm>
            <a:off x="9042399" y="3829590"/>
            <a:ext cx="101221" cy="329661"/>
            <a:chOff x="9042399" y="3829590"/>
            <a:chExt cx="101221" cy="329661"/>
          </a:xfrm>
        </p:grpSpPr>
        <p:sp>
          <p:nvSpPr>
            <p:cNvPr id="135" name="SMARTInkShape-306"/>
            <p:cNvSpPr/>
            <p:nvPr>
              <p:custDataLst>
                <p:tags r:id="rId105"/>
              </p:custDataLst>
            </p:nvPr>
          </p:nvSpPr>
          <p:spPr>
            <a:xfrm>
              <a:off x="9061450" y="4159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7"/>
            <p:cNvSpPr/>
            <p:nvPr>
              <p:custDataLst>
                <p:tags r:id="rId106"/>
              </p:custDataLst>
            </p:nvPr>
          </p:nvSpPr>
          <p:spPr>
            <a:xfrm>
              <a:off x="9042399" y="3829590"/>
              <a:ext cx="101221" cy="240761"/>
            </a:xfrm>
            <a:custGeom>
              <a:avLst/>
              <a:gdLst/>
              <a:ahLst/>
              <a:cxnLst/>
              <a:rect l="0" t="0" r="0" b="0"/>
              <a:pathLst>
                <a:path w="101221" h="240761">
                  <a:moveTo>
                    <a:pt x="1" y="37560"/>
                  </a:moveTo>
                  <a:lnTo>
                    <a:pt x="1" y="37560"/>
                  </a:lnTo>
                  <a:lnTo>
                    <a:pt x="0" y="30818"/>
                  </a:lnTo>
                  <a:lnTo>
                    <a:pt x="6742" y="16512"/>
                  </a:lnTo>
                  <a:lnTo>
                    <a:pt x="13816" y="8685"/>
                  </a:lnTo>
                  <a:lnTo>
                    <a:pt x="17677" y="5610"/>
                  </a:lnTo>
                  <a:lnTo>
                    <a:pt x="27612" y="2194"/>
                  </a:lnTo>
                  <a:lnTo>
                    <a:pt x="51237" y="0"/>
                  </a:lnTo>
                  <a:lnTo>
                    <a:pt x="69980" y="2991"/>
                  </a:lnTo>
                  <a:lnTo>
                    <a:pt x="82609" y="13965"/>
                  </a:lnTo>
                  <a:lnTo>
                    <a:pt x="93865" y="29895"/>
                  </a:lnTo>
                  <a:lnTo>
                    <a:pt x="101220" y="46383"/>
                  </a:lnTo>
                  <a:lnTo>
                    <a:pt x="101196" y="65000"/>
                  </a:lnTo>
                  <a:lnTo>
                    <a:pt x="89683" y="102325"/>
                  </a:lnTo>
                  <a:lnTo>
                    <a:pt x="59623" y="145398"/>
                  </a:lnTo>
                  <a:lnTo>
                    <a:pt x="37014" y="187123"/>
                  </a:lnTo>
                  <a:lnTo>
                    <a:pt x="21115" y="227336"/>
                  </a:lnTo>
                  <a:lnTo>
                    <a:pt x="19051" y="24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308"/>
          <p:cNvSpPr/>
          <p:nvPr>
            <p:custDataLst>
              <p:tags r:id="rId5"/>
            </p:custDataLst>
          </p:nvPr>
        </p:nvSpPr>
        <p:spPr>
          <a:xfrm>
            <a:off x="9568537" y="3964291"/>
            <a:ext cx="217721" cy="275516"/>
          </a:xfrm>
          <a:custGeom>
            <a:avLst/>
            <a:gdLst/>
            <a:ahLst/>
            <a:cxnLst/>
            <a:rect l="0" t="0" r="0" b="0"/>
            <a:pathLst>
              <a:path w="217721" h="275516">
                <a:moveTo>
                  <a:pt x="134263" y="61609"/>
                </a:moveTo>
                <a:lnTo>
                  <a:pt x="134263" y="61609"/>
                </a:lnTo>
                <a:lnTo>
                  <a:pt x="130892" y="58238"/>
                </a:lnTo>
                <a:lnTo>
                  <a:pt x="129236" y="54702"/>
                </a:lnTo>
                <a:lnTo>
                  <a:pt x="128173" y="50054"/>
                </a:lnTo>
                <a:lnTo>
                  <a:pt x="124619" y="45877"/>
                </a:lnTo>
                <a:lnTo>
                  <a:pt x="121040" y="44034"/>
                </a:lnTo>
                <a:lnTo>
                  <a:pt x="119097" y="43542"/>
                </a:lnTo>
                <a:lnTo>
                  <a:pt x="106251" y="46221"/>
                </a:lnTo>
                <a:lnTo>
                  <a:pt x="61695" y="75188"/>
                </a:lnTo>
                <a:lnTo>
                  <a:pt x="29017" y="106363"/>
                </a:lnTo>
                <a:lnTo>
                  <a:pt x="9475" y="139781"/>
                </a:lnTo>
                <a:lnTo>
                  <a:pt x="0" y="176493"/>
                </a:lnTo>
                <a:lnTo>
                  <a:pt x="2405" y="223062"/>
                </a:lnTo>
                <a:lnTo>
                  <a:pt x="4024" y="232744"/>
                </a:lnTo>
                <a:lnTo>
                  <a:pt x="13349" y="249147"/>
                </a:lnTo>
                <a:lnTo>
                  <a:pt x="28312" y="262787"/>
                </a:lnTo>
                <a:lnTo>
                  <a:pt x="49074" y="273553"/>
                </a:lnTo>
                <a:lnTo>
                  <a:pt x="72412" y="275515"/>
                </a:lnTo>
                <a:lnTo>
                  <a:pt x="84562" y="274063"/>
                </a:lnTo>
                <a:lnTo>
                  <a:pt x="121889" y="255165"/>
                </a:lnTo>
                <a:lnTo>
                  <a:pt x="156388" y="223851"/>
                </a:lnTo>
                <a:lnTo>
                  <a:pt x="182211" y="184391"/>
                </a:lnTo>
                <a:lnTo>
                  <a:pt x="203267" y="141420"/>
                </a:lnTo>
                <a:lnTo>
                  <a:pt x="216170" y="100778"/>
                </a:lnTo>
                <a:lnTo>
                  <a:pt x="217720" y="65297"/>
                </a:lnTo>
                <a:lnTo>
                  <a:pt x="211571" y="45139"/>
                </a:lnTo>
                <a:lnTo>
                  <a:pt x="197119" y="15944"/>
                </a:lnTo>
                <a:lnTo>
                  <a:pt x="188305" y="7682"/>
                </a:lnTo>
                <a:lnTo>
                  <a:pt x="178036" y="2363"/>
                </a:lnTo>
                <a:lnTo>
                  <a:pt x="168769" y="0"/>
                </a:lnTo>
                <a:lnTo>
                  <a:pt x="134263" y="10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76"/>
          <p:cNvGrpSpPr/>
          <p:nvPr/>
        </p:nvGrpSpPr>
        <p:grpSpPr>
          <a:xfrm>
            <a:off x="2020444" y="4790982"/>
            <a:ext cx="1239355" cy="442786"/>
            <a:chOff x="2020444" y="4790982"/>
            <a:chExt cx="1239355" cy="442786"/>
          </a:xfrm>
        </p:grpSpPr>
        <p:sp>
          <p:nvSpPr>
            <p:cNvPr id="139" name="SMARTInkShape-309"/>
            <p:cNvSpPr/>
            <p:nvPr>
              <p:custDataLst>
                <p:tags r:id="rId100"/>
              </p:custDataLst>
            </p:nvPr>
          </p:nvSpPr>
          <p:spPr>
            <a:xfrm>
              <a:off x="2810449" y="4813905"/>
              <a:ext cx="449350" cy="419863"/>
            </a:xfrm>
            <a:custGeom>
              <a:avLst/>
              <a:gdLst/>
              <a:ahLst/>
              <a:cxnLst/>
              <a:rect l="0" t="0" r="0" b="0"/>
              <a:pathLst>
                <a:path w="449350" h="419863">
                  <a:moveTo>
                    <a:pt x="91501" y="158145"/>
                  </a:moveTo>
                  <a:lnTo>
                    <a:pt x="91501" y="158145"/>
                  </a:lnTo>
                  <a:lnTo>
                    <a:pt x="91501" y="149306"/>
                  </a:lnTo>
                  <a:lnTo>
                    <a:pt x="89619" y="145280"/>
                  </a:lnTo>
                  <a:lnTo>
                    <a:pt x="88130" y="143218"/>
                  </a:lnTo>
                  <a:lnTo>
                    <a:pt x="79292" y="136946"/>
                  </a:lnTo>
                  <a:lnTo>
                    <a:pt x="69847" y="136493"/>
                  </a:lnTo>
                  <a:lnTo>
                    <a:pt x="64365" y="137360"/>
                  </a:lnTo>
                  <a:lnTo>
                    <a:pt x="46536" y="148694"/>
                  </a:lnTo>
                  <a:lnTo>
                    <a:pt x="15233" y="189556"/>
                  </a:lnTo>
                  <a:lnTo>
                    <a:pt x="4688" y="206677"/>
                  </a:lnTo>
                  <a:lnTo>
                    <a:pt x="0" y="223695"/>
                  </a:lnTo>
                  <a:lnTo>
                    <a:pt x="1681" y="236902"/>
                  </a:lnTo>
                  <a:lnTo>
                    <a:pt x="7130" y="246770"/>
                  </a:lnTo>
                  <a:lnTo>
                    <a:pt x="14257" y="253508"/>
                  </a:lnTo>
                  <a:lnTo>
                    <a:pt x="18838" y="254176"/>
                  </a:lnTo>
                  <a:lnTo>
                    <a:pt x="29573" y="251155"/>
                  </a:lnTo>
                  <a:lnTo>
                    <a:pt x="39518" y="241346"/>
                  </a:lnTo>
                  <a:lnTo>
                    <a:pt x="66076" y="193822"/>
                  </a:lnTo>
                  <a:lnTo>
                    <a:pt x="83291" y="147297"/>
                  </a:lnTo>
                  <a:lnTo>
                    <a:pt x="83910" y="147385"/>
                  </a:lnTo>
                  <a:lnTo>
                    <a:pt x="84324" y="148855"/>
                  </a:lnTo>
                  <a:lnTo>
                    <a:pt x="76240" y="190261"/>
                  </a:lnTo>
                  <a:lnTo>
                    <a:pt x="73573" y="220264"/>
                  </a:lnTo>
                  <a:lnTo>
                    <a:pt x="76713" y="237259"/>
                  </a:lnTo>
                  <a:lnTo>
                    <a:pt x="86855" y="262045"/>
                  </a:lnTo>
                  <a:lnTo>
                    <a:pt x="89815" y="265512"/>
                  </a:lnTo>
                  <a:lnTo>
                    <a:pt x="96866" y="269363"/>
                  </a:lnTo>
                  <a:lnTo>
                    <a:pt x="101428" y="268274"/>
                  </a:lnTo>
                  <a:lnTo>
                    <a:pt x="112141" y="261419"/>
                  </a:lnTo>
                  <a:lnTo>
                    <a:pt x="144392" y="218032"/>
                  </a:lnTo>
                  <a:lnTo>
                    <a:pt x="166439" y="180593"/>
                  </a:lnTo>
                  <a:lnTo>
                    <a:pt x="184496" y="136339"/>
                  </a:lnTo>
                  <a:lnTo>
                    <a:pt x="194215" y="104003"/>
                  </a:lnTo>
                  <a:lnTo>
                    <a:pt x="206210" y="57593"/>
                  </a:lnTo>
                  <a:lnTo>
                    <a:pt x="209685" y="30985"/>
                  </a:lnTo>
                  <a:lnTo>
                    <a:pt x="209096" y="26805"/>
                  </a:lnTo>
                  <a:lnTo>
                    <a:pt x="207998" y="24018"/>
                  </a:lnTo>
                  <a:lnTo>
                    <a:pt x="203737" y="26394"/>
                  </a:lnTo>
                  <a:lnTo>
                    <a:pt x="189597" y="40322"/>
                  </a:lnTo>
                  <a:lnTo>
                    <a:pt x="171915" y="71964"/>
                  </a:lnTo>
                  <a:lnTo>
                    <a:pt x="161110" y="111521"/>
                  </a:lnTo>
                  <a:lnTo>
                    <a:pt x="153440" y="154522"/>
                  </a:lnTo>
                  <a:lnTo>
                    <a:pt x="150070" y="195171"/>
                  </a:lnTo>
                  <a:lnTo>
                    <a:pt x="155813" y="227285"/>
                  </a:lnTo>
                  <a:lnTo>
                    <a:pt x="163081" y="244561"/>
                  </a:lnTo>
                  <a:lnTo>
                    <a:pt x="166738" y="247506"/>
                  </a:lnTo>
                  <a:lnTo>
                    <a:pt x="176445" y="250778"/>
                  </a:lnTo>
                  <a:lnTo>
                    <a:pt x="189697" y="246588"/>
                  </a:lnTo>
                  <a:lnTo>
                    <a:pt x="221199" y="223279"/>
                  </a:lnTo>
                  <a:lnTo>
                    <a:pt x="246190" y="192966"/>
                  </a:lnTo>
                  <a:lnTo>
                    <a:pt x="261146" y="161862"/>
                  </a:lnTo>
                  <a:lnTo>
                    <a:pt x="274849" y="123813"/>
                  </a:lnTo>
                  <a:lnTo>
                    <a:pt x="287995" y="81033"/>
                  </a:lnTo>
                  <a:lnTo>
                    <a:pt x="300892" y="45556"/>
                  </a:lnTo>
                  <a:lnTo>
                    <a:pt x="320524" y="1816"/>
                  </a:lnTo>
                  <a:lnTo>
                    <a:pt x="319678" y="303"/>
                  </a:lnTo>
                  <a:lnTo>
                    <a:pt x="317702" y="0"/>
                  </a:lnTo>
                  <a:lnTo>
                    <a:pt x="304809" y="9687"/>
                  </a:lnTo>
                  <a:lnTo>
                    <a:pt x="290954" y="36076"/>
                  </a:lnTo>
                  <a:lnTo>
                    <a:pt x="277912" y="74077"/>
                  </a:lnTo>
                  <a:lnTo>
                    <a:pt x="268481" y="119987"/>
                  </a:lnTo>
                  <a:lnTo>
                    <a:pt x="264589" y="162596"/>
                  </a:lnTo>
                  <a:lnTo>
                    <a:pt x="263436" y="202032"/>
                  </a:lnTo>
                  <a:lnTo>
                    <a:pt x="266466" y="230415"/>
                  </a:lnTo>
                  <a:lnTo>
                    <a:pt x="271804" y="243417"/>
                  </a:lnTo>
                  <a:lnTo>
                    <a:pt x="275203" y="248860"/>
                  </a:lnTo>
                  <a:lnTo>
                    <a:pt x="278880" y="251783"/>
                  </a:lnTo>
                  <a:lnTo>
                    <a:pt x="282743" y="253025"/>
                  </a:lnTo>
                  <a:lnTo>
                    <a:pt x="286729" y="253149"/>
                  </a:lnTo>
                  <a:lnTo>
                    <a:pt x="296802" y="247641"/>
                  </a:lnTo>
                  <a:lnTo>
                    <a:pt x="308335" y="236020"/>
                  </a:lnTo>
                  <a:lnTo>
                    <a:pt x="325316" y="204973"/>
                  </a:lnTo>
                  <a:lnTo>
                    <a:pt x="338091" y="160000"/>
                  </a:lnTo>
                  <a:lnTo>
                    <a:pt x="343305" y="147170"/>
                  </a:lnTo>
                  <a:lnTo>
                    <a:pt x="344037" y="146595"/>
                  </a:lnTo>
                  <a:lnTo>
                    <a:pt x="336484" y="160881"/>
                  </a:lnTo>
                  <a:lnTo>
                    <a:pt x="333286" y="193626"/>
                  </a:lnTo>
                  <a:lnTo>
                    <a:pt x="336779" y="205899"/>
                  </a:lnTo>
                  <a:lnTo>
                    <a:pt x="339687" y="211148"/>
                  </a:lnTo>
                  <a:lnTo>
                    <a:pt x="343036" y="214647"/>
                  </a:lnTo>
                  <a:lnTo>
                    <a:pt x="350520" y="218535"/>
                  </a:lnTo>
                  <a:lnTo>
                    <a:pt x="360432" y="218381"/>
                  </a:lnTo>
                  <a:lnTo>
                    <a:pt x="366038" y="217352"/>
                  </a:lnTo>
                  <a:lnTo>
                    <a:pt x="387413" y="199049"/>
                  </a:lnTo>
                  <a:lnTo>
                    <a:pt x="424511" y="153549"/>
                  </a:lnTo>
                  <a:lnTo>
                    <a:pt x="433533" y="146225"/>
                  </a:lnTo>
                  <a:lnTo>
                    <a:pt x="435939" y="145259"/>
                  </a:lnTo>
                  <a:lnTo>
                    <a:pt x="437543" y="145321"/>
                  </a:lnTo>
                  <a:lnTo>
                    <a:pt x="439326" y="152915"/>
                  </a:lnTo>
                  <a:lnTo>
                    <a:pt x="438447" y="173058"/>
                  </a:lnTo>
                  <a:lnTo>
                    <a:pt x="435200" y="211891"/>
                  </a:lnTo>
                  <a:lnTo>
                    <a:pt x="438009" y="251289"/>
                  </a:lnTo>
                  <a:lnTo>
                    <a:pt x="443309" y="294242"/>
                  </a:lnTo>
                  <a:lnTo>
                    <a:pt x="449349" y="338248"/>
                  </a:lnTo>
                  <a:lnTo>
                    <a:pt x="445493" y="379196"/>
                  </a:lnTo>
                  <a:lnTo>
                    <a:pt x="435414" y="408027"/>
                  </a:lnTo>
                  <a:lnTo>
                    <a:pt x="430843" y="413633"/>
                  </a:lnTo>
                  <a:lnTo>
                    <a:pt x="420120" y="419862"/>
                  </a:lnTo>
                  <a:lnTo>
                    <a:pt x="406416" y="418867"/>
                  </a:lnTo>
                  <a:lnTo>
                    <a:pt x="391625" y="413016"/>
                  </a:lnTo>
                  <a:lnTo>
                    <a:pt x="377995" y="403360"/>
                  </a:lnTo>
                  <a:lnTo>
                    <a:pt x="351851" y="354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0"/>
            <p:cNvSpPr/>
            <p:nvPr>
              <p:custDataLst>
                <p:tags r:id="rId101"/>
              </p:custDataLst>
            </p:nvPr>
          </p:nvSpPr>
          <p:spPr>
            <a:xfrm>
              <a:off x="2655180" y="4945366"/>
              <a:ext cx="126121" cy="136166"/>
            </a:xfrm>
            <a:custGeom>
              <a:avLst/>
              <a:gdLst/>
              <a:ahLst/>
              <a:cxnLst/>
              <a:rect l="0" t="0" r="0" b="0"/>
              <a:pathLst>
                <a:path w="126121" h="136166">
                  <a:moveTo>
                    <a:pt x="5470" y="20334"/>
                  </a:moveTo>
                  <a:lnTo>
                    <a:pt x="5470" y="20334"/>
                  </a:lnTo>
                  <a:lnTo>
                    <a:pt x="5470" y="14062"/>
                  </a:lnTo>
                  <a:lnTo>
                    <a:pt x="1106" y="57724"/>
                  </a:lnTo>
                  <a:lnTo>
                    <a:pt x="0" y="101465"/>
                  </a:lnTo>
                  <a:lnTo>
                    <a:pt x="2568" y="111896"/>
                  </a:lnTo>
                  <a:lnTo>
                    <a:pt x="11352" y="125702"/>
                  </a:lnTo>
                  <a:lnTo>
                    <a:pt x="22892" y="135359"/>
                  </a:lnTo>
                  <a:lnTo>
                    <a:pt x="28373" y="135823"/>
                  </a:lnTo>
                  <a:lnTo>
                    <a:pt x="41990" y="132575"/>
                  </a:lnTo>
                  <a:lnTo>
                    <a:pt x="55568" y="120783"/>
                  </a:lnTo>
                  <a:lnTo>
                    <a:pt x="81531" y="81098"/>
                  </a:lnTo>
                  <a:lnTo>
                    <a:pt x="93937" y="41553"/>
                  </a:lnTo>
                  <a:lnTo>
                    <a:pt x="98675" y="9996"/>
                  </a:lnTo>
                  <a:lnTo>
                    <a:pt x="96753" y="2098"/>
                  </a:lnTo>
                  <a:lnTo>
                    <a:pt x="95253" y="416"/>
                  </a:lnTo>
                  <a:lnTo>
                    <a:pt x="93548" y="0"/>
                  </a:lnTo>
                  <a:lnTo>
                    <a:pt x="91705" y="428"/>
                  </a:lnTo>
                  <a:lnTo>
                    <a:pt x="90477" y="2830"/>
                  </a:lnTo>
                  <a:lnTo>
                    <a:pt x="84973" y="31095"/>
                  </a:lnTo>
                  <a:lnTo>
                    <a:pt x="92157" y="74581"/>
                  </a:lnTo>
                  <a:lnTo>
                    <a:pt x="101083" y="118474"/>
                  </a:lnTo>
                  <a:lnTo>
                    <a:pt x="107178" y="131727"/>
                  </a:lnTo>
                  <a:lnTo>
                    <a:pt x="109258" y="134813"/>
                  </a:lnTo>
                  <a:lnTo>
                    <a:pt x="112057" y="136165"/>
                  </a:lnTo>
                  <a:lnTo>
                    <a:pt x="126120" y="13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11"/>
            <p:cNvSpPr/>
            <p:nvPr>
              <p:custDataLst>
                <p:tags r:id="rId102"/>
              </p:custDataLst>
            </p:nvPr>
          </p:nvSpPr>
          <p:spPr>
            <a:xfrm>
              <a:off x="2470150" y="493395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43351" y="40543"/>
                  </a:lnTo>
                  <a:lnTo>
                    <a:pt x="88182" y="24243"/>
                  </a:lnTo>
                  <a:lnTo>
                    <a:pt x="135019" y="81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2"/>
            <p:cNvSpPr/>
            <p:nvPr>
              <p:custDataLst>
                <p:tags r:id="rId103"/>
              </p:custDataLst>
            </p:nvPr>
          </p:nvSpPr>
          <p:spPr>
            <a:xfrm>
              <a:off x="2312761" y="4846843"/>
              <a:ext cx="309790" cy="268252"/>
            </a:xfrm>
            <a:custGeom>
              <a:avLst/>
              <a:gdLst/>
              <a:ahLst/>
              <a:cxnLst/>
              <a:rect l="0" t="0" r="0" b="0"/>
              <a:pathLst>
                <a:path w="309790" h="268252">
                  <a:moveTo>
                    <a:pt x="17689" y="137907"/>
                  </a:moveTo>
                  <a:lnTo>
                    <a:pt x="17689" y="137907"/>
                  </a:lnTo>
                  <a:lnTo>
                    <a:pt x="12619" y="143682"/>
                  </a:lnTo>
                  <a:lnTo>
                    <a:pt x="8851" y="150116"/>
                  </a:lnTo>
                  <a:lnTo>
                    <a:pt x="1957" y="195081"/>
                  </a:lnTo>
                  <a:lnTo>
                    <a:pt x="0" y="229922"/>
                  </a:lnTo>
                  <a:lnTo>
                    <a:pt x="5676" y="256036"/>
                  </a:lnTo>
                  <a:lnTo>
                    <a:pt x="9527" y="264492"/>
                  </a:lnTo>
                  <a:lnTo>
                    <a:pt x="13591" y="268251"/>
                  </a:lnTo>
                  <a:lnTo>
                    <a:pt x="17074" y="267841"/>
                  </a:lnTo>
                  <a:lnTo>
                    <a:pt x="26588" y="263624"/>
                  </a:lnTo>
                  <a:lnTo>
                    <a:pt x="71821" y="217779"/>
                  </a:lnTo>
                  <a:lnTo>
                    <a:pt x="109834" y="175869"/>
                  </a:lnTo>
                  <a:lnTo>
                    <a:pt x="131316" y="145272"/>
                  </a:lnTo>
                  <a:lnTo>
                    <a:pt x="125048" y="147929"/>
                  </a:lnTo>
                  <a:lnTo>
                    <a:pt x="119967" y="156942"/>
                  </a:lnTo>
                  <a:lnTo>
                    <a:pt x="115021" y="177884"/>
                  </a:lnTo>
                  <a:lnTo>
                    <a:pt x="115276" y="193774"/>
                  </a:lnTo>
                  <a:lnTo>
                    <a:pt x="126937" y="225090"/>
                  </a:lnTo>
                  <a:lnTo>
                    <a:pt x="134683" y="237333"/>
                  </a:lnTo>
                  <a:lnTo>
                    <a:pt x="142829" y="245126"/>
                  </a:lnTo>
                  <a:lnTo>
                    <a:pt x="151153" y="249060"/>
                  </a:lnTo>
                  <a:lnTo>
                    <a:pt x="155348" y="250109"/>
                  </a:lnTo>
                  <a:lnTo>
                    <a:pt x="159556" y="249397"/>
                  </a:lnTo>
                  <a:lnTo>
                    <a:pt x="167995" y="244843"/>
                  </a:lnTo>
                  <a:lnTo>
                    <a:pt x="197931" y="205672"/>
                  </a:lnTo>
                  <a:lnTo>
                    <a:pt x="221613" y="167863"/>
                  </a:lnTo>
                  <a:lnTo>
                    <a:pt x="236027" y="134287"/>
                  </a:lnTo>
                  <a:lnTo>
                    <a:pt x="244785" y="98198"/>
                  </a:lnTo>
                  <a:lnTo>
                    <a:pt x="257054" y="52293"/>
                  </a:lnTo>
                  <a:lnTo>
                    <a:pt x="264248" y="7280"/>
                  </a:lnTo>
                  <a:lnTo>
                    <a:pt x="264612" y="4256"/>
                  </a:lnTo>
                  <a:lnTo>
                    <a:pt x="264148" y="2240"/>
                  </a:lnTo>
                  <a:lnTo>
                    <a:pt x="263134" y="896"/>
                  </a:lnTo>
                  <a:lnTo>
                    <a:pt x="261752" y="0"/>
                  </a:lnTo>
                  <a:lnTo>
                    <a:pt x="253066" y="18964"/>
                  </a:lnTo>
                  <a:lnTo>
                    <a:pt x="243264" y="59640"/>
                  </a:lnTo>
                  <a:lnTo>
                    <a:pt x="240924" y="100292"/>
                  </a:lnTo>
                  <a:lnTo>
                    <a:pt x="240937" y="147066"/>
                  </a:lnTo>
                  <a:lnTo>
                    <a:pt x="245095" y="191108"/>
                  </a:lnTo>
                  <a:lnTo>
                    <a:pt x="252821" y="232664"/>
                  </a:lnTo>
                  <a:lnTo>
                    <a:pt x="254877" y="239178"/>
                  </a:lnTo>
                  <a:lnTo>
                    <a:pt x="258364" y="244227"/>
                  </a:lnTo>
                  <a:lnTo>
                    <a:pt x="267883" y="251718"/>
                  </a:lnTo>
                  <a:lnTo>
                    <a:pt x="281772" y="256530"/>
                  </a:lnTo>
                  <a:lnTo>
                    <a:pt x="286172" y="255089"/>
                  </a:lnTo>
                  <a:lnTo>
                    <a:pt x="294824" y="247844"/>
                  </a:lnTo>
                  <a:lnTo>
                    <a:pt x="309789" y="21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3"/>
            <p:cNvSpPr/>
            <p:nvPr>
              <p:custDataLst>
                <p:tags r:id="rId104"/>
              </p:custDataLst>
            </p:nvPr>
          </p:nvSpPr>
          <p:spPr>
            <a:xfrm>
              <a:off x="2020444" y="4790982"/>
              <a:ext cx="242689" cy="333469"/>
            </a:xfrm>
            <a:custGeom>
              <a:avLst/>
              <a:gdLst/>
              <a:ahLst/>
              <a:cxnLst/>
              <a:rect l="0" t="0" r="0" b="0"/>
              <a:pathLst>
                <a:path w="242689" h="333469">
                  <a:moveTo>
                    <a:pt x="11556" y="98518"/>
                  </a:moveTo>
                  <a:lnTo>
                    <a:pt x="11556" y="98518"/>
                  </a:lnTo>
                  <a:lnTo>
                    <a:pt x="11556" y="137864"/>
                  </a:lnTo>
                  <a:lnTo>
                    <a:pt x="8185" y="173990"/>
                  </a:lnTo>
                  <a:lnTo>
                    <a:pt x="2717" y="219344"/>
                  </a:lnTo>
                  <a:lnTo>
                    <a:pt x="0" y="258417"/>
                  </a:lnTo>
                  <a:lnTo>
                    <a:pt x="4424" y="303683"/>
                  </a:lnTo>
                  <a:lnTo>
                    <a:pt x="4859" y="307765"/>
                  </a:lnTo>
                  <a:lnTo>
                    <a:pt x="4974" y="307866"/>
                  </a:lnTo>
                  <a:lnTo>
                    <a:pt x="10262" y="260340"/>
                  </a:lnTo>
                  <a:lnTo>
                    <a:pt x="16033" y="213415"/>
                  </a:lnTo>
                  <a:lnTo>
                    <a:pt x="20131" y="175454"/>
                  </a:lnTo>
                  <a:lnTo>
                    <a:pt x="22423" y="138826"/>
                  </a:lnTo>
                  <a:lnTo>
                    <a:pt x="24147" y="103733"/>
                  </a:lnTo>
                  <a:lnTo>
                    <a:pt x="27265" y="69321"/>
                  </a:lnTo>
                  <a:lnTo>
                    <a:pt x="32987" y="28327"/>
                  </a:lnTo>
                  <a:lnTo>
                    <a:pt x="36608" y="0"/>
                  </a:lnTo>
                  <a:lnTo>
                    <a:pt x="36724" y="384"/>
                  </a:lnTo>
                  <a:lnTo>
                    <a:pt x="45785" y="47899"/>
                  </a:lnTo>
                  <a:lnTo>
                    <a:pt x="54667" y="87683"/>
                  </a:lnTo>
                  <a:lnTo>
                    <a:pt x="69949" y="121960"/>
                  </a:lnTo>
                  <a:lnTo>
                    <a:pt x="78431" y="128456"/>
                  </a:lnTo>
                  <a:lnTo>
                    <a:pt x="83656" y="131177"/>
                  </a:lnTo>
                  <a:lnTo>
                    <a:pt x="96987" y="132319"/>
                  </a:lnTo>
                  <a:lnTo>
                    <a:pt x="113025" y="129062"/>
                  </a:lnTo>
                  <a:lnTo>
                    <a:pt x="152066" y="107844"/>
                  </a:lnTo>
                  <a:lnTo>
                    <a:pt x="198504" y="69852"/>
                  </a:lnTo>
                  <a:lnTo>
                    <a:pt x="233173" y="41910"/>
                  </a:lnTo>
                  <a:lnTo>
                    <a:pt x="233384" y="42435"/>
                  </a:lnTo>
                  <a:lnTo>
                    <a:pt x="233618" y="44900"/>
                  </a:lnTo>
                  <a:lnTo>
                    <a:pt x="228322" y="80728"/>
                  </a:lnTo>
                  <a:lnTo>
                    <a:pt x="234454" y="116843"/>
                  </a:lnTo>
                  <a:lnTo>
                    <a:pt x="239503" y="148290"/>
                  </a:lnTo>
                  <a:lnTo>
                    <a:pt x="242688" y="187667"/>
                  </a:lnTo>
                  <a:lnTo>
                    <a:pt x="242550" y="212984"/>
                  </a:lnTo>
                  <a:lnTo>
                    <a:pt x="241752" y="240445"/>
                  </a:lnTo>
                  <a:lnTo>
                    <a:pt x="240865" y="278483"/>
                  </a:lnTo>
                  <a:lnTo>
                    <a:pt x="240249" y="323928"/>
                  </a:lnTo>
                  <a:lnTo>
                    <a:pt x="240156" y="33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77"/>
          <p:cNvGrpSpPr/>
          <p:nvPr/>
        </p:nvGrpSpPr>
        <p:grpSpPr>
          <a:xfrm>
            <a:off x="1835150" y="4826000"/>
            <a:ext cx="4352252" cy="488951"/>
            <a:chOff x="1835150" y="4826000"/>
            <a:chExt cx="4352252" cy="488951"/>
          </a:xfrm>
        </p:grpSpPr>
        <p:sp>
          <p:nvSpPr>
            <p:cNvPr id="145" name="SMARTInkShape-314"/>
            <p:cNvSpPr/>
            <p:nvPr>
              <p:custDataLst>
                <p:tags r:id="rId82"/>
              </p:custDataLst>
            </p:nvPr>
          </p:nvSpPr>
          <p:spPr>
            <a:xfrm>
              <a:off x="6038850" y="4876800"/>
              <a:ext cx="148552" cy="406401"/>
            </a:xfrm>
            <a:custGeom>
              <a:avLst/>
              <a:gdLst/>
              <a:ahLst/>
              <a:cxnLst/>
              <a:rect l="0" t="0" r="0" b="0"/>
              <a:pathLst>
                <a:path w="148552" h="406401">
                  <a:moveTo>
                    <a:pt x="95250" y="0"/>
                  </a:moveTo>
                  <a:lnTo>
                    <a:pt x="95250" y="0"/>
                  </a:lnTo>
                  <a:lnTo>
                    <a:pt x="112828" y="23222"/>
                  </a:lnTo>
                  <a:lnTo>
                    <a:pt x="132914" y="67794"/>
                  </a:lnTo>
                  <a:lnTo>
                    <a:pt x="143739" y="111269"/>
                  </a:lnTo>
                  <a:lnTo>
                    <a:pt x="146626" y="137679"/>
                  </a:lnTo>
                  <a:lnTo>
                    <a:pt x="148551" y="165869"/>
                  </a:lnTo>
                  <a:lnTo>
                    <a:pt x="147717" y="193129"/>
                  </a:lnTo>
                  <a:lnTo>
                    <a:pt x="145045" y="219770"/>
                  </a:lnTo>
                  <a:lnTo>
                    <a:pt x="141147" y="245997"/>
                  </a:lnTo>
                  <a:lnTo>
                    <a:pt x="132904" y="271242"/>
                  </a:lnTo>
                  <a:lnTo>
                    <a:pt x="121763" y="295833"/>
                  </a:lnTo>
                  <a:lnTo>
                    <a:pt x="108693" y="319989"/>
                  </a:lnTo>
                  <a:lnTo>
                    <a:pt x="69709" y="358117"/>
                  </a:lnTo>
                  <a:lnTo>
                    <a:pt x="30982" y="384941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15"/>
            <p:cNvSpPr/>
            <p:nvPr>
              <p:custDataLst>
                <p:tags r:id="rId83"/>
              </p:custDataLst>
            </p:nvPr>
          </p:nvSpPr>
          <p:spPr>
            <a:xfrm>
              <a:off x="5975350" y="5086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16"/>
            <p:cNvSpPr/>
            <p:nvPr>
              <p:custDataLst>
                <p:tags r:id="rId84"/>
              </p:custDataLst>
            </p:nvPr>
          </p:nvSpPr>
          <p:spPr>
            <a:xfrm>
              <a:off x="5746750" y="5016761"/>
              <a:ext cx="133351" cy="6090"/>
            </a:xfrm>
            <a:custGeom>
              <a:avLst/>
              <a:gdLst/>
              <a:ahLst/>
              <a:cxnLst/>
              <a:rect l="0" t="0" r="0" b="0"/>
              <a:pathLst>
                <a:path w="133351" h="60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6742" y="622"/>
                  </a:lnTo>
                  <a:lnTo>
                    <a:pt x="51386" y="0"/>
                  </a:lnTo>
                  <a:lnTo>
                    <a:pt x="85398" y="1737"/>
                  </a:lnTo>
                  <a:lnTo>
                    <a:pt x="1333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17"/>
            <p:cNvSpPr/>
            <p:nvPr>
              <p:custDataLst>
                <p:tags r:id="rId85"/>
              </p:custDataLst>
            </p:nvPr>
          </p:nvSpPr>
          <p:spPr>
            <a:xfrm>
              <a:off x="5791491" y="4877783"/>
              <a:ext cx="164810" cy="246665"/>
            </a:xfrm>
            <a:custGeom>
              <a:avLst/>
              <a:gdLst/>
              <a:ahLst/>
              <a:cxnLst/>
              <a:rect l="0" t="0" r="0" b="0"/>
              <a:pathLst>
                <a:path w="164810" h="246665">
                  <a:moveTo>
                    <a:pt x="164809" y="18067"/>
                  </a:moveTo>
                  <a:lnTo>
                    <a:pt x="164809" y="18067"/>
                  </a:lnTo>
                  <a:lnTo>
                    <a:pt x="155970" y="3761"/>
                  </a:lnTo>
                  <a:lnTo>
                    <a:pt x="148180" y="1126"/>
                  </a:lnTo>
                  <a:lnTo>
                    <a:pt x="114067" y="0"/>
                  </a:lnTo>
                  <a:lnTo>
                    <a:pt x="68147" y="7892"/>
                  </a:lnTo>
                  <a:lnTo>
                    <a:pt x="30847" y="18120"/>
                  </a:lnTo>
                  <a:lnTo>
                    <a:pt x="26818" y="20220"/>
                  </a:lnTo>
                  <a:lnTo>
                    <a:pt x="20459" y="28196"/>
                  </a:lnTo>
                  <a:lnTo>
                    <a:pt x="17776" y="33286"/>
                  </a:lnTo>
                  <a:lnTo>
                    <a:pt x="16675" y="46468"/>
                  </a:lnTo>
                  <a:lnTo>
                    <a:pt x="18485" y="91971"/>
                  </a:lnTo>
                  <a:lnTo>
                    <a:pt x="17972" y="127923"/>
                  </a:lnTo>
                  <a:lnTo>
                    <a:pt x="13666" y="168131"/>
                  </a:lnTo>
                  <a:lnTo>
                    <a:pt x="7771" y="210274"/>
                  </a:lnTo>
                  <a:lnTo>
                    <a:pt x="4684" y="230710"/>
                  </a:lnTo>
                  <a:lnTo>
                    <a:pt x="0" y="245733"/>
                  </a:lnTo>
                  <a:lnTo>
                    <a:pt x="42401" y="246643"/>
                  </a:lnTo>
                  <a:lnTo>
                    <a:pt x="84466" y="246664"/>
                  </a:lnTo>
                  <a:lnTo>
                    <a:pt x="107137" y="244785"/>
                  </a:lnTo>
                  <a:lnTo>
                    <a:pt x="120359" y="240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18"/>
            <p:cNvSpPr/>
            <p:nvPr>
              <p:custDataLst>
                <p:tags r:id="rId86"/>
              </p:custDataLst>
            </p:nvPr>
          </p:nvSpPr>
          <p:spPr>
            <a:xfrm>
              <a:off x="5664200" y="5035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19"/>
            <p:cNvSpPr/>
            <p:nvPr>
              <p:custDataLst>
                <p:tags r:id="rId87"/>
              </p:custDataLst>
            </p:nvPr>
          </p:nvSpPr>
          <p:spPr>
            <a:xfrm>
              <a:off x="5283286" y="4851732"/>
              <a:ext cx="288571" cy="225332"/>
            </a:xfrm>
            <a:custGeom>
              <a:avLst/>
              <a:gdLst/>
              <a:ahLst/>
              <a:cxnLst/>
              <a:rect l="0" t="0" r="0" b="0"/>
              <a:pathLst>
                <a:path w="288571" h="225332">
                  <a:moveTo>
                    <a:pt x="18964" y="75868"/>
                  </a:moveTo>
                  <a:lnTo>
                    <a:pt x="18964" y="75868"/>
                  </a:lnTo>
                  <a:lnTo>
                    <a:pt x="22622" y="75868"/>
                  </a:lnTo>
                  <a:lnTo>
                    <a:pt x="21060" y="75868"/>
                  </a:lnTo>
                  <a:lnTo>
                    <a:pt x="20361" y="76573"/>
                  </a:lnTo>
                  <a:lnTo>
                    <a:pt x="19585" y="79239"/>
                  </a:lnTo>
                  <a:lnTo>
                    <a:pt x="18295" y="120312"/>
                  </a:lnTo>
                  <a:lnTo>
                    <a:pt x="12064" y="159253"/>
                  </a:lnTo>
                  <a:lnTo>
                    <a:pt x="6323" y="204964"/>
                  </a:lnTo>
                  <a:lnTo>
                    <a:pt x="897" y="224920"/>
                  </a:lnTo>
                  <a:lnTo>
                    <a:pt x="569" y="225331"/>
                  </a:lnTo>
                  <a:lnTo>
                    <a:pt x="351" y="224899"/>
                  </a:lnTo>
                  <a:lnTo>
                    <a:pt x="0" y="209022"/>
                  </a:lnTo>
                  <a:lnTo>
                    <a:pt x="6833" y="161746"/>
                  </a:lnTo>
                  <a:lnTo>
                    <a:pt x="12783" y="123891"/>
                  </a:lnTo>
                  <a:lnTo>
                    <a:pt x="20895" y="81395"/>
                  </a:lnTo>
                  <a:lnTo>
                    <a:pt x="32907" y="36272"/>
                  </a:lnTo>
                  <a:lnTo>
                    <a:pt x="44249" y="9096"/>
                  </a:lnTo>
                  <a:lnTo>
                    <a:pt x="48546" y="3858"/>
                  </a:lnTo>
                  <a:lnTo>
                    <a:pt x="52808" y="1530"/>
                  </a:lnTo>
                  <a:lnTo>
                    <a:pt x="62545" y="220"/>
                  </a:lnTo>
                  <a:lnTo>
                    <a:pt x="65657" y="1447"/>
                  </a:lnTo>
                  <a:lnTo>
                    <a:pt x="70996" y="6573"/>
                  </a:lnTo>
                  <a:lnTo>
                    <a:pt x="73839" y="13556"/>
                  </a:lnTo>
                  <a:lnTo>
                    <a:pt x="81448" y="54280"/>
                  </a:lnTo>
                  <a:lnTo>
                    <a:pt x="95338" y="99708"/>
                  </a:lnTo>
                  <a:lnTo>
                    <a:pt x="101357" y="107160"/>
                  </a:lnTo>
                  <a:lnTo>
                    <a:pt x="110616" y="110942"/>
                  </a:lnTo>
                  <a:lnTo>
                    <a:pt x="116049" y="111951"/>
                  </a:lnTo>
                  <a:lnTo>
                    <a:pt x="127730" y="109308"/>
                  </a:lnTo>
                  <a:lnTo>
                    <a:pt x="139977" y="102725"/>
                  </a:lnTo>
                  <a:lnTo>
                    <a:pt x="178153" y="71853"/>
                  </a:lnTo>
                  <a:lnTo>
                    <a:pt x="225087" y="38075"/>
                  </a:lnTo>
                  <a:lnTo>
                    <a:pt x="267576" y="5339"/>
                  </a:lnTo>
                  <a:lnTo>
                    <a:pt x="277718" y="1349"/>
                  </a:lnTo>
                  <a:lnTo>
                    <a:pt x="284094" y="0"/>
                  </a:lnTo>
                  <a:lnTo>
                    <a:pt x="288570" y="9879"/>
                  </a:lnTo>
                  <a:lnTo>
                    <a:pt x="286244" y="56666"/>
                  </a:lnTo>
                  <a:lnTo>
                    <a:pt x="282465" y="93775"/>
                  </a:lnTo>
                  <a:lnTo>
                    <a:pt x="276876" y="132679"/>
                  </a:lnTo>
                  <a:lnTo>
                    <a:pt x="274123" y="171017"/>
                  </a:lnTo>
                  <a:lnTo>
                    <a:pt x="273010" y="216540"/>
                  </a:lnTo>
                  <a:lnTo>
                    <a:pt x="272994" y="216216"/>
                  </a:lnTo>
                  <a:lnTo>
                    <a:pt x="272964" y="22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0"/>
            <p:cNvSpPr/>
            <p:nvPr>
              <p:custDataLst>
                <p:tags r:id="rId88"/>
              </p:custDataLst>
            </p:nvPr>
          </p:nvSpPr>
          <p:spPr>
            <a:xfrm>
              <a:off x="5046872" y="4827368"/>
              <a:ext cx="140401" cy="309783"/>
            </a:xfrm>
            <a:custGeom>
              <a:avLst/>
              <a:gdLst/>
              <a:ahLst/>
              <a:cxnLst/>
              <a:rect l="0" t="0" r="0" b="0"/>
              <a:pathLst>
                <a:path w="140401" h="309783">
                  <a:moveTo>
                    <a:pt x="115678" y="43082"/>
                  </a:moveTo>
                  <a:lnTo>
                    <a:pt x="115678" y="43082"/>
                  </a:lnTo>
                  <a:lnTo>
                    <a:pt x="138789" y="10511"/>
                  </a:lnTo>
                  <a:lnTo>
                    <a:pt x="140400" y="3249"/>
                  </a:lnTo>
                  <a:lnTo>
                    <a:pt x="139921" y="1710"/>
                  </a:lnTo>
                  <a:lnTo>
                    <a:pt x="138895" y="684"/>
                  </a:lnTo>
                  <a:lnTo>
                    <a:pt x="137506" y="0"/>
                  </a:lnTo>
                  <a:lnTo>
                    <a:pt x="122067" y="2408"/>
                  </a:lnTo>
                  <a:lnTo>
                    <a:pt x="74587" y="27247"/>
                  </a:lnTo>
                  <a:lnTo>
                    <a:pt x="52260" y="43805"/>
                  </a:lnTo>
                  <a:lnTo>
                    <a:pt x="32929" y="65276"/>
                  </a:lnTo>
                  <a:lnTo>
                    <a:pt x="12922" y="111276"/>
                  </a:lnTo>
                  <a:lnTo>
                    <a:pt x="4627" y="148650"/>
                  </a:lnTo>
                  <a:lnTo>
                    <a:pt x="0" y="187368"/>
                  </a:lnTo>
                  <a:lnTo>
                    <a:pt x="295" y="223390"/>
                  </a:lnTo>
                  <a:lnTo>
                    <a:pt x="4428" y="268662"/>
                  </a:lnTo>
                  <a:lnTo>
                    <a:pt x="13787" y="290095"/>
                  </a:lnTo>
                  <a:lnTo>
                    <a:pt x="20234" y="298774"/>
                  </a:lnTo>
                  <a:lnTo>
                    <a:pt x="27354" y="303855"/>
                  </a:lnTo>
                  <a:lnTo>
                    <a:pt x="58528" y="30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1"/>
            <p:cNvSpPr/>
            <p:nvPr>
              <p:custDataLst>
                <p:tags r:id="rId89"/>
              </p:custDataLst>
            </p:nvPr>
          </p:nvSpPr>
          <p:spPr>
            <a:xfrm>
              <a:off x="1835150" y="5187950"/>
              <a:ext cx="2952844" cy="127001"/>
            </a:xfrm>
            <a:custGeom>
              <a:avLst/>
              <a:gdLst/>
              <a:ahLst/>
              <a:cxnLst/>
              <a:rect l="0" t="0" r="0" b="0"/>
              <a:pathLst>
                <a:path w="2952844" h="127001">
                  <a:moveTo>
                    <a:pt x="0" y="127000"/>
                  </a:moveTo>
                  <a:lnTo>
                    <a:pt x="0" y="127000"/>
                  </a:lnTo>
                  <a:lnTo>
                    <a:pt x="43823" y="123629"/>
                  </a:lnTo>
                  <a:lnTo>
                    <a:pt x="84153" y="120092"/>
                  </a:lnTo>
                  <a:lnTo>
                    <a:pt x="128418" y="116168"/>
                  </a:lnTo>
                  <a:lnTo>
                    <a:pt x="154051" y="114135"/>
                  </a:lnTo>
                  <a:lnTo>
                    <a:pt x="181017" y="112073"/>
                  </a:lnTo>
                  <a:lnTo>
                    <a:pt x="211695" y="109288"/>
                  </a:lnTo>
                  <a:lnTo>
                    <a:pt x="244846" y="106019"/>
                  </a:lnTo>
                  <a:lnTo>
                    <a:pt x="279648" y="102429"/>
                  </a:lnTo>
                  <a:lnTo>
                    <a:pt x="319076" y="98625"/>
                  </a:lnTo>
                  <a:lnTo>
                    <a:pt x="361590" y="94678"/>
                  </a:lnTo>
                  <a:lnTo>
                    <a:pt x="406160" y="90635"/>
                  </a:lnTo>
                  <a:lnTo>
                    <a:pt x="456334" y="86528"/>
                  </a:lnTo>
                  <a:lnTo>
                    <a:pt x="510245" y="82381"/>
                  </a:lnTo>
                  <a:lnTo>
                    <a:pt x="566647" y="78203"/>
                  </a:lnTo>
                  <a:lnTo>
                    <a:pt x="628236" y="74008"/>
                  </a:lnTo>
                  <a:lnTo>
                    <a:pt x="693285" y="69800"/>
                  </a:lnTo>
                  <a:lnTo>
                    <a:pt x="760640" y="65583"/>
                  </a:lnTo>
                  <a:lnTo>
                    <a:pt x="831649" y="62067"/>
                  </a:lnTo>
                  <a:lnTo>
                    <a:pt x="905094" y="59016"/>
                  </a:lnTo>
                  <a:lnTo>
                    <a:pt x="980162" y="56278"/>
                  </a:lnTo>
                  <a:lnTo>
                    <a:pt x="1057020" y="54451"/>
                  </a:lnTo>
                  <a:lnTo>
                    <a:pt x="1135069" y="53235"/>
                  </a:lnTo>
                  <a:lnTo>
                    <a:pt x="1213913" y="52423"/>
                  </a:lnTo>
                  <a:lnTo>
                    <a:pt x="1295403" y="51882"/>
                  </a:lnTo>
                  <a:lnTo>
                    <a:pt x="1378657" y="51521"/>
                  </a:lnTo>
                  <a:lnTo>
                    <a:pt x="1463088" y="51281"/>
                  </a:lnTo>
                  <a:lnTo>
                    <a:pt x="1546892" y="50415"/>
                  </a:lnTo>
                  <a:lnTo>
                    <a:pt x="1630278" y="49133"/>
                  </a:lnTo>
                  <a:lnTo>
                    <a:pt x="1713385" y="47572"/>
                  </a:lnTo>
                  <a:lnTo>
                    <a:pt x="1794895" y="45825"/>
                  </a:lnTo>
                  <a:lnTo>
                    <a:pt x="1875341" y="43956"/>
                  </a:lnTo>
                  <a:lnTo>
                    <a:pt x="1955078" y="42004"/>
                  </a:lnTo>
                  <a:lnTo>
                    <a:pt x="2032929" y="39291"/>
                  </a:lnTo>
                  <a:lnTo>
                    <a:pt x="2109525" y="36072"/>
                  </a:lnTo>
                  <a:lnTo>
                    <a:pt x="2185283" y="32515"/>
                  </a:lnTo>
                  <a:lnTo>
                    <a:pt x="2257661" y="30143"/>
                  </a:lnTo>
                  <a:lnTo>
                    <a:pt x="2327785" y="28562"/>
                  </a:lnTo>
                  <a:lnTo>
                    <a:pt x="2396407" y="27508"/>
                  </a:lnTo>
                  <a:lnTo>
                    <a:pt x="2459088" y="26100"/>
                  </a:lnTo>
                  <a:lnTo>
                    <a:pt x="2517809" y="24455"/>
                  </a:lnTo>
                  <a:lnTo>
                    <a:pt x="2573889" y="22653"/>
                  </a:lnTo>
                  <a:lnTo>
                    <a:pt x="2624681" y="20746"/>
                  </a:lnTo>
                  <a:lnTo>
                    <a:pt x="2671948" y="18770"/>
                  </a:lnTo>
                  <a:lnTo>
                    <a:pt x="2716866" y="16747"/>
                  </a:lnTo>
                  <a:lnTo>
                    <a:pt x="2756688" y="14692"/>
                  </a:lnTo>
                  <a:lnTo>
                    <a:pt x="2793114" y="12617"/>
                  </a:lnTo>
                  <a:lnTo>
                    <a:pt x="2827276" y="10528"/>
                  </a:lnTo>
                  <a:lnTo>
                    <a:pt x="2856401" y="9135"/>
                  </a:lnTo>
                  <a:lnTo>
                    <a:pt x="2882167" y="8206"/>
                  </a:lnTo>
                  <a:lnTo>
                    <a:pt x="2922791" y="7175"/>
                  </a:lnTo>
                  <a:lnTo>
                    <a:pt x="2950772" y="5889"/>
                  </a:lnTo>
                  <a:lnTo>
                    <a:pt x="2952843" y="4631"/>
                  </a:lnTo>
                  <a:lnTo>
                    <a:pt x="295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2"/>
            <p:cNvSpPr/>
            <p:nvPr>
              <p:custDataLst>
                <p:tags r:id="rId90"/>
              </p:custDataLst>
            </p:nvPr>
          </p:nvSpPr>
          <p:spPr>
            <a:xfrm>
              <a:off x="4654818" y="4934534"/>
              <a:ext cx="209283" cy="173077"/>
            </a:xfrm>
            <a:custGeom>
              <a:avLst/>
              <a:gdLst/>
              <a:ahLst/>
              <a:cxnLst/>
              <a:rect l="0" t="0" r="0" b="0"/>
              <a:pathLst>
                <a:path w="209283" h="173077">
                  <a:moveTo>
                    <a:pt x="25132" y="69266"/>
                  </a:moveTo>
                  <a:lnTo>
                    <a:pt x="25132" y="69266"/>
                  </a:lnTo>
                  <a:lnTo>
                    <a:pt x="21761" y="69266"/>
                  </a:lnTo>
                  <a:lnTo>
                    <a:pt x="39897" y="71148"/>
                  </a:lnTo>
                  <a:lnTo>
                    <a:pt x="51449" y="72924"/>
                  </a:lnTo>
                  <a:lnTo>
                    <a:pt x="85774" y="66516"/>
                  </a:lnTo>
                  <a:lnTo>
                    <a:pt x="98180" y="58872"/>
                  </a:lnTo>
                  <a:lnTo>
                    <a:pt x="107692" y="47713"/>
                  </a:lnTo>
                  <a:lnTo>
                    <a:pt x="114272" y="33346"/>
                  </a:lnTo>
                  <a:lnTo>
                    <a:pt x="114897" y="26269"/>
                  </a:lnTo>
                  <a:lnTo>
                    <a:pt x="111829" y="12762"/>
                  </a:lnTo>
                  <a:lnTo>
                    <a:pt x="107625" y="7608"/>
                  </a:lnTo>
                  <a:lnTo>
                    <a:pt x="95427" y="0"/>
                  </a:lnTo>
                  <a:lnTo>
                    <a:pt x="76835" y="1792"/>
                  </a:lnTo>
                  <a:lnTo>
                    <a:pt x="44450" y="16583"/>
                  </a:lnTo>
                  <a:lnTo>
                    <a:pt x="33777" y="23560"/>
                  </a:lnTo>
                  <a:lnTo>
                    <a:pt x="18156" y="44484"/>
                  </a:lnTo>
                  <a:lnTo>
                    <a:pt x="3309" y="82149"/>
                  </a:lnTo>
                  <a:lnTo>
                    <a:pt x="0" y="94788"/>
                  </a:lnTo>
                  <a:lnTo>
                    <a:pt x="1968" y="116357"/>
                  </a:lnTo>
                  <a:lnTo>
                    <a:pt x="5456" y="126060"/>
                  </a:lnTo>
                  <a:lnTo>
                    <a:pt x="18739" y="142486"/>
                  </a:lnTo>
                  <a:lnTo>
                    <a:pt x="27220" y="149829"/>
                  </a:lnTo>
                  <a:lnTo>
                    <a:pt x="69495" y="163535"/>
                  </a:lnTo>
                  <a:lnTo>
                    <a:pt x="104116" y="169489"/>
                  </a:lnTo>
                  <a:lnTo>
                    <a:pt x="139964" y="173076"/>
                  </a:lnTo>
                  <a:lnTo>
                    <a:pt x="186235" y="171835"/>
                  </a:lnTo>
                  <a:lnTo>
                    <a:pt x="209282" y="170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3"/>
            <p:cNvSpPr/>
            <p:nvPr>
              <p:custDataLst>
                <p:tags r:id="rId91"/>
              </p:custDataLst>
            </p:nvPr>
          </p:nvSpPr>
          <p:spPr>
            <a:xfrm>
              <a:off x="4483100" y="4972050"/>
              <a:ext cx="139701" cy="149677"/>
            </a:xfrm>
            <a:custGeom>
              <a:avLst/>
              <a:gdLst/>
              <a:ahLst/>
              <a:cxnLst/>
              <a:rect l="0" t="0" r="0" b="0"/>
              <a:pathLst>
                <a:path w="139701" h="149677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9721"/>
                  </a:lnTo>
                  <a:lnTo>
                    <a:pt x="17892" y="15139"/>
                  </a:lnTo>
                  <a:lnTo>
                    <a:pt x="22768" y="23662"/>
                  </a:lnTo>
                  <a:lnTo>
                    <a:pt x="33799" y="63524"/>
                  </a:lnTo>
                  <a:lnTo>
                    <a:pt x="38661" y="104139"/>
                  </a:lnTo>
                  <a:lnTo>
                    <a:pt x="49865" y="138608"/>
                  </a:lnTo>
                  <a:lnTo>
                    <a:pt x="54618" y="146270"/>
                  </a:lnTo>
                  <a:lnTo>
                    <a:pt x="59082" y="149676"/>
                  </a:lnTo>
                  <a:lnTo>
                    <a:pt x="61966" y="148467"/>
                  </a:lnTo>
                  <a:lnTo>
                    <a:pt x="68933" y="141480"/>
                  </a:lnTo>
                  <a:lnTo>
                    <a:pt x="85609" y="102422"/>
                  </a:lnTo>
                  <a:lnTo>
                    <a:pt x="102507" y="57158"/>
                  </a:lnTo>
                  <a:lnTo>
                    <a:pt x="130099" y="1237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4"/>
            <p:cNvSpPr/>
            <p:nvPr>
              <p:custDataLst>
                <p:tags r:id="rId92"/>
              </p:custDataLst>
            </p:nvPr>
          </p:nvSpPr>
          <p:spPr>
            <a:xfrm>
              <a:off x="4395965" y="4889500"/>
              <a:ext cx="17286" cy="12701"/>
            </a:xfrm>
            <a:custGeom>
              <a:avLst/>
              <a:gdLst/>
              <a:ahLst/>
              <a:cxnLst/>
              <a:rect l="0" t="0" r="0" b="0"/>
              <a:pathLst>
                <a:path w="17286" h="127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172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5"/>
            <p:cNvSpPr/>
            <p:nvPr>
              <p:custDataLst>
                <p:tags r:id="rId93"/>
              </p:custDataLst>
            </p:nvPr>
          </p:nvSpPr>
          <p:spPr>
            <a:xfrm>
              <a:off x="4400550" y="49974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43309"/>
                  </a:lnTo>
                  <a:lnTo>
                    <a:pt x="12700" y="8318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6"/>
            <p:cNvSpPr/>
            <p:nvPr>
              <p:custDataLst>
                <p:tags r:id="rId94"/>
              </p:custDataLst>
            </p:nvPr>
          </p:nvSpPr>
          <p:spPr>
            <a:xfrm>
              <a:off x="4274913" y="4948677"/>
              <a:ext cx="62138" cy="154890"/>
            </a:xfrm>
            <a:custGeom>
              <a:avLst/>
              <a:gdLst/>
              <a:ahLst/>
              <a:cxnLst/>
              <a:rect l="0" t="0" r="0" b="0"/>
              <a:pathLst>
                <a:path w="62138" h="154890">
                  <a:moveTo>
                    <a:pt x="62137" y="17023"/>
                  </a:moveTo>
                  <a:lnTo>
                    <a:pt x="62137" y="17023"/>
                  </a:lnTo>
                  <a:lnTo>
                    <a:pt x="48322" y="8234"/>
                  </a:lnTo>
                  <a:lnTo>
                    <a:pt x="40475" y="2534"/>
                  </a:lnTo>
                  <a:lnTo>
                    <a:pt x="32283" y="0"/>
                  </a:lnTo>
                  <a:lnTo>
                    <a:pt x="23939" y="755"/>
                  </a:lnTo>
                  <a:lnTo>
                    <a:pt x="19738" y="1944"/>
                  </a:lnTo>
                  <a:lnTo>
                    <a:pt x="16232" y="4854"/>
                  </a:lnTo>
                  <a:lnTo>
                    <a:pt x="3236" y="27258"/>
                  </a:lnTo>
                  <a:lnTo>
                    <a:pt x="0" y="43574"/>
                  </a:lnTo>
                  <a:lnTo>
                    <a:pt x="3006" y="53753"/>
                  </a:lnTo>
                  <a:lnTo>
                    <a:pt x="37364" y="96885"/>
                  </a:lnTo>
                  <a:lnTo>
                    <a:pt x="49231" y="121198"/>
                  </a:lnTo>
                  <a:lnTo>
                    <a:pt x="50992" y="134113"/>
                  </a:lnTo>
                  <a:lnTo>
                    <a:pt x="50473" y="139533"/>
                  </a:lnTo>
                  <a:lnTo>
                    <a:pt x="48717" y="143852"/>
                  </a:lnTo>
                  <a:lnTo>
                    <a:pt x="43002" y="150532"/>
                  </a:lnTo>
                  <a:lnTo>
                    <a:pt x="35758" y="153972"/>
                  </a:lnTo>
                  <a:lnTo>
                    <a:pt x="31851" y="154889"/>
                  </a:lnTo>
                  <a:lnTo>
                    <a:pt x="27835" y="154089"/>
                  </a:lnTo>
                  <a:lnTo>
                    <a:pt x="19610" y="149437"/>
                  </a:lnTo>
                  <a:lnTo>
                    <a:pt x="13133" y="138903"/>
                  </a:lnTo>
                  <a:lnTo>
                    <a:pt x="4987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7"/>
            <p:cNvSpPr/>
            <p:nvPr>
              <p:custDataLst>
                <p:tags r:id="rId95"/>
              </p:custDataLst>
            </p:nvPr>
          </p:nvSpPr>
          <p:spPr>
            <a:xfrm>
              <a:off x="4090383" y="4972050"/>
              <a:ext cx="132368" cy="129091"/>
            </a:xfrm>
            <a:custGeom>
              <a:avLst/>
              <a:gdLst/>
              <a:ahLst/>
              <a:cxnLst/>
              <a:rect l="0" t="0" r="0" b="0"/>
              <a:pathLst>
                <a:path w="132368" h="129091">
                  <a:moveTo>
                    <a:pt x="18067" y="0"/>
                  </a:moveTo>
                  <a:lnTo>
                    <a:pt x="18067" y="0"/>
                  </a:lnTo>
                  <a:lnTo>
                    <a:pt x="14696" y="3371"/>
                  </a:lnTo>
                  <a:lnTo>
                    <a:pt x="9229" y="15580"/>
                  </a:lnTo>
                  <a:lnTo>
                    <a:pt x="3994" y="55500"/>
                  </a:lnTo>
                  <a:lnTo>
                    <a:pt x="0" y="95786"/>
                  </a:lnTo>
                  <a:lnTo>
                    <a:pt x="2679" y="118928"/>
                  </a:lnTo>
                  <a:lnTo>
                    <a:pt x="4986" y="123735"/>
                  </a:lnTo>
                  <a:lnTo>
                    <a:pt x="7935" y="126940"/>
                  </a:lnTo>
                  <a:lnTo>
                    <a:pt x="11312" y="129076"/>
                  </a:lnTo>
                  <a:lnTo>
                    <a:pt x="15680" y="129090"/>
                  </a:lnTo>
                  <a:lnTo>
                    <a:pt x="26179" y="125342"/>
                  </a:lnTo>
                  <a:lnTo>
                    <a:pt x="60162" y="82967"/>
                  </a:lnTo>
                  <a:lnTo>
                    <a:pt x="89176" y="38574"/>
                  </a:lnTo>
                  <a:lnTo>
                    <a:pt x="97414" y="27727"/>
                  </a:lnTo>
                  <a:lnTo>
                    <a:pt x="100598" y="24835"/>
                  </a:lnTo>
                  <a:lnTo>
                    <a:pt x="103427" y="23613"/>
                  </a:lnTo>
                  <a:lnTo>
                    <a:pt x="106018" y="23502"/>
                  </a:lnTo>
                  <a:lnTo>
                    <a:pt x="108451" y="24135"/>
                  </a:lnTo>
                  <a:lnTo>
                    <a:pt x="110073" y="27379"/>
                  </a:lnTo>
                  <a:lnTo>
                    <a:pt x="113127" y="74930"/>
                  </a:lnTo>
                  <a:lnTo>
                    <a:pt x="113938" y="86924"/>
                  </a:lnTo>
                  <a:lnTo>
                    <a:pt x="116651" y="94607"/>
                  </a:lnTo>
                  <a:lnTo>
                    <a:pt x="119067" y="96232"/>
                  </a:lnTo>
                  <a:lnTo>
                    <a:pt x="122089" y="96610"/>
                  </a:lnTo>
                  <a:lnTo>
                    <a:pt x="1323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8"/>
            <p:cNvSpPr/>
            <p:nvPr>
              <p:custDataLst>
                <p:tags r:id="rId96"/>
              </p:custDataLst>
            </p:nvPr>
          </p:nvSpPr>
          <p:spPr>
            <a:xfrm>
              <a:off x="4025900" y="4826000"/>
              <a:ext cx="31751" cy="292101"/>
            </a:xfrm>
            <a:custGeom>
              <a:avLst/>
              <a:gdLst/>
              <a:ahLst/>
              <a:cxnLst/>
              <a:rect l="0" t="0" r="0" b="0"/>
              <a:pathLst>
                <a:path w="31751" h="29210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24746" y="46161"/>
                  </a:lnTo>
                  <a:lnTo>
                    <a:pt x="22052" y="79312"/>
                  </a:lnTo>
                  <a:lnTo>
                    <a:pt x="18503" y="115682"/>
                  </a:lnTo>
                  <a:lnTo>
                    <a:pt x="14573" y="152309"/>
                  </a:lnTo>
                  <a:lnTo>
                    <a:pt x="10475" y="187402"/>
                  </a:lnTo>
                  <a:lnTo>
                    <a:pt x="4201" y="232151"/>
                  </a:lnTo>
                  <a:lnTo>
                    <a:pt x="553" y="27862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9"/>
            <p:cNvSpPr/>
            <p:nvPr>
              <p:custDataLst>
                <p:tags r:id="rId97"/>
              </p:custDataLst>
            </p:nvPr>
          </p:nvSpPr>
          <p:spPr>
            <a:xfrm>
              <a:off x="3863910" y="4943279"/>
              <a:ext cx="85791" cy="134927"/>
            </a:xfrm>
            <a:custGeom>
              <a:avLst/>
              <a:gdLst/>
              <a:ahLst/>
              <a:cxnLst/>
              <a:rect l="0" t="0" r="0" b="0"/>
              <a:pathLst>
                <a:path w="85791" h="134927">
                  <a:moveTo>
                    <a:pt x="85790" y="3371"/>
                  </a:moveTo>
                  <a:lnTo>
                    <a:pt x="85790" y="3371"/>
                  </a:lnTo>
                  <a:lnTo>
                    <a:pt x="71287" y="2666"/>
                  </a:lnTo>
                  <a:lnTo>
                    <a:pt x="62646" y="0"/>
                  </a:lnTo>
                  <a:lnTo>
                    <a:pt x="52220" y="2108"/>
                  </a:lnTo>
                  <a:lnTo>
                    <a:pt x="24910" y="18330"/>
                  </a:lnTo>
                  <a:lnTo>
                    <a:pt x="7387" y="42532"/>
                  </a:lnTo>
                  <a:lnTo>
                    <a:pt x="0" y="68675"/>
                  </a:lnTo>
                  <a:lnTo>
                    <a:pt x="2035" y="85782"/>
                  </a:lnTo>
                  <a:lnTo>
                    <a:pt x="8349" y="102087"/>
                  </a:lnTo>
                  <a:lnTo>
                    <a:pt x="18210" y="116389"/>
                  </a:lnTo>
                  <a:lnTo>
                    <a:pt x="39034" y="132970"/>
                  </a:lnTo>
                  <a:lnTo>
                    <a:pt x="47564" y="134926"/>
                  </a:lnTo>
                  <a:lnTo>
                    <a:pt x="8579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0"/>
            <p:cNvSpPr/>
            <p:nvPr>
              <p:custDataLst>
                <p:tags r:id="rId98"/>
              </p:custDataLst>
            </p:nvPr>
          </p:nvSpPr>
          <p:spPr>
            <a:xfrm>
              <a:off x="3671183" y="4954346"/>
              <a:ext cx="132468" cy="122152"/>
            </a:xfrm>
            <a:custGeom>
              <a:avLst/>
              <a:gdLst/>
              <a:ahLst/>
              <a:cxnLst/>
              <a:rect l="0" t="0" r="0" b="0"/>
              <a:pathLst>
                <a:path w="132468" h="122152">
                  <a:moveTo>
                    <a:pt x="5467" y="11354"/>
                  </a:moveTo>
                  <a:lnTo>
                    <a:pt x="5467" y="11354"/>
                  </a:lnTo>
                  <a:lnTo>
                    <a:pt x="0" y="5887"/>
                  </a:lnTo>
                  <a:lnTo>
                    <a:pt x="411" y="4887"/>
                  </a:lnTo>
                  <a:lnTo>
                    <a:pt x="2749" y="1894"/>
                  </a:lnTo>
                  <a:lnTo>
                    <a:pt x="9904" y="94"/>
                  </a:lnTo>
                  <a:lnTo>
                    <a:pt x="20844" y="0"/>
                  </a:lnTo>
                  <a:lnTo>
                    <a:pt x="35114" y="2310"/>
                  </a:lnTo>
                  <a:lnTo>
                    <a:pt x="59015" y="14319"/>
                  </a:lnTo>
                  <a:lnTo>
                    <a:pt x="69953" y="27253"/>
                  </a:lnTo>
                  <a:lnTo>
                    <a:pt x="76460" y="43115"/>
                  </a:lnTo>
                  <a:lnTo>
                    <a:pt x="79353" y="61924"/>
                  </a:lnTo>
                  <a:lnTo>
                    <a:pt x="73113" y="80161"/>
                  </a:lnTo>
                  <a:lnTo>
                    <a:pt x="48346" y="116213"/>
                  </a:lnTo>
                  <a:lnTo>
                    <a:pt x="39576" y="121458"/>
                  </a:lnTo>
                  <a:lnTo>
                    <a:pt x="36673" y="122151"/>
                  </a:lnTo>
                  <a:lnTo>
                    <a:pt x="34738" y="121907"/>
                  </a:lnTo>
                  <a:lnTo>
                    <a:pt x="33447" y="121040"/>
                  </a:lnTo>
                  <a:lnTo>
                    <a:pt x="33293" y="119050"/>
                  </a:lnTo>
                  <a:lnTo>
                    <a:pt x="35002" y="113076"/>
                  </a:lnTo>
                  <a:lnTo>
                    <a:pt x="53399" y="91968"/>
                  </a:lnTo>
                  <a:lnTo>
                    <a:pt x="96245" y="56525"/>
                  </a:lnTo>
                  <a:lnTo>
                    <a:pt x="126215" y="29977"/>
                  </a:lnTo>
                  <a:lnTo>
                    <a:pt x="127593" y="27297"/>
                  </a:lnTo>
                  <a:lnTo>
                    <a:pt x="127807" y="24805"/>
                  </a:lnTo>
                  <a:lnTo>
                    <a:pt x="126451" y="19106"/>
                  </a:lnTo>
                  <a:lnTo>
                    <a:pt x="122502" y="18328"/>
                  </a:lnTo>
                  <a:lnTo>
                    <a:pt x="119474" y="18119"/>
                  </a:lnTo>
                  <a:lnTo>
                    <a:pt x="116749" y="20098"/>
                  </a:lnTo>
                  <a:lnTo>
                    <a:pt x="109544" y="32995"/>
                  </a:lnTo>
                  <a:lnTo>
                    <a:pt x="103646" y="50927"/>
                  </a:lnTo>
                  <a:lnTo>
                    <a:pt x="100974" y="97041"/>
                  </a:lnTo>
                  <a:lnTo>
                    <a:pt x="101499" y="112786"/>
                  </a:lnTo>
                  <a:lnTo>
                    <a:pt x="104122" y="119464"/>
                  </a:lnTo>
                  <a:lnTo>
                    <a:pt x="107926" y="120822"/>
                  </a:lnTo>
                  <a:lnTo>
                    <a:pt x="132467" y="119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1"/>
            <p:cNvSpPr/>
            <p:nvPr>
              <p:custDataLst>
                <p:tags r:id="rId99"/>
              </p:custDataLst>
            </p:nvPr>
          </p:nvSpPr>
          <p:spPr>
            <a:xfrm>
              <a:off x="3505083" y="4827349"/>
              <a:ext cx="185190" cy="266380"/>
            </a:xfrm>
            <a:custGeom>
              <a:avLst/>
              <a:gdLst/>
              <a:ahLst/>
              <a:cxnLst/>
              <a:rect l="0" t="0" r="0" b="0"/>
              <a:pathLst>
                <a:path w="185190" h="266380">
                  <a:moveTo>
                    <a:pt x="63617" y="24051"/>
                  </a:moveTo>
                  <a:lnTo>
                    <a:pt x="63617" y="24051"/>
                  </a:lnTo>
                  <a:lnTo>
                    <a:pt x="63617" y="17962"/>
                  </a:lnTo>
                  <a:lnTo>
                    <a:pt x="63617" y="21149"/>
                  </a:lnTo>
                  <a:lnTo>
                    <a:pt x="69261" y="24642"/>
                  </a:lnTo>
                  <a:lnTo>
                    <a:pt x="109120" y="36803"/>
                  </a:lnTo>
                  <a:lnTo>
                    <a:pt x="125468" y="39596"/>
                  </a:lnTo>
                  <a:lnTo>
                    <a:pt x="150539" y="36496"/>
                  </a:lnTo>
                  <a:lnTo>
                    <a:pt x="173725" y="26954"/>
                  </a:lnTo>
                  <a:lnTo>
                    <a:pt x="182638" y="19226"/>
                  </a:lnTo>
                  <a:lnTo>
                    <a:pt x="184593" y="15896"/>
                  </a:lnTo>
                  <a:lnTo>
                    <a:pt x="185189" y="12970"/>
                  </a:lnTo>
                  <a:lnTo>
                    <a:pt x="184882" y="10313"/>
                  </a:lnTo>
                  <a:lnTo>
                    <a:pt x="181855" y="7837"/>
                  </a:lnTo>
                  <a:lnTo>
                    <a:pt x="170965" y="3204"/>
                  </a:lnTo>
                  <a:lnTo>
                    <a:pt x="148968" y="0"/>
                  </a:lnTo>
                  <a:lnTo>
                    <a:pt x="121205" y="9164"/>
                  </a:lnTo>
                  <a:lnTo>
                    <a:pt x="90636" y="28655"/>
                  </a:lnTo>
                  <a:lnTo>
                    <a:pt x="77272" y="44206"/>
                  </a:lnTo>
                  <a:lnTo>
                    <a:pt x="69686" y="60526"/>
                  </a:lnTo>
                  <a:lnTo>
                    <a:pt x="66314" y="77186"/>
                  </a:lnTo>
                  <a:lnTo>
                    <a:pt x="68579" y="93998"/>
                  </a:lnTo>
                  <a:lnTo>
                    <a:pt x="74994" y="109466"/>
                  </a:lnTo>
                  <a:lnTo>
                    <a:pt x="89801" y="125403"/>
                  </a:lnTo>
                  <a:lnTo>
                    <a:pt x="102733" y="134201"/>
                  </a:lnTo>
                  <a:lnTo>
                    <a:pt x="109936" y="137121"/>
                  </a:lnTo>
                  <a:lnTo>
                    <a:pt x="110018" y="137532"/>
                  </a:lnTo>
                  <a:lnTo>
                    <a:pt x="66086" y="150512"/>
                  </a:lnTo>
                  <a:lnTo>
                    <a:pt x="37459" y="168844"/>
                  </a:lnTo>
                  <a:lnTo>
                    <a:pt x="14474" y="192150"/>
                  </a:lnTo>
                  <a:lnTo>
                    <a:pt x="1000" y="216929"/>
                  </a:lnTo>
                  <a:lnTo>
                    <a:pt x="0" y="223898"/>
                  </a:lnTo>
                  <a:lnTo>
                    <a:pt x="2652" y="235403"/>
                  </a:lnTo>
                  <a:lnTo>
                    <a:pt x="18821" y="253185"/>
                  </a:lnTo>
                  <a:lnTo>
                    <a:pt x="44856" y="265117"/>
                  </a:lnTo>
                  <a:lnTo>
                    <a:pt x="78284" y="266379"/>
                  </a:lnTo>
                  <a:lnTo>
                    <a:pt x="123272" y="256826"/>
                  </a:lnTo>
                  <a:lnTo>
                    <a:pt x="139817" y="252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78"/>
          <p:cNvGrpSpPr/>
          <p:nvPr/>
        </p:nvGrpSpPr>
        <p:grpSpPr>
          <a:xfrm>
            <a:off x="1949450" y="5467742"/>
            <a:ext cx="1701801" cy="329809"/>
            <a:chOff x="1949450" y="5467742"/>
            <a:chExt cx="1701801" cy="329809"/>
          </a:xfrm>
        </p:grpSpPr>
        <p:sp>
          <p:nvSpPr>
            <p:cNvPr id="164" name="SMARTInkShape-332"/>
            <p:cNvSpPr/>
            <p:nvPr>
              <p:custDataLst>
                <p:tags r:id="rId67"/>
              </p:custDataLst>
            </p:nvPr>
          </p:nvSpPr>
          <p:spPr>
            <a:xfrm>
              <a:off x="3575949" y="5691045"/>
              <a:ext cx="75302" cy="93806"/>
            </a:xfrm>
            <a:custGeom>
              <a:avLst/>
              <a:gdLst/>
              <a:ahLst/>
              <a:cxnLst/>
              <a:rect l="0" t="0" r="0" b="0"/>
              <a:pathLst>
                <a:path w="75302" h="93806">
                  <a:moveTo>
                    <a:pt x="11801" y="11255"/>
                  </a:moveTo>
                  <a:lnTo>
                    <a:pt x="11801" y="11255"/>
                  </a:lnTo>
                  <a:lnTo>
                    <a:pt x="11801" y="14626"/>
                  </a:lnTo>
                  <a:lnTo>
                    <a:pt x="9919" y="18162"/>
                  </a:lnTo>
                  <a:lnTo>
                    <a:pt x="8430" y="20094"/>
                  </a:lnTo>
                  <a:lnTo>
                    <a:pt x="6334" y="32924"/>
                  </a:lnTo>
                  <a:lnTo>
                    <a:pt x="8712" y="62400"/>
                  </a:lnTo>
                  <a:lnTo>
                    <a:pt x="5642" y="88849"/>
                  </a:lnTo>
                  <a:lnTo>
                    <a:pt x="4872" y="90501"/>
                  </a:lnTo>
                  <a:lnTo>
                    <a:pt x="3655" y="91602"/>
                  </a:lnTo>
                  <a:lnTo>
                    <a:pt x="2137" y="92336"/>
                  </a:lnTo>
                  <a:lnTo>
                    <a:pt x="1125" y="91415"/>
                  </a:lnTo>
                  <a:lnTo>
                    <a:pt x="0" y="86628"/>
                  </a:lnTo>
                  <a:lnTo>
                    <a:pt x="8018" y="42866"/>
                  </a:lnTo>
                  <a:lnTo>
                    <a:pt x="14051" y="22816"/>
                  </a:lnTo>
                  <a:lnTo>
                    <a:pt x="20092" y="14512"/>
                  </a:lnTo>
                  <a:lnTo>
                    <a:pt x="35468" y="3432"/>
                  </a:lnTo>
                  <a:lnTo>
                    <a:pt x="47898" y="0"/>
                  </a:lnTo>
                  <a:lnTo>
                    <a:pt x="56301" y="1078"/>
                  </a:lnTo>
                  <a:lnTo>
                    <a:pt x="60518" y="2354"/>
                  </a:lnTo>
                  <a:lnTo>
                    <a:pt x="67084" y="7534"/>
                  </a:lnTo>
                  <a:lnTo>
                    <a:pt x="69823" y="10891"/>
                  </a:lnTo>
                  <a:lnTo>
                    <a:pt x="72867" y="20265"/>
                  </a:lnTo>
                  <a:lnTo>
                    <a:pt x="74820" y="46901"/>
                  </a:lnTo>
                  <a:lnTo>
                    <a:pt x="72093" y="75756"/>
                  </a:lnTo>
                  <a:lnTo>
                    <a:pt x="75301" y="9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3"/>
            <p:cNvSpPr/>
            <p:nvPr>
              <p:custDataLst>
                <p:tags r:id="rId68"/>
              </p:custDataLst>
            </p:nvPr>
          </p:nvSpPr>
          <p:spPr>
            <a:xfrm>
              <a:off x="3422650" y="56134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8561" y="125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4"/>
            <p:cNvSpPr/>
            <p:nvPr>
              <p:custDataLst>
                <p:tags r:id="rId69"/>
              </p:custDataLst>
            </p:nvPr>
          </p:nvSpPr>
          <p:spPr>
            <a:xfrm>
              <a:off x="3448445" y="5467742"/>
              <a:ext cx="151123" cy="271725"/>
            </a:xfrm>
            <a:custGeom>
              <a:avLst/>
              <a:gdLst/>
              <a:ahLst/>
              <a:cxnLst/>
              <a:rect l="0" t="0" r="0" b="0"/>
              <a:pathLst>
                <a:path w="151123" h="271725">
                  <a:moveTo>
                    <a:pt x="145655" y="5958"/>
                  </a:moveTo>
                  <a:lnTo>
                    <a:pt x="145655" y="5958"/>
                  </a:lnTo>
                  <a:lnTo>
                    <a:pt x="151122" y="5958"/>
                  </a:lnTo>
                  <a:lnTo>
                    <a:pt x="145001" y="2587"/>
                  </a:lnTo>
                  <a:lnTo>
                    <a:pt x="117451" y="0"/>
                  </a:lnTo>
                  <a:lnTo>
                    <a:pt x="97787" y="1606"/>
                  </a:lnTo>
                  <a:lnTo>
                    <a:pt x="87691" y="5435"/>
                  </a:lnTo>
                  <a:lnTo>
                    <a:pt x="65393" y="23379"/>
                  </a:lnTo>
                  <a:lnTo>
                    <a:pt x="55943" y="39107"/>
                  </a:lnTo>
                  <a:lnTo>
                    <a:pt x="42052" y="81398"/>
                  </a:lnTo>
                  <a:lnTo>
                    <a:pt x="33494" y="118252"/>
                  </a:lnTo>
                  <a:lnTo>
                    <a:pt x="26423" y="154001"/>
                  </a:lnTo>
                  <a:lnTo>
                    <a:pt x="16410" y="194147"/>
                  </a:lnTo>
                  <a:lnTo>
                    <a:pt x="6348" y="236270"/>
                  </a:lnTo>
                  <a:lnTo>
                    <a:pt x="0" y="269507"/>
                  </a:lnTo>
                  <a:lnTo>
                    <a:pt x="1279" y="270557"/>
                  </a:lnTo>
                  <a:lnTo>
                    <a:pt x="6464" y="271724"/>
                  </a:lnTo>
                  <a:lnTo>
                    <a:pt x="32840" y="263738"/>
                  </a:lnTo>
                  <a:lnTo>
                    <a:pt x="78423" y="245984"/>
                  </a:lnTo>
                  <a:lnTo>
                    <a:pt x="113905" y="234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5"/>
            <p:cNvSpPr/>
            <p:nvPr>
              <p:custDataLst>
                <p:tags r:id="rId70"/>
              </p:custDataLst>
            </p:nvPr>
          </p:nvSpPr>
          <p:spPr>
            <a:xfrm>
              <a:off x="3282950" y="57467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6"/>
            <p:cNvSpPr/>
            <p:nvPr>
              <p:custDataLst>
                <p:tags r:id="rId71"/>
              </p:custDataLst>
            </p:nvPr>
          </p:nvSpPr>
          <p:spPr>
            <a:xfrm>
              <a:off x="3136900" y="5715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7"/>
            <p:cNvSpPr/>
            <p:nvPr>
              <p:custDataLst>
                <p:tags r:id="rId72"/>
              </p:custDataLst>
            </p:nvPr>
          </p:nvSpPr>
          <p:spPr>
            <a:xfrm>
              <a:off x="2959100" y="5727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8"/>
            <p:cNvSpPr/>
            <p:nvPr>
              <p:custDataLst>
                <p:tags r:id="rId73"/>
              </p:custDataLst>
            </p:nvPr>
          </p:nvSpPr>
          <p:spPr>
            <a:xfrm>
              <a:off x="2787650" y="5740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9"/>
            <p:cNvSpPr/>
            <p:nvPr>
              <p:custDataLst>
                <p:tags r:id="rId74"/>
              </p:custDataLst>
            </p:nvPr>
          </p:nvSpPr>
          <p:spPr>
            <a:xfrm>
              <a:off x="2571750" y="5721350"/>
              <a:ext cx="41472" cy="69851"/>
            </a:xfrm>
            <a:custGeom>
              <a:avLst/>
              <a:gdLst/>
              <a:ahLst/>
              <a:cxnLst/>
              <a:rect l="0" t="0" r="0" b="0"/>
              <a:pathLst>
                <a:path w="41472" h="6985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41053" y="6481"/>
                  </a:lnTo>
                  <a:lnTo>
                    <a:pt x="36825" y="15580"/>
                  </a:lnTo>
                  <a:lnTo>
                    <a:pt x="9693" y="4719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0"/>
            <p:cNvSpPr/>
            <p:nvPr>
              <p:custDataLst>
                <p:tags r:id="rId75"/>
              </p:custDataLst>
            </p:nvPr>
          </p:nvSpPr>
          <p:spPr>
            <a:xfrm>
              <a:off x="2463800" y="5670889"/>
              <a:ext cx="69851" cy="75358"/>
            </a:xfrm>
            <a:custGeom>
              <a:avLst/>
              <a:gdLst/>
              <a:ahLst/>
              <a:cxnLst/>
              <a:rect l="0" t="0" r="0" b="0"/>
              <a:pathLst>
                <a:path w="69851" h="75358">
                  <a:moveTo>
                    <a:pt x="0" y="12361"/>
                  </a:moveTo>
                  <a:lnTo>
                    <a:pt x="0" y="12361"/>
                  </a:lnTo>
                  <a:lnTo>
                    <a:pt x="8838" y="3523"/>
                  </a:lnTo>
                  <a:lnTo>
                    <a:pt x="14747" y="1377"/>
                  </a:lnTo>
                  <a:lnTo>
                    <a:pt x="30038" y="0"/>
                  </a:lnTo>
                  <a:lnTo>
                    <a:pt x="38280" y="3574"/>
                  </a:lnTo>
                  <a:lnTo>
                    <a:pt x="42453" y="6503"/>
                  </a:lnTo>
                  <a:lnTo>
                    <a:pt x="44530" y="9867"/>
                  </a:lnTo>
                  <a:lnTo>
                    <a:pt x="45209" y="13520"/>
                  </a:lnTo>
                  <a:lnTo>
                    <a:pt x="44081" y="21343"/>
                  </a:lnTo>
                  <a:lnTo>
                    <a:pt x="35728" y="39744"/>
                  </a:lnTo>
                  <a:lnTo>
                    <a:pt x="13402" y="74159"/>
                  </a:lnTo>
                  <a:lnTo>
                    <a:pt x="13874" y="74727"/>
                  </a:lnTo>
                  <a:lnTo>
                    <a:pt x="16279" y="75357"/>
                  </a:lnTo>
                  <a:lnTo>
                    <a:pt x="61730" y="63915"/>
                  </a:lnTo>
                  <a:lnTo>
                    <a:pt x="69850" y="6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1"/>
            <p:cNvSpPr/>
            <p:nvPr>
              <p:custDataLst>
                <p:tags r:id="rId76"/>
              </p:custDataLst>
            </p:nvPr>
          </p:nvSpPr>
          <p:spPr>
            <a:xfrm>
              <a:off x="2343150" y="56134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3033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2"/>
            <p:cNvSpPr/>
            <p:nvPr>
              <p:custDataLst>
                <p:tags r:id="rId77"/>
              </p:custDataLst>
            </p:nvPr>
          </p:nvSpPr>
          <p:spPr>
            <a:xfrm>
              <a:off x="2368553" y="5499100"/>
              <a:ext cx="76198" cy="209373"/>
            </a:xfrm>
            <a:custGeom>
              <a:avLst/>
              <a:gdLst/>
              <a:ahLst/>
              <a:cxnLst/>
              <a:rect l="0" t="0" r="0" b="0"/>
              <a:pathLst>
                <a:path w="76198" h="209373">
                  <a:moveTo>
                    <a:pt x="76197" y="0"/>
                  </a:moveTo>
                  <a:lnTo>
                    <a:pt x="76197" y="0"/>
                  </a:lnTo>
                  <a:lnTo>
                    <a:pt x="31362" y="0"/>
                  </a:lnTo>
                  <a:lnTo>
                    <a:pt x="9566" y="0"/>
                  </a:lnTo>
                  <a:lnTo>
                    <a:pt x="8493" y="1411"/>
                  </a:lnTo>
                  <a:lnTo>
                    <a:pt x="6983" y="10139"/>
                  </a:lnTo>
                  <a:lnTo>
                    <a:pt x="7241" y="22368"/>
                  </a:lnTo>
                  <a:lnTo>
                    <a:pt x="12125" y="63216"/>
                  </a:lnTo>
                  <a:lnTo>
                    <a:pt x="10702" y="102380"/>
                  </a:lnTo>
                  <a:lnTo>
                    <a:pt x="2556" y="148845"/>
                  </a:lnTo>
                  <a:lnTo>
                    <a:pt x="41" y="195134"/>
                  </a:lnTo>
                  <a:lnTo>
                    <a:pt x="0" y="208195"/>
                  </a:lnTo>
                  <a:lnTo>
                    <a:pt x="704" y="208647"/>
                  </a:lnTo>
                  <a:lnTo>
                    <a:pt x="8786" y="209372"/>
                  </a:lnTo>
                  <a:lnTo>
                    <a:pt x="28540" y="208821"/>
                  </a:lnTo>
                  <a:lnTo>
                    <a:pt x="57292" y="203080"/>
                  </a:lnTo>
                  <a:lnTo>
                    <a:pt x="59360" y="201709"/>
                  </a:lnTo>
                  <a:lnTo>
                    <a:pt x="60739" y="200089"/>
                  </a:lnTo>
                  <a:lnTo>
                    <a:pt x="64153" y="198289"/>
                  </a:lnTo>
                  <a:lnTo>
                    <a:pt x="6984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3"/>
            <p:cNvSpPr/>
            <p:nvPr>
              <p:custDataLst>
                <p:tags r:id="rId78"/>
              </p:custDataLst>
            </p:nvPr>
          </p:nvSpPr>
          <p:spPr>
            <a:xfrm>
              <a:off x="2190750" y="57340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44"/>
            <p:cNvSpPr/>
            <p:nvPr>
              <p:custDataLst>
                <p:tags r:id="rId79"/>
              </p:custDataLst>
            </p:nvPr>
          </p:nvSpPr>
          <p:spPr>
            <a:xfrm>
              <a:off x="2095500" y="566420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3658" y="4232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45"/>
            <p:cNvSpPr/>
            <p:nvPr>
              <p:custDataLst>
                <p:tags r:id="rId80"/>
              </p:custDataLst>
            </p:nvPr>
          </p:nvSpPr>
          <p:spPr>
            <a:xfrm>
              <a:off x="1949450" y="56134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2247" y="932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46"/>
            <p:cNvSpPr/>
            <p:nvPr>
              <p:custDataLst>
                <p:tags r:id="rId81"/>
              </p:custDataLst>
            </p:nvPr>
          </p:nvSpPr>
          <p:spPr>
            <a:xfrm>
              <a:off x="1981970" y="5514779"/>
              <a:ext cx="75408" cy="206234"/>
            </a:xfrm>
            <a:custGeom>
              <a:avLst/>
              <a:gdLst/>
              <a:ahLst/>
              <a:cxnLst/>
              <a:rect l="0" t="0" r="0" b="0"/>
              <a:pathLst>
                <a:path w="75408" h="206234">
                  <a:moveTo>
                    <a:pt x="69080" y="3371"/>
                  </a:moveTo>
                  <a:lnTo>
                    <a:pt x="69080" y="3371"/>
                  </a:lnTo>
                  <a:lnTo>
                    <a:pt x="75407" y="3371"/>
                  </a:lnTo>
                  <a:lnTo>
                    <a:pt x="72052" y="3371"/>
                  </a:lnTo>
                  <a:lnTo>
                    <a:pt x="68519" y="1489"/>
                  </a:lnTo>
                  <a:lnTo>
                    <a:pt x="66589" y="0"/>
                  </a:lnTo>
                  <a:lnTo>
                    <a:pt x="58801" y="226"/>
                  </a:lnTo>
                  <a:lnTo>
                    <a:pt x="12385" y="8314"/>
                  </a:lnTo>
                  <a:lnTo>
                    <a:pt x="8000" y="8784"/>
                  </a:lnTo>
                  <a:lnTo>
                    <a:pt x="5077" y="9802"/>
                  </a:lnTo>
                  <a:lnTo>
                    <a:pt x="3128" y="11186"/>
                  </a:lnTo>
                  <a:lnTo>
                    <a:pt x="1829" y="12814"/>
                  </a:lnTo>
                  <a:lnTo>
                    <a:pt x="0" y="25219"/>
                  </a:lnTo>
                  <a:lnTo>
                    <a:pt x="9401" y="72810"/>
                  </a:lnTo>
                  <a:lnTo>
                    <a:pt x="9549" y="113957"/>
                  </a:lnTo>
                  <a:lnTo>
                    <a:pt x="6103" y="159960"/>
                  </a:lnTo>
                  <a:lnTo>
                    <a:pt x="5586" y="205431"/>
                  </a:lnTo>
                  <a:lnTo>
                    <a:pt x="6290" y="205811"/>
                  </a:lnTo>
                  <a:lnTo>
                    <a:pt x="8953" y="206233"/>
                  </a:lnTo>
                  <a:lnTo>
                    <a:pt x="12488" y="204539"/>
                  </a:lnTo>
                  <a:lnTo>
                    <a:pt x="17822" y="201435"/>
                  </a:lnTo>
                  <a:lnTo>
                    <a:pt x="64171" y="184511"/>
                  </a:lnTo>
                  <a:lnTo>
                    <a:pt x="6908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9"/>
          <p:cNvGrpSpPr/>
          <p:nvPr/>
        </p:nvGrpSpPr>
        <p:grpSpPr>
          <a:xfrm>
            <a:off x="4107073" y="5590887"/>
            <a:ext cx="344278" cy="124114"/>
            <a:chOff x="4107073" y="5590887"/>
            <a:chExt cx="344278" cy="124114"/>
          </a:xfrm>
        </p:grpSpPr>
        <p:sp>
          <p:nvSpPr>
            <p:cNvPr id="180" name="SMARTInkShape-347"/>
            <p:cNvSpPr/>
            <p:nvPr>
              <p:custDataLst>
                <p:tags r:id="rId64"/>
              </p:custDataLst>
            </p:nvPr>
          </p:nvSpPr>
          <p:spPr>
            <a:xfrm>
              <a:off x="4376924" y="5597075"/>
              <a:ext cx="74427" cy="117926"/>
            </a:xfrm>
            <a:custGeom>
              <a:avLst/>
              <a:gdLst/>
              <a:ahLst/>
              <a:cxnLst/>
              <a:rect l="0" t="0" r="0" b="0"/>
              <a:pathLst>
                <a:path w="74427" h="117926">
                  <a:moveTo>
                    <a:pt x="17276" y="29025"/>
                  </a:moveTo>
                  <a:lnTo>
                    <a:pt x="17276" y="29025"/>
                  </a:lnTo>
                  <a:lnTo>
                    <a:pt x="13905" y="32396"/>
                  </a:lnTo>
                  <a:lnTo>
                    <a:pt x="14323" y="34094"/>
                  </a:lnTo>
                  <a:lnTo>
                    <a:pt x="25493" y="43952"/>
                  </a:lnTo>
                  <a:lnTo>
                    <a:pt x="33628" y="46243"/>
                  </a:lnTo>
                  <a:lnTo>
                    <a:pt x="43593" y="46555"/>
                  </a:lnTo>
                  <a:lnTo>
                    <a:pt x="52726" y="44342"/>
                  </a:lnTo>
                  <a:lnTo>
                    <a:pt x="59607" y="39125"/>
                  </a:lnTo>
                  <a:lnTo>
                    <a:pt x="62430" y="35758"/>
                  </a:lnTo>
                  <a:lnTo>
                    <a:pt x="65566" y="26373"/>
                  </a:lnTo>
                  <a:lnTo>
                    <a:pt x="66403" y="20907"/>
                  </a:lnTo>
                  <a:lnTo>
                    <a:pt x="65549" y="15852"/>
                  </a:lnTo>
                  <a:lnTo>
                    <a:pt x="60838" y="6472"/>
                  </a:lnTo>
                  <a:lnTo>
                    <a:pt x="57606" y="3406"/>
                  </a:lnTo>
                  <a:lnTo>
                    <a:pt x="50252" y="0"/>
                  </a:lnTo>
                  <a:lnTo>
                    <a:pt x="38517" y="2250"/>
                  </a:lnTo>
                  <a:lnTo>
                    <a:pt x="19806" y="11449"/>
                  </a:lnTo>
                  <a:lnTo>
                    <a:pt x="10639" y="19802"/>
                  </a:lnTo>
                  <a:lnTo>
                    <a:pt x="4213" y="30570"/>
                  </a:lnTo>
                  <a:lnTo>
                    <a:pt x="0" y="51904"/>
                  </a:lnTo>
                  <a:lnTo>
                    <a:pt x="7220" y="95674"/>
                  </a:lnTo>
                  <a:lnTo>
                    <a:pt x="11983" y="102386"/>
                  </a:lnTo>
                  <a:lnTo>
                    <a:pt x="26683" y="113606"/>
                  </a:lnTo>
                  <a:lnTo>
                    <a:pt x="44975" y="117652"/>
                  </a:lnTo>
                  <a:lnTo>
                    <a:pt x="74426" y="11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8"/>
            <p:cNvSpPr/>
            <p:nvPr>
              <p:custDataLst>
                <p:tags r:id="rId65"/>
              </p:custDataLst>
            </p:nvPr>
          </p:nvSpPr>
          <p:spPr>
            <a:xfrm>
              <a:off x="4241800" y="5607050"/>
              <a:ext cx="82551" cy="94048"/>
            </a:xfrm>
            <a:custGeom>
              <a:avLst/>
              <a:gdLst/>
              <a:ahLst/>
              <a:cxnLst/>
              <a:rect l="0" t="0" r="0" b="0"/>
              <a:pathLst>
                <a:path w="82551" h="9404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4699" y="18298"/>
                  </a:lnTo>
                  <a:lnTo>
                    <a:pt x="41998" y="29769"/>
                  </a:lnTo>
                  <a:lnTo>
                    <a:pt x="46888" y="44275"/>
                  </a:lnTo>
                  <a:lnTo>
                    <a:pt x="49061" y="60130"/>
                  </a:lnTo>
                  <a:lnTo>
                    <a:pt x="46264" y="74702"/>
                  </a:lnTo>
                  <a:lnTo>
                    <a:pt x="41023" y="86117"/>
                  </a:lnTo>
                  <a:lnTo>
                    <a:pt x="36341" y="91191"/>
                  </a:lnTo>
                  <a:lnTo>
                    <a:pt x="31909" y="93445"/>
                  </a:lnTo>
                  <a:lnTo>
                    <a:pt x="29739" y="94047"/>
                  </a:lnTo>
                  <a:lnTo>
                    <a:pt x="27587" y="92331"/>
                  </a:lnTo>
                  <a:lnTo>
                    <a:pt x="23315" y="84780"/>
                  </a:lnTo>
                  <a:lnTo>
                    <a:pt x="24708" y="72488"/>
                  </a:lnTo>
                  <a:lnTo>
                    <a:pt x="41667" y="30425"/>
                  </a:lnTo>
                  <a:lnTo>
                    <a:pt x="52386" y="1799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9"/>
            <p:cNvSpPr/>
            <p:nvPr>
              <p:custDataLst>
                <p:tags r:id="rId66"/>
              </p:custDataLst>
            </p:nvPr>
          </p:nvSpPr>
          <p:spPr>
            <a:xfrm>
              <a:off x="4107073" y="5590887"/>
              <a:ext cx="90278" cy="117764"/>
            </a:xfrm>
            <a:custGeom>
              <a:avLst/>
              <a:gdLst/>
              <a:ahLst/>
              <a:cxnLst/>
              <a:rect l="0" t="0" r="0" b="0"/>
              <a:pathLst>
                <a:path w="90278" h="117764">
                  <a:moveTo>
                    <a:pt x="71227" y="41563"/>
                  </a:moveTo>
                  <a:lnTo>
                    <a:pt x="71227" y="41563"/>
                  </a:lnTo>
                  <a:lnTo>
                    <a:pt x="71227" y="38192"/>
                  </a:lnTo>
                  <a:lnTo>
                    <a:pt x="67464" y="34656"/>
                  </a:lnTo>
                  <a:lnTo>
                    <a:pt x="53550" y="23265"/>
                  </a:lnTo>
                  <a:lnTo>
                    <a:pt x="34910" y="2020"/>
                  </a:lnTo>
                  <a:lnTo>
                    <a:pt x="32200" y="385"/>
                  </a:lnTo>
                  <a:lnTo>
                    <a:pt x="28981" y="0"/>
                  </a:lnTo>
                  <a:lnTo>
                    <a:pt x="21642" y="1453"/>
                  </a:lnTo>
                  <a:lnTo>
                    <a:pt x="13676" y="8215"/>
                  </a:lnTo>
                  <a:lnTo>
                    <a:pt x="6138" y="18980"/>
                  </a:lnTo>
                  <a:lnTo>
                    <a:pt x="436" y="33172"/>
                  </a:lnTo>
                  <a:lnTo>
                    <a:pt x="0" y="60401"/>
                  </a:lnTo>
                  <a:lnTo>
                    <a:pt x="6880" y="94724"/>
                  </a:lnTo>
                  <a:lnTo>
                    <a:pt x="18364" y="114451"/>
                  </a:lnTo>
                  <a:lnTo>
                    <a:pt x="20463" y="114143"/>
                  </a:lnTo>
                  <a:lnTo>
                    <a:pt x="26558" y="110039"/>
                  </a:lnTo>
                  <a:lnTo>
                    <a:pt x="37922" y="93053"/>
                  </a:lnTo>
                  <a:lnTo>
                    <a:pt x="49812" y="59441"/>
                  </a:lnTo>
                  <a:lnTo>
                    <a:pt x="52038" y="48587"/>
                  </a:lnTo>
                  <a:lnTo>
                    <a:pt x="61011" y="86001"/>
                  </a:lnTo>
                  <a:lnTo>
                    <a:pt x="70474" y="105060"/>
                  </a:lnTo>
                  <a:lnTo>
                    <a:pt x="78183" y="112117"/>
                  </a:lnTo>
                  <a:lnTo>
                    <a:pt x="90277" y="11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80"/>
          <p:cNvGrpSpPr/>
          <p:nvPr/>
        </p:nvGrpSpPr>
        <p:grpSpPr>
          <a:xfrm>
            <a:off x="4898542" y="5445246"/>
            <a:ext cx="460859" cy="267997"/>
            <a:chOff x="4898542" y="5445246"/>
            <a:chExt cx="460859" cy="267997"/>
          </a:xfrm>
        </p:grpSpPr>
        <p:sp>
          <p:nvSpPr>
            <p:cNvPr id="184" name="SMARTInkShape-350"/>
            <p:cNvSpPr/>
            <p:nvPr>
              <p:custDataLst>
                <p:tags r:id="rId61"/>
              </p:custDataLst>
            </p:nvPr>
          </p:nvSpPr>
          <p:spPr>
            <a:xfrm>
              <a:off x="5187950" y="5575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4191" y="386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1"/>
            <p:cNvSpPr/>
            <p:nvPr>
              <p:custDataLst>
                <p:tags r:id="rId62"/>
              </p:custDataLst>
            </p:nvPr>
          </p:nvSpPr>
          <p:spPr>
            <a:xfrm>
              <a:off x="5220313" y="5445246"/>
              <a:ext cx="139088" cy="267997"/>
            </a:xfrm>
            <a:custGeom>
              <a:avLst/>
              <a:gdLst/>
              <a:ahLst/>
              <a:cxnLst/>
              <a:rect l="0" t="0" r="0" b="0"/>
              <a:pathLst>
                <a:path w="139088" h="267997">
                  <a:moveTo>
                    <a:pt x="139087" y="15754"/>
                  </a:moveTo>
                  <a:lnTo>
                    <a:pt x="139087" y="15754"/>
                  </a:lnTo>
                  <a:lnTo>
                    <a:pt x="135716" y="15754"/>
                  </a:lnTo>
                  <a:lnTo>
                    <a:pt x="132179" y="13872"/>
                  </a:lnTo>
                  <a:lnTo>
                    <a:pt x="128256" y="11390"/>
                  </a:lnTo>
                  <a:lnTo>
                    <a:pt x="121375" y="9992"/>
                  </a:lnTo>
                  <a:lnTo>
                    <a:pt x="80653" y="2531"/>
                  </a:lnTo>
                  <a:lnTo>
                    <a:pt x="65139" y="0"/>
                  </a:lnTo>
                  <a:lnTo>
                    <a:pt x="45915" y="2540"/>
                  </a:lnTo>
                  <a:lnTo>
                    <a:pt x="35124" y="7762"/>
                  </a:lnTo>
                  <a:lnTo>
                    <a:pt x="29851" y="11732"/>
                  </a:lnTo>
                  <a:lnTo>
                    <a:pt x="28869" y="15189"/>
                  </a:lnTo>
                  <a:lnTo>
                    <a:pt x="27797" y="59837"/>
                  </a:lnTo>
                  <a:lnTo>
                    <a:pt x="28241" y="82619"/>
                  </a:lnTo>
                  <a:lnTo>
                    <a:pt x="21969" y="123212"/>
                  </a:lnTo>
                  <a:lnTo>
                    <a:pt x="18778" y="166518"/>
                  </a:lnTo>
                  <a:lnTo>
                    <a:pt x="12971" y="209219"/>
                  </a:lnTo>
                  <a:lnTo>
                    <a:pt x="1455" y="253429"/>
                  </a:lnTo>
                  <a:lnTo>
                    <a:pt x="0" y="263820"/>
                  </a:lnTo>
                  <a:lnTo>
                    <a:pt x="501" y="265798"/>
                  </a:lnTo>
                  <a:lnTo>
                    <a:pt x="1540" y="267117"/>
                  </a:lnTo>
                  <a:lnTo>
                    <a:pt x="2939" y="267996"/>
                  </a:lnTo>
                  <a:lnTo>
                    <a:pt x="8257" y="267091"/>
                  </a:lnTo>
                  <a:lnTo>
                    <a:pt x="53500" y="244694"/>
                  </a:lnTo>
                  <a:lnTo>
                    <a:pt x="94637" y="231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2"/>
            <p:cNvSpPr/>
            <p:nvPr>
              <p:custDataLst>
                <p:tags r:id="rId63"/>
              </p:custDataLst>
            </p:nvPr>
          </p:nvSpPr>
          <p:spPr>
            <a:xfrm>
              <a:off x="4898542" y="5461495"/>
              <a:ext cx="223464" cy="228106"/>
            </a:xfrm>
            <a:custGeom>
              <a:avLst/>
              <a:gdLst/>
              <a:ahLst/>
              <a:cxnLst/>
              <a:rect l="0" t="0" r="0" b="0"/>
              <a:pathLst>
                <a:path w="223464" h="228106">
                  <a:moveTo>
                    <a:pt x="10008" y="63005"/>
                  </a:moveTo>
                  <a:lnTo>
                    <a:pt x="10008" y="63005"/>
                  </a:lnTo>
                  <a:lnTo>
                    <a:pt x="6637" y="63005"/>
                  </a:lnTo>
                  <a:lnTo>
                    <a:pt x="5644" y="65122"/>
                  </a:lnTo>
                  <a:lnTo>
                    <a:pt x="4541" y="73118"/>
                  </a:lnTo>
                  <a:lnTo>
                    <a:pt x="9203" y="114527"/>
                  </a:lnTo>
                  <a:lnTo>
                    <a:pt x="5485" y="153877"/>
                  </a:lnTo>
                  <a:lnTo>
                    <a:pt x="3898" y="198173"/>
                  </a:lnTo>
                  <a:lnTo>
                    <a:pt x="3664" y="221045"/>
                  </a:lnTo>
                  <a:lnTo>
                    <a:pt x="3658" y="176226"/>
                  </a:lnTo>
                  <a:lnTo>
                    <a:pt x="1776" y="143899"/>
                  </a:lnTo>
                  <a:lnTo>
                    <a:pt x="0" y="108130"/>
                  </a:lnTo>
                  <a:lnTo>
                    <a:pt x="2260" y="63754"/>
                  </a:lnTo>
                  <a:lnTo>
                    <a:pt x="3949" y="40806"/>
                  </a:lnTo>
                  <a:lnTo>
                    <a:pt x="9070" y="23767"/>
                  </a:lnTo>
                  <a:lnTo>
                    <a:pt x="10089" y="22030"/>
                  </a:lnTo>
                  <a:lnTo>
                    <a:pt x="11473" y="20871"/>
                  </a:lnTo>
                  <a:lnTo>
                    <a:pt x="14893" y="19584"/>
                  </a:lnTo>
                  <a:lnTo>
                    <a:pt x="21539" y="18690"/>
                  </a:lnTo>
                  <a:lnTo>
                    <a:pt x="29104" y="28708"/>
                  </a:lnTo>
                  <a:lnTo>
                    <a:pt x="47063" y="75548"/>
                  </a:lnTo>
                  <a:lnTo>
                    <a:pt x="62273" y="116092"/>
                  </a:lnTo>
                  <a:lnTo>
                    <a:pt x="69926" y="125405"/>
                  </a:lnTo>
                  <a:lnTo>
                    <a:pt x="78031" y="129544"/>
                  </a:lnTo>
                  <a:lnTo>
                    <a:pt x="82873" y="128530"/>
                  </a:lnTo>
                  <a:lnTo>
                    <a:pt x="93898" y="121761"/>
                  </a:lnTo>
                  <a:lnTo>
                    <a:pt x="112005" y="102678"/>
                  </a:lnTo>
                  <a:lnTo>
                    <a:pt x="130775" y="65666"/>
                  </a:lnTo>
                  <a:lnTo>
                    <a:pt x="155375" y="24986"/>
                  </a:lnTo>
                  <a:lnTo>
                    <a:pt x="174555" y="7962"/>
                  </a:lnTo>
                  <a:lnTo>
                    <a:pt x="185763" y="2011"/>
                  </a:lnTo>
                  <a:lnTo>
                    <a:pt x="192500" y="0"/>
                  </a:lnTo>
                  <a:lnTo>
                    <a:pt x="193052" y="540"/>
                  </a:lnTo>
                  <a:lnTo>
                    <a:pt x="206027" y="40019"/>
                  </a:lnTo>
                  <a:lnTo>
                    <a:pt x="215160" y="83786"/>
                  </a:lnTo>
                  <a:lnTo>
                    <a:pt x="223054" y="128127"/>
                  </a:lnTo>
                  <a:lnTo>
                    <a:pt x="223463" y="168975"/>
                  </a:lnTo>
                  <a:lnTo>
                    <a:pt x="219787" y="214525"/>
                  </a:lnTo>
                  <a:lnTo>
                    <a:pt x="219558" y="228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1"/>
          <p:cNvGrpSpPr/>
          <p:nvPr/>
        </p:nvGrpSpPr>
        <p:grpSpPr>
          <a:xfrm>
            <a:off x="5849233" y="5378944"/>
            <a:ext cx="195968" cy="323357"/>
            <a:chOff x="5849233" y="5378944"/>
            <a:chExt cx="195968" cy="323357"/>
          </a:xfrm>
        </p:grpSpPr>
        <p:sp>
          <p:nvSpPr>
            <p:cNvPr id="188" name="SMARTInkShape-353"/>
            <p:cNvSpPr/>
            <p:nvPr>
              <p:custDataLst>
                <p:tags r:id="rId57"/>
              </p:custDataLst>
            </p:nvPr>
          </p:nvSpPr>
          <p:spPr>
            <a:xfrm>
              <a:off x="5918199" y="5594350"/>
              <a:ext cx="127002" cy="19051"/>
            </a:xfrm>
            <a:custGeom>
              <a:avLst/>
              <a:gdLst/>
              <a:ahLst/>
              <a:cxnLst/>
              <a:rect l="0" t="0" r="0" b="0"/>
              <a:pathLst>
                <a:path w="1270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706" y="14686"/>
                  </a:lnTo>
                  <a:lnTo>
                    <a:pt x="1883" y="14024"/>
                  </a:lnTo>
                  <a:lnTo>
                    <a:pt x="8790" y="13092"/>
                  </a:lnTo>
                  <a:lnTo>
                    <a:pt x="55303" y="7682"/>
                  </a:lnTo>
                  <a:lnTo>
                    <a:pt x="102622" y="2590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4"/>
            <p:cNvSpPr/>
            <p:nvPr>
              <p:custDataLst>
                <p:tags r:id="rId58"/>
              </p:custDataLst>
            </p:nvPr>
          </p:nvSpPr>
          <p:spPr>
            <a:xfrm>
              <a:off x="5983624" y="5378944"/>
              <a:ext cx="55227" cy="323357"/>
            </a:xfrm>
            <a:custGeom>
              <a:avLst/>
              <a:gdLst/>
              <a:ahLst/>
              <a:cxnLst/>
              <a:rect l="0" t="0" r="0" b="0"/>
              <a:pathLst>
                <a:path w="55227" h="323357">
                  <a:moveTo>
                    <a:pt x="55226" y="24906"/>
                  </a:moveTo>
                  <a:lnTo>
                    <a:pt x="55226" y="24906"/>
                  </a:lnTo>
                  <a:lnTo>
                    <a:pt x="49138" y="1173"/>
                  </a:lnTo>
                  <a:lnTo>
                    <a:pt x="48345" y="618"/>
                  </a:lnTo>
                  <a:lnTo>
                    <a:pt x="45582" y="0"/>
                  </a:lnTo>
                  <a:lnTo>
                    <a:pt x="36690" y="3023"/>
                  </a:lnTo>
                  <a:lnTo>
                    <a:pt x="25118" y="18500"/>
                  </a:lnTo>
                  <a:lnTo>
                    <a:pt x="13635" y="64223"/>
                  </a:lnTo>
                  <a:lnTo>
                    <a:pt x="6762" y="109149"/>
                  </a:lnTo>
                  <a:lnTo>
                    <a:pt x="2407" y="148896"/>
                  </a:lnTo>
                  <a:lnTo>
                    <a:pt x="0" y="186787"/>
                  </a:lnTo>
                  <a:lnTo>
                    <a:pt x="527" y="234208"/>
                  </a:lnTo>
                  <a:lnTo>
                    <a:pt x="3271" y="270601"/>
                  </a:lnTo>
                  <a:lnTo>
                    <a:pt x="4979" y="309301"/>
                  </a:lnTo>
                  <a:lnTo>
                    <a:pt x="10776" y="32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55"/>
            <p:cNvSpPr/>
            <p:nvPr>
              <p:custDataLst>
                <p:tags r:id="rId59"/>
              </p:custDataLst>
            </p:nvPr>
          </p:nvSpPr>
          <p:spPr>
            <a:xfrm>
              <a:off x="5849233" y="55118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411" y="821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6"/>
            <p:cNvSpPr/>
            <p:nvPr>
              <p:custDataLst>
                <p:tags r:id="rId60"/>
              </p:custDataLst>
            </p:nvPr>
          </p:nvSpPr>
          <p:spPr>
            <a:xfrm>
              <a:off x="5854700" y="5600700"/>
              <a:ext cx="17829" cy="95251"/>
            </a:xfrm>
            <a:custGeom>
              <a:avLst/>
              <a:gdLst/>
              <a:ahLst/>
              <a:cxnLst/>
              <a:rect l="0" t="0" r="0" b="0"/>
              <a:pathLst>
                <a:path w="17829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4927" y="33257"/>
                  </a:lnTo>
                  <a:lnTo>
                    <a:pt x="17828" y="59086"/>
                  </a:lnTo>
                  <a:lnTo>
                    <a:pt x="14744" y="7423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2"/>
          <p:cNvGrpSpPr/>
          <p:nvPr/>
        </p:nvGrpSpPr>
        <p:grpSpPr>
          <a:xfrm>
            <a:off x="6775449" y="5416811"/>
            <a:ext cx="278519" cy="406140"/>
            <a:chOff x="6775449" y="5416811"/>
            <a:chExt cx="278519" cy="406140"/>
          </a:xfrm>
        </p:grpSpPr>
        <p:sp>
          <p:nvSpPr>
            <p:cNvPr id="193" name="SMARTInkShape-357"/>
            <p:cNvSpPr/>
            <p:nvPr>
              <p:custDataLst>
                <p:tags r:id="rId53"/>
              </p:custDataLst>
            </p:nvPr>
          </p:nvSpPr>
          <p:spPr>
            <a:xfrm>
              <a:off x="6997777" y="5638800"/>
              <a:ext cx="6274" cy="12417"/>
            </a:xfrm>
            <a:custGeom>
              <a:avLst/>
              <a:gdLst/>
              <a:ahLst/>
              <a:cxnLst/>
              <a:rect l="0" t="0" r="0" b="0"/>
              <a:pathLst>
                <a:path w="6274" h="12417">
                  <a:moveTo>
                    <a:pt x="6273" y="0"/>
                  </a:moveTo>
                  <a:lnTo>
                    <a:pt x="6273" y="0"/>
                  </a:lnTo>
                  <a:lnTo>
                    <a:pt x="6272" y="3371"/>
                  </a:lnTo>
                  <a:lnTo>
                    <a:pt x="5568" y="4364"/>
                  </a:lnTo>
                  <a:lnTo>
                    <a:pt x="4391" y="5026"/>
                  </a:lnTo>
                  <a:lnTo>
                    <a:pt x="2902" y="5467"/>
                  </a:lnTo>
                  <a:lnTo>
                    <a:pt x="1909" y="6467"/>
                  </a:lnTo>
                  <a:lnTo>
                    <a:pt x="0" y="12416"/>
                  </a:lnTo>
                  <a:lnTo>
                    <a:pt x="62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8"/>
            <p:cNvSpPr/>
            <p:nvPr>
              <p:custDataLst>
                <p:tags r:id="rId54"/>
              </p:custDataLst>
            </p:nvPr>
          </p:nvSpPr>
          <p:spPr>
            <a:xfrm>
              <a:off x="7048500" y="57594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467" y="386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9"/>
            <p:cNvSpPr/>
            <p:nvPr>
              <p:custDataLst>
                <p:tags r:id="rId55"/>
              </p:custDataLst>
            </p:nvPr>
          </p:nvSpPr>
          <p:spPr>
            <a:xfrm>
              <a:off x="6775449" y="5600700"/>
              <a:ext cx="107952" cy="18463"/>
            </a:xfrm>
            <a:custGeom>
              <a:avLst/>
              <a:gdLst/>
              <a:ahLst/>
              <a:cxnLst/>
              <a:rect l="0" t="0" r="0" b="0"/>
              <a:pathLst>
                <a:path w="107952" h="18463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1412" y="17064"/>
                  </a:lnTo>
                  <a:lnTo>
                    <a:pt x="10845" y="18462"/>
                  </a:lnTo>
                  <a:lnTo>
                    <a:pt x="48805" y="15601"/>
                  </a:lnTo>
                  <a:lnTo>
                    <a:pt x="91878" y="4545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0"/>
            <p:cNvSpPr/>
            <p:nvPr>
              <p:custDataLst>
                <p:tags r:id="rId56"/>
              </p:custDataLst>
            </p:nvPr>
          </p:nvSpPr>
          <p:spPr>
            <a:xfrm>
              <a:off x="6783515" y="5416811"/>
              <a:ext cx="214186" cy="353318"/>
            </a:xfrm>
            <a:custGeom>
              <a:avLst/>
              <a:gdLst/>
              <a:ahLst/>
              <a:cxnLst/>
              <a:rect l="0" t="0" r="0" b="0"/>
              <a:pathLst>
                <a:path w="214186" h="353318">
                  <a:moveTo>
                    <a:pt x="214185" y="6089"/>
                  </a:moveTo>
                  <a:lnTo>
                    <a:pt x="214185" y="6089"/>
                  </a:lnTo>
                  <a:lnTo>
                    <a:pt x="214185" y="2718"/>
                  </a:lnTo>
                  <a:lnTo>
                    <a:pt x="213479" y="1725"/>
                  </a:lnTo>
                  <a:lnTo>
                    <a:pt x="212303" y="1063"/>
                  </a:lnTo>
                  <a:lnTo>
                    <a:pt x="208717" y="0"/>
                  </a:lnTo>
                  <a:lnTo>
                    <a:pt x="166442" y="1630"/>
                  </a:lnTo>
                  <a:lnTo>
                    <a:pt x="120043" y="11277"/>
                  </a:lnTo>
                  <a:lnTo>
                    <a:pt x="87748" y="22521"/>
                  </a:lnTo>
                  <a:lnTo>
                    <a:pt x="71208" y="33147"/>
                  </a:lnTo>
                  <a:lnTo>
                    <a:pt x="53366" y="54402"/>
                  </a:lnTo>
                  <a:lnTo>
                    <a:pt x="42514" y="78573"/>
                  </a:lnTo>
                  <a:lnTo>
                    <a:pt x="36890" y="118506"/>
                  </a:lnTo>
                  <a:lnTo>
                    <a:pt x="31674" y="158322"/>
                  </a:lnTo>
                  <a:lnTo>
                    <a:pt x="25660" y="201400"/>
                  </a:lnTo>
                  <a:lnTo>
                    <a:pt x="18704" y="245443"/>
                  </a:lnTo>
                  <a:lnTo>
                    <a:pt x="8725" y="288362"/>
                  </a:lnTo>
                  <a:lnTo>
                    <a:pt x="556" y="329539"/>
                  </a:lnTo>
                  <a:lnTo>
                    <a:pt x="0" y="341050"/>
                  </a:lnTo>
                  <a:lnTo>
                    <a:pt x="2105" y="348518"/>
                  </a:lnTo>
                  <a:lnTo>
                    <a:pt x="3654" y="350792"/>
                  </a:lnTo>
                  <a:lnTo>
                    <a:pt x="7256" y="353317"/>
                  </a:lnTo>
                  <a:lnTo>
                    <a:pt x="52753" y="346323"/>
                  </a:lnTo>
                  <a:lnTo>
                    <a:pt x="99904" y="333228"/>
                  </a:lnTo>
                  <a:lnTo>
                    <a:pt x="144530" y="316252"/>
                  </a:lnTo>
                  <a:lnTo>
                    <a:pt x="157035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83"/>
          <p:cNvGrpSpPr/>
          <p:nvPr/>
        </p:nvGrpSpPr>
        <p:grpSpPr>
          <a:xfrm>
            <a:off x="7290306" y="5405292"/>
            <a:ext cx="665261" cy="489044"/>
            <a:chOff x="7290306" y="5405292"/>
            <a:chExt cx="665261" cy="489044"/>
          </a:xfrm>
        </p:grpSpPr>
        <p:sp>
          <p:nvSpPr>
            <p:cNvPr id="198" name="SMARTInkShape-361"/>
            <p:cNvSpPr/>
            <p:nvPr>
              <p:custDataLst>
                <p:tags r:id="rId48"/>
              </p:custDataLst>
            </p:nvPr>
          </p:nvSpPr>
          <p:spPr>
            <a:xfrm>
              <a:off x="7896029" y="56451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1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2"/>
            <p:cNvSpPr/>
            <p:nvPr>
              <p:custDataLst>
                <p:tags r:id="rId49"/>
              </p:custDataLst>
            </p:nvPr>
          </p:nvSpPr>
          <p:spPr>
            <a:xfrm>
              <a:off x="7918450" y="5727700"/>
              <a:ext cx="37117" cy="166636"/>
            </a:xfrm>
            <a:custGeom>
              <a:avLst/>
              <a:gdLst/>
              <a:ahLst/>
              <a:cxnLst/>
              <a:rect l="0" t="0" r="0" b="0"/>
              <a:pathLst>
                <a:path w="37117" h="166636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5957" y="3763"/>
                  </a:lnTo>
                  <a:lnTo>
                    <a:pt x="27888" y="6742"/>
                  </a:lnTo>
                  <a:lnTo>
                    <a:pt x="34781" y="50901"/>
                  </a:lnTo>
                  <a:lnTo>
                    <a:pt x="37116" y="91204"/>
                  </a:lnTo>
                  <a:lnTo>
                    <a:pt x="31062" y="137494"/>
                  </a:lnTo>
                  <a:lnTo>
                    <a:pt x="26506" y="150008"/>
                  </a:lnTo>
                  <a:lnTo>
                    <a:pt x="15845" y="163792"/>
                  </a:lnTo>
                  <a:lnTo>
                    <a:pt x="14797" y="166344"/>
                  </a:lnTo>
                  <a:lnTo>
                    <a:pt x="12687" y="16663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63"/>
            <p:cNvSpPr/>
            <p:nvPr>
              <p:custDataLst>
                <p:tags r:id="rId50"/>
              </p:custDataLst>
            </p:nvPr>
          </p:nvSpPr>
          <p:spPr>
            <a:xfrm>
              <a:off x="7670800" y="55880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0911" y="14568"/>
                  </a:lnTo>
                  <a:lnTo>
                    <a:pt x="96526" y="63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4"/>
            <p:cNvSpPr/>
            <p:nvPr>
              <p:custDataLst>
                <p:tags r:id="rId51"/>
              </p:custDataLst>
            </p:nvPr>
          </p:nvSpPr>
          <p:spPr>
            <a:xfrm>
              <a:off x="7683842" y="5405292"/>
              <a:ext cx="152059" cy="314635"/>
            </a:xfrm>
            <a:custGeom>
              <a:avLst/>
              <a:gdLst/>
              <a:ahLst/>
              <a:cxnLst/>
              <a:rect l="0" t="0" r="0" b="0"/>
              <a:pathLst>
                <a:path w="152059" h="314635">
                  <a:moveTo>
                    <a:pt x="152058" y="36658"/>
                  </a:moveTo>
                  <a:lnTo>
                    <a:pt x="152058" y="36658"/>
                  </a:lnTo>
                  <a:lnTo>
                    <a:pt x="152058" y="29916"/>
                  </a:lnTo>
                  <a:lnTo>
                    <a:pt x="150646" y="27224"/>
                  </a:lnTo>
                  <a:lnTo>
                    <a:pt x="145316" y="22353"/>
                  </a:lnTo>
                  <a:lnTo>
                    <a:pt x="140125" y="19717"/>
                  </a:lnTo>
                  <a:lnTo>
                    <a:pt x="134054" y="17134"/>
                  </a:lnTo>
                  <a:lnTo>
                    <a:pt x="106909" y="3426"/>
                  </a:lnTo>
                  <a:lnTo>
                    <a:pt x="84979" y="0"/>
                  </a:lnTo>
                  <a:lnTo>
                    <a:pt x="44351" y="4151"/>
                  </a:lnTo>
                  <a:lnTo>
                    <a:pt x="40036" y="6520"/>
                  </a:lnTo>
                  <a:lnTo>
                    <a:pt x="37160" y="10216"/>
                  </a:lnTo>
                  <a:lnTo>
                    <a:pt x="29172" y="34727"/>
                  </a:lnTo>
                  <a:lnTo>
                    <a:pt x="25871" y="77591"/>
                  </a:lnTo>
                  <a:lnTo>
                    <a:pt x="24593" y="120675"/>
                  </a:lnTo>
                  <a:lnTo>
                    <a:pt x="21794" y="157489"/>
                  </a:lnTo>
                  <a:lnTo>
                    <a:pt x="18198" y="191726"/>
                  </a:lnTo>
                  <a:lnTo>
                    <a:pt x="14088" y="235004"/>
                  </a:lnTo>
                  <a:lnTo>
                    <a:pt x="11880" y="281291"/>
                  </a:lnTo>
                  <a:lnTo>
                    <a:pt x="7356" y="296898"/>
                  </a:lnTo>
                  <a:lnTo>
                    <a:pt x="1387" y="308850"/>
                  </a:lnTo>
                  <a:lnTo>
                    <a:pt x="0" y="314634"/>
                  </a:lnTo>
                  <a:lnTo>
                    <a:pt x="591" y="314403"/>
                  </a:lnTo>
                  <a:lnTo>
                    <a:pt x="4795" y="311413"/>
                  </a:lnTo>
                  <a:lnTo>
                    <a:pt x="8526" y="310466"/>
                  </a:lnTo>
                  <a:lnTo>
                    <a:pt x="54567" y="306593"/>
                  </a:lnTo>
                  <a:lnTo>
                    <a:pt x="83426" y="306904"/>
                  </a:lnTo>
                  <a:lnTo>
                    <a:pt x="113958" y="30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5"/>
            <p:cNvSpPr/>
            <p:nvPr>
              <p:custDataLst>
                <p:tags r:id="rId52"/>
              </p:custDataLst>
            </p:nvPr>
          </p:nvSpPr>
          <p:spPr>
            <a:xfrm>
              <a:off x="7290306" y="5462955"/>
              <a:ext cx="167666" cy="250555"/>
            </a:xfrm>
            <a:custGeom>
              <a:avLst/>
              <a:gdLst/>
              <a:ahLst/>
              <a:cxnLst/>
              <a:rect l="0" t="0" r="0" b="0"/>
              <a:pathLst>
                <a:path w="167666" h="250555">
                  <a:moveTo>
                    <a:pt x="5844" y="55195"/>
                  </a:moveTo>
                  <a:lnTo>
                    <a:pt x="5844" y="55195"/>
                  </a:lnTo>
                  <a:lnTo>
                    <a:pt x="2473" y="58566"/>
                  </a:lnTo>
                  <a:lnTo>
                    <a:pt x="2185" y="60264"/>
                  </a:lnTo>
                  <a:lnTo>
                    <a:pt x="2699" y="62102"/>
                  </a:lnTo>
                  <a:lnTo>
                    <a:pt x="3748" y="64033"/>
                  </a:lnTo>
                  <a:lnTo>
                    <a:pt x="5567" y="105687"/>
                  </a:lnTo>
                  <a:lnTo>
                    <a:pt x="5762" y="147766"/>
                  </a:lnTo>
                  <a:lnTo>
                    <a:pt x="5819" y="192220"/>
                  </a:lnTo>
                  <a:lnTo>
                    <a:pt x="9210" y="235053"/>
                  </a:lnTo>
                  <a:lnTo>
                    <a:pt x="11932" y="250554"/>
                  </a:lnTo>
                  <a:lnTo>
                    <a:pt x="5252" y="212929"/>
                  </a:lnTo>
                  <a:lnTo>
                    <a:pt x="2054" y="176805"/>
                  </a:lnTo>
                  <a:lnTo>
                    <a:pt x="631" y="132527"/>
                  </a:lnTo>
                  <a:lnTo>
                    <a:pt x="0" y="97796"/>
                  </a:lnTo>
                  <a:lnTo>
                    <a:pt x="2965" y="53497"/>
                  </a:lnTo>
                  <a:lnTo>
                    <a:pt x="11050" y="28728"/>
                  </a:lnTo>
                  <a:lnTo>
                    <a:pt x="17801" y="16620"/>
                  </a:lnTo>
                  <a:lnTo>
                    <a:pt x="27385" y="7947"/>
                  </a:lnTo>
                  <a:lnTo>
                    <a:pt x="32904" y="4647"/>
                  </a:lnTo>
                  <a:lnTo>
                    <a:pt x="57528" y="0"/>
                  </a:lnTo>
                  <a:lnTo>
                    <a:pt x="87166" y="1996"/>
                  </a:lnTo>
                  <a:lnTo>
                    <a:pt x="114920" y="13797"/>
                  </a:lnTo>
                  <a:lnTo>
                    <a:pt x="148170" y="41818"/>
                  </a:lnTo>
                  <a:lnTo>
                    <a:pt x="159881" y="57951"/>
                  </a:lnTo>
                  <a:lnTo>
                    <a:pt x="167665" y="89643"/>
                  </a:lnTo>
                  <a:lnTo>
                    <a:pt x="160862" y="134620"/>
                  </a:lnTo>
                  <a:lnTo>
                    <a:pt x="155570" y="173194"/>
                  </a:lnTo>
                  <a:lnTo>
                    <a:pt x="154381" y="218134"/>
                  </a:lnTo>
                  <a:lnTo>
                    <a:pt x="154881" y="228272"/>
                  </a:lnTo>
                  <a:lnTo>
                    <a:pt x="156002" y="231963"/>
                  </a:lnTo>
                  <a:lnTo>
                    <a:pt x="157455" y="234423"/>
                  </a:lnTo>
                  <a:lnTo>
                    <a:pt x="159129" y="236064"/>
                  </a:lnTo>
                  <a:lnTo>
                    <a:pt x="164594" y="239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84"/>
          <p:cNvGrpSpPr/>
          <p:nvPr/>
        </p:nvGrpSpPr>
        <p:grpSpPr>
          <a:xfrm>
            <a:off x="8217782" y="5537200"/>
            <a:ext cx="132469" cy="94662"/>
            <a:chOff x="8217782" y="5537200"/>
            <a:chExt cx="132469" cy="94662"/>
          </a:xfrm>
        </p:grpSpPr>
        <p:sp>
          <p:nvSpPr>
            <p:cNvPr id="204" name="SMARTInkShape-366"/>
            <p:cNvSpPr/>
            <p:nvPr>
              <p:custDataLst>
                <p:tags r:id="rId46"/>
              </p:custDataLst>
            </p:nvPr>
          </p:nvSpPr>
          <p:spPr>
            <a:xfrm>
              <a:off x="8217782" y="5626100"/>
              <a:ext cx="132469" cy="5762"/>
            </a:xfrm>
            <a:custGeom>
              <a:avLst/>
              <a:gdLst/>
              <a:ahLst/>
              <a:cxnLst/>
              <a:rect l="0" t="0" r="0" b="0"/>
              <a:pathLst>
                <a:path w="132469" h="5762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47235" y="5761"/>
                  </a:lnTo>
                  <a:lnTo>
                    <a:pt x="93431" y="2901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67"/>
            <p:cNvSpPr/>
            <p:nvPr>
              <p:custDataLst>
                <p:tags r:id="rId47"/>
              </p:custDataLst>
            </p:nvPr>
          </p:nvSpPr>
          <p:spPr>
            <a:xfrm>
              <a:off x="8223250" y="55372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7563" y="0"/>
                  </a:lnTo>
                  <a:lnTo>
                    <a:pt x="89384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5"/>
          <p:cNvGrpSpPr/>
          <p:nvPr/>
        </p:nvGrpSpPr>
        <p:grpSpPr>
          <a:xfrm>
            <a:off x="8669008" y="5359400"/>
            <a:ext cx="214643" cy="425451"/>
            <a:chOff x="8669008" y="5359400"/>
            <a:chExt cx="214643" cy="425451"/>
          </a:xfrm>
        </p:grpSpPr>
        <p:sp>
          <p:nvSpPr>
            <p:cNvPr id="207" name="SMARTInkShape-368"/>
            <p:cNvSpPr/>
            <p:nvPr>
              <p:custDataLst>
                <p:tags r:id="rId44"/>
              </p:custDataLst>
            </p:nvPr>
          </p:nvSpPr>
          <p:spPr>
            <a:xfrm>
              <a:off x="8669008" y="5359400"/>
              <a:ext cx="214643" cy="425451"/>
            </a:xfrm>
            <a:custGeom>
              <a:avLst/>
              <a:gdLst/>
              <a:ahLst/>
              <a:cxnLst/>
              <a:rect l="0" t="0" r="0" b="0"/>
              <a:pathLst>
                <a:path w="214643" h="425451">
                  <a:moveTo>
                    <a:pt x="214642" y="0"/>
                  </a:moveTo>
                  <a:lnTo>
                    <a:pt x="214642" y="0"/>
                  </a:lnTo>
                  <a:lnTo>
                    <a:pt x="207900" y="6742"/>
                  </a:lnTo>
                  <a:lnTo>
                    <a:pt x="187031" y="53979"/>
                  </a:lnTo>
                  <a:lnTo>
                    <a:pt x="174853" y="88197"/>
                  </a:lnTo>
                  <a:lnTo>
                    <a:pt x="160034" y="129274"/>
                  </a:lnTo>
                  <a:lnTo>
                    <a:pt x="140276" y="173401"/>
                  </a:lnTo>
                  <a:lnTo>
                    <a:pt x="118091" y="218884"/>
                  </a:lnTo>
                  <a:lnTo>
                    <a:pt x="96471" y="264969"/>
                  </a:lnTo>
                  <a:lnTo>
                    <a:pt x="75102" y="307559"/>
                  </a:lnTo>
                  <a:lnTo>
                    <a:pt x="54553" y="345537"/>
                  </a:lnTo>
                  <a:lnTo>
                    <a:pt x="27822" y="388601"/>
                  </a:lnTo>
                  <a:lnTo>
                    <a:pt x="0" y="423889"/>
                  </a:lnTo>
                  <a:lnTo>
                    <a:pt x="286" y="424409"/>
                  </a:lnTo>
                  <a:lnTo>
                    <a:pt x="5092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9"/>
            <p:cNvSpPr/>
            <p:nvPr>
              <p:custDataLst>
                <p:tags r:id="rId45"/>
              </p:custDataLst>
            </p:nvPr>
          </p:nvSpPr>
          <p:spPr>
            <a:xfrm>
              <a:off x="8704508" y="5467612"/>
              <a:ext cx="143991" cy="231974"/>
            </a:xfrm>
            <a:custGeom>
              <a:avLst/>
              <a:gdLst/>
              <a:ahLst/>
              <a:cxnLst/>
              <a:rect l="0" t="0" r="0" b="0"/>
              <a:pathLst>
                <a:path w="143991" h="231974">
                  <a:moveTo>
                    <a:pt x="115642" y="6088"/>
                  </a:moveTo>
                  <a:lnTo>
                    <a:pt x="115642" y="6088"/>
                  </a:lnTo>
                  <a:lnTo>
                    <a:pt x="112271" y="2717"/>
                  </a:lnTo>
                  <a:lnTo>
                    <a:pt x="108735" y="1062"/>
                  </a:lnTo>
                  <a:lnTo>
                    <a:pt x="93973" y="0"/>
                  </a:lnTo>
                  <a:lnTo>
                    <a:pt x="73396" y="6557"/>
                  </a:lnTo>
                  <a:lnTo>
                    <a:pt x="52795" y="20809"/>
                  </a:lnTo>
                  <a:lnTo>
                    <a:pt x="36656" y="45178"/>
                  </a:lnTo>
                  <a:lnTo>
                    <a:pt x="22937" y="81484"/>
                  </a:lnTo>
                  <a:lnTo>
                    <a:pt x="9935" y="126892"/>
                  </a:lnTo>
                  <a:lnTo>
                    <a:pt x="516" y="172723"/>
                  </a:lnTo>
                  <a:lnTo>
                    <a:pt x="0" y="207470"/>
                  </a:lnTo>
                  <a:lnTo>
                    <a:pt x="2564" y="215131"/>
                  </a:lnTo>
                  <a:lnTo>
                    <a:pt x="11057" y="225525"/>
                  </a:lnTo>
                  <a:lnTo>
                    <a:pt x="23769" y="230616"/>
                  </a:lnTo>
                  <a:lnTo>
                    <a:pt x="31110" y="231973"/>
                  </a:lnTo>
                  <a:lnTo>
                    <a:pt x="46793" y="227837"/>
                  </a:lnTo>
                  <a:lnTo>
                    <a:pt x="64581" y="216827"/>
                  </a:lnTo>
                  <a:lnTo>
                    <a:pt x="106732" y="177146"/>
                  </a:lnTo>
                  <a:lnTo>
                    <a:pt x="130170" y="145671"/>
                  </a:lnTo>
                  <a:lnTo>
                    <a:pt x="139737" y="123864"/>
                  </a:lnTo>
                  <a:lnTo>
                    <a:pt x="143990" y="100061"/>
                  </a:lnTo>
                  <a:lnTo>
                    <a:pt x="140236" y="77252"/>
                  </a:lnTo>
                  <a:lnTo>
                    <a:pt x="119768" y="29676"/>
                  </a:lnTo>
                  <a:lnTo>
                    <a:pt x="111361" y="17512"/>
                  </a:lnTo>
                  <a:lnTo>
                    <a:pt x="102921" y="11165"/>
                  </a:lnTo>
                  <a:lnTo>
                    <a:pt x="90236" y="7592"/>
                  </a:lnTo>
                  <a:lnTo>
                    <a:pt x="77542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6"/>
          <p:cNvGrpSpPr/>
          <p:nvPr/>
        </p:nvGrpSpPr>
        <p:grpSpPr>
          <a:xfrm>
            <a:off x="9226550" y="5409429"/>
            <a:ext cx="387351" cy="345446"/>
            <a:chOff x="9226550" y="5409429"/>
            <a:chExt cx="387351" cy="345446"/>
          </a:xfrm>
        </p:grpSpPr>
        <p:sp>
          <p:nvSpPr>
            <p:cNvPr id="210" name="SMARTInkShape-370"/>
            <p:cNvSpPr/>
            <p:nvPr>
              <p:custDataLst>
                <p:tags r:id="rId42"/>
              </p:custDataLst>
            </p:nvPr>
          </p:nvSpPr>
          <p:spPr>
            <a:xfrm>
              <a:off x="9226550" y="5562600"/>
              <a:ext cx="387351" cy="76201"/>
            </a:xfrm>
            <a:custGeom>
              <a:avLst/>
              <a:gdLst/>
              <a:ahLst/>
              <a:cxnLst/>
              <a:rect l="0" t="0" r="0" b="0"/>
              <a:pathLst>
                <a:path w="387351" h="76201">
                  <a:moveTo>
                    <a:pt x="0" y="76200"/>
                  </a:moveTo>
                  <a:lnTo>
                    <a:pt x="0" y="76200"/>
                  </a:lnTo>
                  <a:lnTo>
                    <a:pt x="3370" y="72829"/>
                  </a:lnTo>
                  <a:lnTo>
                    <a:pt x="34636" y="60299"/>
                  </a:lnTo>
                  <a:lnTo>
                    <a:pt x="67134" y="52434"/>
                  </a:lnTo>
                  <a:lnTo>
                    <a:pt x="110741" y="44236"/>
                  </a:lnTo>
                  <a:lnTo>
                    <a:pt x="135211" y="40074"/>
                  </a:lnTo>
                  <a:lnTo>
                    <a:pt x="161401" y="35888"/>
                  </a:lnTo>
                  <a:lnTo>
                    <a:pt x="188740" y="31686"/>
                  </a:lnTo>
                  <a:lnTo>
                    <a:pt x="216843" y="27474"/>
                  </a:lnTo>
                  <a:lnTo>
                    <a:pt x="242634" y="23960"/>
                  </a:lnTo>
                  <a:lnTo>
                    <a:pt x="290106" y="18175"/>
                  </a:lnTo>
                  <a:lnTo>
                    <a:pt x="330960" y="11370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71"/>
            <p:cNvSpPr/>
            <p:nvPr>
              <p:custDataLst>
                <p:tags r:id="rId43"/>
              </p:custDataLst>
            </p:nvPr>
          </p:nvSpPr>
          <p:spPr>
            <a:xfrm>
              <a:off x="9309361" y="5409429"/>
              <a:ext cx="285490" cy="345446"/>
            </a:xfrm>
            <a:custGeom>
              <a:avLst/>
              <a:gdLst/>
              <a:ahLst/>
              <a:cxnLst/>
              <a:rect l="0" t="0" r="0" b="0"/>
              <a:pathLst>
                <a:path w="285490" h="345446">
                  <a:moveTo>
                    <a:pt x="6089" y="45221"/>
                  </a:moveTo>
                  <a:lnTo>
                    <a:pt x="6089" y="45221"/>
                  </a:lnTo>
                  <a:lnTo>
                    <a:pt x="1063" y="33288"/>
                  </a:lnTo>
                  <a:lnTo>
                    <a:pt x="0" y="24206"/>
                  </a:lnTo>
                  <a:lnTo>
                    <a:pt x="619" y="24156"/>
                  </a:lnTo>
                  <a:lnTo>
                    <a:pt x="3187" y="27862"/>
                  </a:lnTo>
                  <a:lnTo>
                    <a:pt x="19312" y="69910"/>
                  </a:lnTo>
                  <a:lnTo>
                    <a:pt x="25606" y="107464"/>
                  </a:lnTo>
                  <a:lnTo>
                    <a:pt x="32639" y="153788"/>
                  </a:lnTo>
                  <a:lnTo>
                    <a:pt x="36488" y="178983"/>
                  </a:lnTo>
                  <a:lnTo>
                    <a:pt x="41171" y="203540"/>
                  </a:lnTo>
                  <a:lnTo>
                    <a:pt x="46411" y="227672"/>
                  </a:lnTo>
                  <a:lnTo>
                    <a:pt x="57170" y="271654"/>
                  </a:lnTo>
                  <a:lnTo>
                    <a:pt x="69750" y="317394"/>
                  </a:lnTo>
                  <a:lnTo>
                    <a:pt x="75124" y="345445"/>
                  </a:lnTo>
                  <a:lnTo>
                    <a:pt x="76806" y="344149"/>
                  </a:lnTo>
                  <a:lnTo>
                    <a:pt x="95291" y="304856"/>
                  </a:lnTo>
                  <a:lnTo>
                    <a:pt x="103657" y="283927"/>
                  </a:lnTo>
                  <a:lnTo>
                    <a:pt x="114173" y="256570"/>
                  </a:lnTo>
                  <a:lnTo>
                    <a:pt x="126123" y="224926"/>
                  </a:lnTo>
                  <a:lnTo>
                    <a:pt x="139028" y="190424"/>
                  </a:lnTo>
                  <a:lnTo>
                    <a:pt x="153276" y="159662"/>
                  </a:lnTo>
                  <a:lnTo>
                    <a:pt x="168419" y="131393"/>
                  </a:lnTo>
                  <a:lnTo>
                    <a:pt x="184159" y="104786"/>
                  </a:lnTo>
                  <a:lnTo>
                    <a:pt x="209174" y="65815"/>
                  </a:lnTo>
                  <a:lnTo>
                    <a:pt x="241486" y="18793"/>
                  </a:lnTo>
                  <a:lnTo>
                    <a:pt x="253479" y="2740"/>
                  </a:lnTo>
                  <a:lnTo>
                    <a:pt x="257094" y="673"/>
                  </a:lnTo>
                  <a:lnTo>
                    <a:pt x="260915" y="0"/>
                  </a:lnTo>
                  <a:lnTo>
                    <a:pt x="268923" y="1134"/>
                  </a:lnTo>
                  <a:lnTo>
                    <a:pt x="285489" y="7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87"/>
          <p:cNvGrpSpPr/>
          <p:nvPr/>
        </p:nvGrpSpPr>
        <p:grpSpPr>
          <a:xfrm>
            <a:off x="10013950" y="5435861"/>
            <a:ext cx="631359" cy="488388"/>
            <a:chOff x="10013950" y="5435861"/>
            <a:chExt cx="631359" cy="488388"/>
          </a:xfrm>
        </p:grpSpPr>
        <p:sp>
          <p:nvSpPr>
            <p:cNvPr id="213" name="SMARTInkShape-372"/>
            <p:cNvSpPr/>
            <p:nvPr>
              <p:custDataLst>
                <p:tags r:id="rId35"/>
              </p:custDataLst>
            </p:nvPr>
          </p:nvSpPr>
          <p:spPr>
            <a:xfrm>
              <a:off x="10274300" y="5461000"/>
              <a:ext cx="171451" cy="393701"/>
            </a:xfrm>
            <a:custGeom>
              <a:avLst/>
              <a:gdLst/>
              <a:ahLst/>
              <a:cxnLst/>
              <a:rect l="0" t="0" r="0" b="0"/>
              <a:pathLst>
                <a:path w="171451" h="393701">
                  <a:moveTo>
                    <a:pt x="171450" y="0"/>
                  </a:moveTo>
                  <a:lnTo>
                    <a:pt x="171450" y="0"/>
                  </a:lnTo>
                  <a:lnTo>
                    <a:pt x="166380" y="12961"/>
                  </a:lnTo>
                  <a:lnTo>
                    <a:pt x="154822" y="57123"/>
                  </a:lnTo>
                  <a:lnTo>
                    <a:pt x="142893" y="90299"/>
                  </a:lnTo>
                  <a:lnTo>
                    <a:pt x="125833" y="133266"/>
                  </a:lnTo>
                  <a:lnTo>
                    <a:pt x="104608" y="178703"/>
                  </a:lnTo>
                  <a:lnTo>
                    <a:pt x="82476" y="224062"/>
                  </a:lnTo>
                  <a:lnTo>
                    <a:pt x="63232" y="267741"/>
                  </a:lnTo>
                  <a:lnTo>
                    <a:pt x="45271" y="306909"/>
                  </a:lnTo>
                  <a:lnTo>
                    <a:pt x="28587" y="341015"/>
                  </a:lnTo>
                  <a:lnTo>
                    <a:pt x="2789" y="38861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73"/>
            <p:cNvSpPr/>
            <p:nvPr>
              <p:custDataLst>
                <p:tags r:id="rId36"/>
              </p:custDataLst>
            </p:nvPr>
          </p:nvSpPr>
          <p:spPr>
            <a:xfrm>
              <a:off x="10013950" y="5588000"/>
              <a:ext cx="14928" cy="146051"/>
            </a:xfrm>
            <a:custGeom>
              <a:avLst/>
              <a:gdLst/>
              <a:ahLst/>
              <a:cxnLst/>
              <a:rect l="0" t="0" r="0" b="0"/>
              <a:pathLst>
                <a:path w="14928" h="14605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4927" y="59739"/>
                  </a:lnTo>
                  <a:lnTo>
                    <a:pt x="13873" y="106345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74"/>
            <p:cNvSpPr/>
            <p:nvPr>
              <p:custDataLst>
                <p:tags r:id="rId37"/>
              </p:custDataLst>
            </p:nvPr>
          </p:nvSpPr>
          <p:spPr>
            <a:xfrm>
              <a:off x="10027995" y="5435861"/>
              <a:ext cx="36756" cy="55183"/>
            </a:xfrm>
            <a:custGeom>
              <a:avLst/>
              <a:gdLst/>
              <a:ahLst/>
              <a:cxnLst/>
              <a:rect l="0" t="0" r="0" b="0"/>
              <a:pathLst>
                <a:path w="36756" h="55183">
                  <a:moveTo>
                    <a:pt x="36755" y="6089"/>
                  </a:moveTo>
                  <a:lnTo>
                    <a:pt x="36755" y="6089"/>
                  </a:lnTo>
                  <a:lnTo>
                    <a:pt x="26617" y="1725"/>
                  </a:lnTo>
                  <a:lnTo>
                    <a:pt x="10271" y="0"/>
                  </a:lnTo>
                  <a:lnTo>
                    <a:pt x="7811" y="2030"/>
                  </a:lnTo>
                  <a:lnTo>
                    <a:pt x="3193" y="9930"/>
                  </a:lnTo>
                  <a:lnTo>
                    <a:pt x="0" y="26277"/>
                  </a:lnTo>
                  <a:lnTo>
                    <a:pt x="2424" y="41155"/>
                  </a:lnTo>
                  <a:lnTo>
                    <a:pt x="7621" y="48250"/>
                  </a:lnTo>
                  <a:lnTo>
                    <a:pt x="15713" y="55182"/>
                  </a:lnTo>
                  <a:lnTo>
                    <a:pt x="17083" y="54340"/>
                  </a:lnTo>
                  <a:lnTo>
                    <a:pt x="20485" y="49641"/>
                  </a:lnTo>
                  <a:lnTo>
                    <a:pt x="22997" y="39063"/>
                  </a:lnTo>
                  <a:lnTo>
                    <a:pt x="23741" y="26991"/>
                  </a:lnTo>
                  <a:lnTo>
                    <a:pt x="23140" y="24257"/>
                  </a:lnTo>
                  <a:lnTo>
                    <a:pt x="22033" y="22434"/>
                  </a:lnTo>
                  <a:lnTo>
                    <a:pt x="17705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75"/>
            <p:cNvSpPr/>
            <p:nvPr>
              <p:custDataLst>
                <p:tags r:id="rId38"/>
              </p:custDataLst>
            </p:nvPr>
          </p:nvSpPr>
          <p:spPr>
            <a:xfrm>
              <a:off x="10579100" y="5619750"/>
              <a:ext cx="66209" cy="304499"/>
            </a:xfrm>
            <a:custGeom>
              <a:avLst/>
              <a:gdLst/>
              <a:ahLst/>
              <a:cxnLst/>
              <a:rect l="0" t="0" r="0" b="0"/>
              <a:pathLst>
                <a:path w="66209" h="304499">
                  <a:moveTo>
                    <a:pt x="50800" y="0"/>
                  </a:moveTo>
                  <a:lnTo>
                    <a:pt x="50800" y="0"/>
                  </a:lnTo>
                  <a:lnTo>
                    <a:pt x="45333" y="0"/>
                  </a:lnTo>
                  <a:lnTo>
                    <a:pt x="51474" y="12552"/>
                  </a:lnTo>
                  <a:lnTo>
                    <a:pt x="55468" y="41113"/>
                  </a:lnTo>
                  <a:lnTo>
                    <a:pt x="58533" y="85324"/>
                  </a:lnTo>
                  <a:lnTo>
                    <a:pt x="61998" y="118355"/>
                  </a:lnTo>
                  <a:lnTo>
                    <a:pt x="65890" y="154202"/>
                  </a:lnTo>
                  <a:lnTo>
                    <a:pt x="66208" y="189419"/>
                  </a:lnTo>
                  <a:lnTo>
                    <a:pt x="63998" y="222475"/>
                  </a:lnTo>
                  <a:lnTo>
                    <a:pt x="58786" y="262768"/>
                  </a:lnTo>
                  <a:lnTo>
                    <a:pt x="52070" y="288348"/>
                  </a:lnTo>
                  <a:lnTo>
                    <a:pt x="45249" y="300075"/>
                  </a:lnTo>
                  <a:lnTo>
                    <a:pt x="41455" y="303061"/>
                  </a:lnTo>
                  <a:lnTo>
                    <a:pt x="37513" y="304347"/>
                  </a:lnTo>
                  <a:lnTo>
                    <a:pt x="33475" y="304498"/>
                  </a:lnTo>
                  <a:lnTo>
                    <a:pt x="21463" y="2933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76"/>
            <p:cNvSpPr/>
            <p:nvPr>
              <p:custDataLst>
                <p:tags r:id="rId39"/>
              </p:custDataLst>
            </p:nvPr>
          </p:nvSpPr>
          <p:spPr>
            <a:xfrm>
              <a:off x="10293350" y="56959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2359" y="17169"/>
                  </a:lnTo>
                  <a:lnTo>
                    <a:pt x="88016" y="10211"/>
                  </a:lnTo>
                  <a:lnTo>
                    <a:pt x="130928" y="27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77"/>
            <p:cNvSpPr/>
            <p:nvPr>
              <p:custDataLst>
                <p:tags r:id="rId40"/>
              </p:custDataLst>
            </p:nvPr>
          </p:nvSpPr>
          <p:spPr>
            <a:xfrm>
              <a:off x="10199866" y="5645150"/>
              <a:ext cx="264935" cy="25401"/>
            </a:xfrm>
            <a:custGeom>
              <a:avLst/>
              <a:gdLst/>
              <a:ahLst/>
              <a:cxnLst/>
              <a:rect l="0" t="0" r="0" b="0"/>
              <a:pathLst>
                <a:path w="264935" h="25401">
                  <a:moveTo>
                    <a:pt x="10934" y="25400"/>
                  </a:moveTo>
                  <a:lnTo>
                    <a:pt x="10934" y="25400"/>
                  </a:lnTo>
                  <a:lnTo>
                    <a:pt x="0" y="19933"/>
                  </a:lnTo>
                  <a:lnTo>
                    <a:pt x="821" y="18933"/>
                  </a:lnTo>
                  <a:lnTo>
                    <a:pt x="5499" y="15940"/>
                  </a:lnTo>
                  <a:lnTo>
                    <a:pt x="44509" y="8271"/>
                  </a:lnTo>
                  <a:lnTo>
                    <a:pt x="83712" y="4146"/>
                  </a:lnTo>
                  <a:lnTo>
                    <a:pt x="131238" y="1843"/>
                  </a:lnTo>
                  <a:lnTo>
                    <a:pt x="156754" y="1229"/>
                  </a:lnTo>
                  <a:lnTo>
                    <a:pt x="202036" y="546"/>
                  </a:lnTo>
                  <a:lnTo>
                    <a:pt x="264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78"/>
            <p:cNvSpPr/>
            <p:nvPr>
              <p:custDataLst>
                <p:tags r:id="rId41"/>
              </p:custDataLst>
            </p:nvPr>
          </p:nvSpPr>
          <p:spPr>
            <a:xfrm>
              <a:off x="10617200" y="5461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88"/>
          <p:cNvGrpSpPr/>
          <p:nvPr/>
        </p:nvGrpSpPr>
        <p:grpSpPr>
          <a:xfrm>
            <a:off x="1009650" y="6191898"/>
            <a:ext cx="514351" cy="399403"/>
            <a:chOff x="1009650" y="6191898"/>
            <a:chExt cx="514351" cy="399403"/>
          </a:xfrm>
        </p:grpSpPr>
        <p:sp>
          <p:nvSpPr>
            <p:cNvPr id="221" name="SMARTInkShape-379"/>
            <p:cNvSpPr/>
            <p:nvPr>
              <p:custDataLst>
                <p:tags r:id="rId31"/>
              </p:custDataLst>
            </p:nvPr>
          </p:nvSpPr>
          <p:spPr>
            <a:xfrm>
              <a:off x="1282700" y="6319723"/>
              <a:ext cx="241301" cy="109860"/>
            </a:xfrm>
            <a:custGeom>
              <a:avLst/>
              <a:gdLst/>
              <a:ahLst/>
              <a:cxnLst/>
              <a:rect l="0" t="0" r="0" b="0"/>
              <a:pathLst>
                <a:path w="241301" h="109860">
                  <a:moveTo>
                    <a:pt x="0" y="11227"/>
                  </a:moveTo>
                  <a:lnTo>
                    <a:pt x="0" y="11227"/>
                  </a:lnTo>
                  <a:lnTo>
                    <a:pt x="3371" y="7856"/>
                  </a:lnTo>
                  <a:lnTo>
                    <a:pt x="12552" y="8082"/>
                  </a:lnTo>
                  <a:lnTo>
                    <a:pt x="57694" y="19740"/>
                  </a:lnTo>
                  <a:lnTo>
                    <a:pt x="65980" y="23253"/>
                  </a:lnTo>
                  <a:lnTo>
                    <a:pt x="77067" y="34681"/>
                  </a:lnTo>
                  <a:lnTo>
                    <a:pt x="81011" y="41679"/>
                  </a:lnTo>
                  <a:lnTo>
                    <a:pt x="83513" y="56981"/>
                  </a:lnTo>
                  <a:lnTo>
                    <a:pt x="83192" y="65013"/>
                  </a:lnTo>
                  <a:lnTo>
                    <a:pt x="77191" y="79582"/>
                  </a:lnTo>
                  <a:lnTo>
                    <a:pt x="59462" y="102811"/>
                  </a:lnTo>
                  <a:lnTo>
                    <a:pt x="50887" y="108375"/>
                  </a:lnTo>
                  <a:lnTo>
                    <a:pt x="46625" y="109859"/>
                  </a:lnTo>
                  <a:lnTo>
                    <a:pt x="38126" y="109626"/>
                  </a:lnTo>
                  <a:lnTo>
                    <a:pt x="33884" y="108576"/>
                  </a:lnTo>
                  <a:lnTo>
                    <a:pt x="31056" y="106465"/>
                  </a:lnTo>
                  <a:lnTo>
                    <a:pt x="29171" y="103647"/>
                  </a:lnTo>
                  <a:lnTo>
                    <a:pt x="27914" y="100357"/>
                  </a:lnTo>
                  <a:lnTo>
                    <a:pt x="28487" y="97458"/>
                  </a:lnTo>
                  <a:lnTo>
                    <a:pt x="32887" y="92355"/>
                  </a:lnTo>
                  <a:lnTo>
                    <a:pt x="76367" y="61345"/>
                  </a:lnTo>
                  <a:lnTo>
                    <a:pt x="120393" y="30187"/>
                  </a:lnTo>
                  <a:lnTo>
                    <a:pt x="144353" y="11601"/>
                  </a:lnTo>
                  <a:lnTo>
                    <a:pt x="146330" y="8654"/>
                  </a:lnTo>
                  <a:lnTo>
                    <a:pt x="146942" y="5984"/>
                  </a:lnTo>
                  <a:lnTo>
                    <a:pt x="146645" y="3499"/>
                  </a:lnTo>
                  <a:lnTo>
                    <a:pt x="145035" y="1841"/>
                  </a:lnTo>
                  <a:lnTo>
                    <a:pt x="139484" y="0"/>
                  </a:lnTo>
                  <a:lnTo>
                    <a:pt x="136029" y="920"/>
                  </a:lnTo>
                  <a:lnTo>
                    <a:pt x="128426" y="5705"/>
                  </a:lnTo>
                  <a:lnTo>
                    <a:pt x="122224" y="16299"/>
                  </a:lnTo>
                  <a:lnTo>
                    <a:pt x="112494" y="46095"/>
                  </a:lnTo>
                  <a:lnTo>
                    <a:pt x="118741" y="57051"/>
                  </a:lnTo>
                  <a:lnTo>
                    <a:pt x="146377" y="84274"/>
                  </a:lnTo>
                  <a:lnTo>
                    <a:pt x="182649" y="98255"/>
                  </a:lnTo>
                  <a:lnTo>
                    <a:pt x="241300" y="10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0"/>
            <p:cNvSpPr/>
            <p:nvPr>
              <p:custDataLst>
                <p:tags r:id="rId32"/>
              </p:custDataLst>
            </p:nvPr>
          </p:nvSpPr>
          <p:spPr>
            <a:xfrm>
              <a:off x="1009650" y="6521450"/>
              <a:ext cx="425451" cy="12701"/>
            </a:xfrm>
            <a:custGeom>
              <a:avLst/>
              <a:gdLst/>
              <a:ahLst/>
              <a:cxnLst/>
              <a:rect l="0" t="0" r="0" b="0"/>
              <a:pathLst>
                <a:path w="42545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12700"/>
                  </a:lnTo>
                  <a:lnTo>
                    <a:pt x="79625" y="12700"/>
                  </a:lnTo>
                  <a:lnTo>
                    <a:pt x="125428" y="12700"/>
                  </a:lnTo>
                  <a:lnTo>
                    <a:pt x="161579" y="12700"/>
                  </a:lnTo>
                  <a:lnTo>
                    <a:pt x="201165" y="12700"/>
                  </a:lnTo>
                  <a:lnTo>
                    <a:pt x="242277" y="10819"/>
                  </a:lnTo>
                  <a:lnTo>
                    <a:pt x="283362" y="8336"/>
                  </a:lnTo>
                  <a:lnTo>
                    <a:pt x="322789" y="7233"/>
                  </a:lnTo>
                  <a:lnTo>
                    <a:pt x="357715" y="4861"/>
                  </a:lnTo>
                  <a:lnTo>
                    <a:pt x="397619" y="1440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1"/>
            <p:cNvSpPr/>
            <p:nvPr>
              <p:custDataLst>
                <p:tags r:id="rId33"/>
              </p:custDataLst>
            </p:nvPr>
          </p:nvSpPr>
          <p:spPr>
            <a:xfrm>
              <a:off x="1048864" y="6191898"/>
              <a:ext cx="193842" cy="283226"/>
            </a:xfrm>
            <a:custGeom>
              <a:avLst/>
              <a:gdLst/>
              <a:ahLst/>
              <a:cxnLst/>
              <a:rect l="0" t="0" r="0" b="0"/>
              <a:pathLst>
                <a:path w="193842" h="283226">
                  <a:moveTo>
                    <a:pt x="62386" y="43802"/>
                  </a:moveTo>
                  <a:lnTo>
                    <a:pt x="62386" y="43802"/>
                  </a:lnTo>
                  <a:lnTo>
                    <a:pt x="77966" y="56011"/>
                  </a:lnTo>
                  <a:lnTo>
                    <a:pt x="87185" y="59811"/>
                  </a:lnTo>
                  <a:lnTo>
                    <a:pt x="111343" y="62251"/>
                  </a:lnTo>
                  <a:lnTo>
                    <a:pt x="139633" y="56958"/>
                  </a:lnTo>
                  <a:lnTo>
                    <a:pt x="165551" y="46211"/>
                  </a:lnTo>
                  <a:lnTo>
                    <a:pt x="189339" y="24625"/>
                  </a:lnTo>
                  <a:lnTo>
                    <a:pt x="192893" y="19286"/>
                  </a:lnTo>
                  <a:lnTo>
                    <a:pt x="193841" y="16875"/>
                  </a:lnTo>
                  <a:lnTo>
                    <a:pt x="193012" y="10433"/>
                  </a:lnTo>
                  <a:lnTo>
                    <a:pt x="191803" y="6739"/>
                  </a:lnTo>
                  <a:lnTo>
                    <a:pt x="189587" y="4277"/>
                  </a:lnTo>
                  <a:lnTo>
                    <a:pt x="183360" y="1540"/>
                  </a:lnTo>
                  <a:lnTo>
                    <a:pt x="165180" y="0"/>
                  </a:lnTo>
                  <a:lnTo>
                    <a:pt x="151816" y="5285"/>
                  </a:lnTo>
                  <a:lnTo>
                    <a:pt x="125991" y="25922"/>
                  </a:lnTo>
                  <a:lnTo>
                    <a:pt x="113609" y="44149"/>
                  </a:lnTo>
                  <a:lnTo>
                    <a:pt x="111728" y="58538"/>
                  </a:lnTo>
                  <a:lnTo>
                    <a:pt x="113949" y="72929"/>
                  </a:lnTo>
                  <a:lnTo>
                    <a:pt x="123133" y="88964"/>
                  </a:lnTo>
                  <a:lnTo>
                    <a:pt x="146477" y="114234"/>
                  </a:lnTo>
                  <a:lnTo>
                    <a:pt x="156027" y="119243"/>
                  </a:lnTo>
                  <a:lnTo>
                    <a:pt x="153158" y="119664"/>
                  </a:lnTo>
                  <a:lnTo>
                    <a:pt x="133076" y="123306"/>
                  </a:lnTo>
                  <a:lnTo>
                    <a:pt x="95452" y="142370"/>
                  </a:lnTo>
                  <a:lnTo>
                    <a:pt x="57445" y="168806"/>
                  </a:lnTo>
                  <a:lnTo>
                    <a:pt x="25331" y="198982"/>
                  </a:lnTo>
                  <a:lnTo>
                    <a:pt x="7349" y="229560"/>
                  </a:lnTo>
                  <a:lnTo>
                    <a:pt x="0" y="267431"/>
                  </a:lnTo>
                  <a:lnTo>
                    <a:pt x="2451" y="271910"/>
                  </a:lnTo>
                  <a:lnTo>
                    <a:pt x="12700" y="278769"/>
                  </a:lnTo>
                  <a:lnTo>
                    <a:pt x="41079" y="283225"/>
                  </a:lnTo>
                  <a:lnTo>
                    <a:pt x="84230" y="278956"/>
                  </a:lnTo>
                  <a:lnTo>
                    <a:pt x="127144" y="265256"/>
                  </a:lnTo>
                  <a:lnTo>
                    <a:pt x="151286" y="25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2"/>
            <p:cNvSpPr/>
            <p:nvPr>
              <p:custDataLst>
                <p:tags r:id="rId34"/>
              </p:custDataLst>
            </p:nvPr>
          </p:nvSpPr>
          <p:spPr>
            <a:xfrm>
              <a:off x="1104900" y="6578600"/>
              <a:ext cx="279401" cy="12701"/>
            </a:xfrm>
            <a:custGeom>
              <a:avLst/>
              <a:gdLst/>
              <a:ahLst/>
              <a:cxnLst/>
              <a:rect l="0" t="0" r="0" b="0"/>
              <a:pathLst>
                <a:path w="279401" h="12701">
                  <a:moveTo>
                    <a:pt x="0" y="12700"/>
                  </a:moveTo>
                  <a:lnTo>
                    <a:pt x="0" y="12700"/>
                  </a:lnTo>
                  <a:lnTo>
                    <a:pt x="47563" y="12700"/>
                  </a:lnTo>
                  <a:lnTo>
                    <a:pt x="93585" y="12700"/>
                  </a:lnTo>
                  <a:lnTo>
                    <a:pt x="129082" y="10819"/>
                  </a:lnTo>
                  <a:lnTo>
                    <a:pt x="166731" y="8336"/>
                  </a:lnTo>
                  <a:lnTo>
                    <a:pt x="206982" y="7233"/>
                  </a:lnTo>
                  <a:lnTo>
                    <a:pt x="252455" y="3240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89"/>
          <p:cNvGrpSpPr/>
          <p:nvPr/>
        </p:nvGrpSpPr>
        <p:grpSpPr>
          <a:xfrm>
            <a:off x="2140833" y="6146870"/>
            <a:ext cx="1777118" cy="288393"/>
            <a:chOff x="2140833" y="6146870"/>
            <a:chExt cx="1777118" cy="288393"/>
          </a:xfrm>
        </p:grpSpPr>
        <p:sp>
          <p:nvSpPr>
            <p:cNvPr id="226" name="SMARTInkShape-383"/>
            <p:cNvSpPr/>
            <p:nvPr>
              <p:custDataLst>
                <p:tags r:id="rId23"/>
              </p:custDataLst>
            </p:nvPr>
          </p:nvSpPr>
          <p:spPr>
            <a:xfrm>
              <a:off x="2463800" y="6186772"/>
              <a:ext cx="190501" cy="206304"/>
            </a:xfrm>
            <a:custGeom>
              <a:avLst/>
              <a:gdLst/>
              <a:ahLst/>
              <a:cxnLst/>
              <a:rect l="0" t="0" r="0" b="0"/>
              <a:pathLst>
                <a:path w="190501" h="206304">
                  <a:moveTo>
                    <a:pt x="0" y="48928"/>
                  </a:moveTo>
                  <a:lnTo>
                    <a:pt x="0" y="48928"/>
                  </a:lnTo>
                  <a:lnTo>
                    <a:pt x="8789" y="75914"/>
                  </a:lnTo>
                  <a:lnTo>
                    <a:pt x="16010" y="117366"/>
                  </a:lnTo>
                  <a:lnTo>
                    <a:pt x="18149" y="154578"/>
                  </a:lnTo>
                  <a:lnTo>
                    <a:pt x="18971" y="200716"/>
                  </a:lnTo>
                  <a:lnTo>
                    <a:pt x="19034" y="206303"/>
                  </a:lnTo>
                  <a:lnTo>
                    <a:pt x="15674" y="200529"/>
                  </a:lnTo>
                  <a:lnTo>
                    <a:pt x="8924" y="158471"/>
                  </a:lnTo>
                  <a:lnTo>
                    <a:pt x="7494" y="123484"/>
                  </a:lnTo>
                  <a:lnTo>
                    <a:pt x="6689" y="77604"/>
                  </a:lnTo>
                  <a:lnTo>
                    <a:pt x="13302" y="37008"/>
                  </a:lnTo>
                  <a:lnTo>
                    <a:pt x="15218" y="30397"/>
                  </a:lnTo>
                  <a:lnTo>
                    <a:pt x="24873" y="19291"/>
                  </a:lnTo>
                  <a:lnTo>
                    <a:pt x="38571" y="10355"/>
                  </a:lnTo>
                  <a:lnTo>
                    <a:pt x="62150" y="2064"/>
                  </a:lnTo>
                  <a:lnTo>
                    <a:pt x="87011" y="0"/>
                  </a:lnTo>
                  <a:lnTo>
                    <a:pt x="110840" y="4249"/>
                  </a:lnTo>
                  <a:lnTo>
                    <a:pt x="122404" y="10490"/>
                  </a:lnTo>
                  <a:lnTo>
                    <a:pt x="136849" y="25310"/>
                  </a:lnTo>
                  <a:lnTo>
                    <a:pt x="157452" y="67251"/>
                  </a:lnTo>
                  <a:lnTo>
                    <a:pt x="171000" y="113447"/>
                  </a:lnTo>
                  <a:lnTo>
                    <a:pt x="179085" y="160321"/>
                  </a:lnTo>
                  <a:lnTo>
                    <a:pt x="190500" y="20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84"/>
            <p:cNvSpPr/>
            <p:nvPr>
              <p:custDataLst>
                <p:tags r:id="rId24"/>
              </p:custDataLst>
            </p:nvPr>
          </p:nvSpPr>
          <p:spPr>
            <a:xfrm>
              <a:off x="2140833" y="6324600"/>
              <a:ext cx="107068" cy="6317"/>
            </a:xfrm>
            <a:custGeom>
              <a:avLst/>
              <a:gdLst/>
              <a:ahLst/>
              <a:cxnLst/>
              <a:rect l="0" t="0" r="0" b="0"/>
              <a:pathLst>
                <a:path w="107068" h="631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1" y="5026"/>
                  </a:lnTo>
                  <a:lnTo>
                    <a:pt x="5772" y="5762"/>
                  </a:lnTo>
                  <a:lnTo>
                    <a:pt x="52745" y="6316"/>
                  </a:lnTo>
                  <a:lnTo>
                    <a:pt x="99747" y="881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5"/>
            <p:cNvSpPr/>
            <p:nvPr>
              <p:custDataLst>
                <p:tags r:id="rId25"/>
              </p:custDataLst>
            </p:nvPr>
          </p:nvSpPr>
          <p:spPr>
            <a:xfrm>
              <a:off x="2156089" y="6168326"/>
              <a:ext cx="174362" cy="266937"/>
            </a:xfrm>
            <a:custGeom>
              <a:avLst/>
              <a:gdLst/>
              <a:ahLst/>
              <a:cxnLst/>
              <a:rect l="0" t="0" r="0" b="0"/>
              <a:pathLst>
                <a:path w="174362" h="266937">
                  <a:moveTo>
                    <a:pt x="41011" y="99124"/>
                  </a:moveTo>
                  <a:lnTo>
                    <a:pt x="41011" y="99124"/>
                  </a:lnTo>
                  <a:lnTo>
                    <a:pt x="41011" y="92797"/>
                  </a:lnTo>
                  <a:lnTo>
                    <a:pt x="37640" y="96152"/>
                  </a:lnTo>
                  <a:lnTo>
                    <a:pt x="35249" y="118815"/>
                  </a:lnTo>
                  <a:lnTo>
                    <a:pt x="32719" y="148624"/>
                  </a:lnTo>
                  <a:lnTo>
                    <a:pt x="24625" y="189093"/>
                  </a:lnTo>
                  <a:lnTo>
                    <a:pt x="13973" y="226364"/>
                  </a:lnTo>
                  <a:lnTo>
                    <a:pt x="0" y="266936"/>
                  </a:lnTo>
                  <a:lnTo>
                    <a:pt x="12710" y="223493"/>
                  </a:lnTo>
                  <a:lnTo>
                    <a:pt x="22788" y="190382"/>
                  </a:lnTo>
                  <a:lnTo>
                    <a:pt x="31971" y="154500"/>
                  </a:lnTo>
                  <a:lnTo>
                    <a:pt x="40757" y="119267"/>
                  </a:lnTo>
                  <a:lnTo>
                    <a:pt x="49365" y="85498"/>
                  </a:lnTo>
                  <a:lnTo>
                    <a:pt x="61438" y="41543"/>
                  </a:lnTo>
                  <a:lnTo>
                    <a:pt x="72278" y="0"/>
                  </a:lnTo>
                  <a:lnTo>
                    <a:pt x="73145" y="586"/>
                  </a:lnTo>
                  <a:lnTo>
                    <a:pt x="96514" y="43023"/>
                  </a:lnTo>
                  <a:lnTo>
                    <a:pt x="113070" y="84227"/>
                  </a:lnTo>
                  <a:lnTo>
                    <a:pt x="125705" y="123559"/>
                  </a:lnTo>
                  <a:lnTo>
                    <a:pt x="138386" y="163044"/>
                  </a:lnTo>
                  <a:lnTo>
                    <a:pt x="151080" y="202887"/>
                  </a:lnTo>
                  <a:lnTo>
                    <a:pt x="168778" y="248468"/>
                  </a:lnTo>
                  <a:lnTo>
                    <a:pt x="173258" y="256016"/>
                  </a:lnTo>
                  <a:lnTo>
                    <a:pt x="173626" y="255930"/>
                  </a:lnTo>
                  <a:lnTo>
                    <a:pt x="174361" y="25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86"/>
            <p:cNvSpPr/>
            <p:nvPr>
              <p:custDataLst>
                <p:tags r:id="rId26"/>
              </p:custDataLst>
            </p:nvPr>
          </p:nvSpPr>
          <p:spPr>
            <a:xfrm>
              <a:off x="2813050" y="6146870"/>
              <a:ext cx="131043" cy="257723"/>
            </a:xfrm>
            <a:custGeom>
              <a:avLst/>
              <a:gdLst/>
              <a:ahLst/>
              <a:cxnLst/>
              <a:rect l="0" t="0" r="0" b="0"/>
              <a:pathLst>
                <a:path w="131043" h="257723">
                  <a:moveTo>
                    <a:pt x="0" y="82480"/>
                  </a:moveTo>
                  <a:lnTo>
                    <a:pt x="0" y="82480"/>
                  </a:lnTo>
                  <a:lnTo>
                    <a:pt x="6907" y="125788"/>
                  </a:lnTo>
                  <a:lnTo>
                    <a:pt x="14927" y="169038"/>
                  </a:lnTo>
                  <a:lnTo>
                    <a:pt x="23305" y="215211"/>
                  </a:lnTo>
                  <a:lnTo>
                    <a:pt x="28229" y="241909"/>
                  </a:lnTo>
                  <a:lnTo>
                    <a:pt x="25912" y="257722"/>
                  </a:lnTo>
                  <a:lnTo>
                    <a:pt x="26447" y="257164"/>
                  </a:lnTo>
                  <a:lnTo>
                    <a:pt x="28923" y="252781"/>
                  </a:lnTo>
                  <a:lnTo>
                    <a:pt x="21758" y="205934"/>
                  </a:lnTo>
                  <a:lnTo>
                    <a:pt x="17196" y="167217"/>
                  </a:lnTo>
                  <a:lnTo>
                    <a:pt x="12817" y="131666"/>
                  </a:lnTo>
                  <a:lnTo>
                    <a:pt x="10147" y="87646"/>
                  </a:lnTo>
                  <a:lnTo>
                    <a:pt x="12196" y="44539"/>
                  </a:lnTo>
                  <a:lnTo>
                    <a:pt x="18120" y="28222"/>
                  </a:lnTo>
                  <a:lnTo>
                    <a:pt x="27809" y="14621"/>
                  </a:lnTo>
                  <a:lnTo>
                    <a:pt x="39171" y="3872"/>
                  </a:lnTo>
                  <a:lnTo>
                    <a:pt x="45869" y="1147"/>
                  </a:lnTo>
                  <a:lnTo>
                    <a:pt x="60838" y="0"/>
                  </a:lnTo>
                  <a:lnTo>
                    <a:pt x="73135" y="3724"/>
                  </a:lnTo>
                  <a:lnTo>
                    <a:pt x="78390" y="6693"/>
                  </a:lnTo>
                  <a:lnTo>
                    <a:pt x="86110" y="17518"/>
                  </a:lnTo>
                  <a:lnTo>
                    <a:pt x="91188" y="31735"/>
                  </a:lnTo>
                  <a:lnTo>
                    <a:pt x="93445" y="47461"/>
                  </a:lnTo>
                  <a:lnTo>
                    <a:pt x="87973" y="75554"/>
                  </a:lnTo>
                  <a:lnTo>
                    <a:pt x="73482" y="110170"/>
                  </a:lnTo>
                  <a:lnTo>
                    <a:pt x="57363" y="132989"/>
                  </a:lnTo>
                  <a:lnTo>
                    <a:pt x="102661" y="154924"/>
                  </a:lnTo>
                  <a:lnTo>
                    <a:pt x="116888" y="166888"/>
                  </a:lnTo>
                  <a:lnTo>
                    <a:pt x="125563" y="181613"/>
                  </a:lnTo>
                  <a:lnTo>
                    <a:pt x="131042" y="202400"/>
                  </a:lnTo>
                  <a:lnTo>
                    <a:pt x="128562" y="215506"/>
                  </a:lnTo>
                  <a:lnTo>
                    <a:pt x="125924" y="221964"/>
                  </a:lnTo>
                  <a:lnTo>
                    <a:pt x="115468" y="232903"/>
                  </a:lnTo>
                  <a:lnTo>
                    <a:pt x="100002" y="241762"/>
                  </a:lnTo>
                  <a:lnTo>
                    <a:pt x="57462" y="251317"/>
                  </a:lnTo>
                  <a:lnTo>
                    <a:pt x="36827" y="251357"/>
                  </a:lnTo>
                  <a:lnTo>
                    <a:pt x="18249" y="246672"/>
                  </a:lnTo>
                  <a:lnTo>
                    <a:pt x="12166" y="243447"/>
                  </a:lnTo>
                  <a:lnTo>
                    <a:pt x="8111" y="239886"/>
                  </a:lnTo>
                  <a:lnTo>
                    <a:pt x="0" y="228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87"/>
            <p:cNvSpPr/>
            <p:nvPr>
              <p:custDataLst>
                <p:tags r:id="rId27"/>
              </p:custDataLst>
            </p:nvPr>
          </p:nvSpPr>
          <p:spPr>
            <a:xfrm>
              <a:off x="3086100" y="6149194"/>
              <a:ext cx="169038" cy="251607"/>
            </a:xfrm>
            <a:custGeom>
              <a:avLst/>
              <a:gdLst/>
              <a:ahLst/>
              <a:cxnLst/>
              <a:rect l="0" t="0" r="0" b="0"/>
              <a:pathLst>
                <a:path w="169038" h="251607">
                  <a:moveTo>
                    <a:pt x="12700" y="67456"/>
                  </a:moveTo>
                  <a:lnTo>
                    <a:pt x="12700" y="67456"/>
                  </a:lnTo>
                  <a:lnTo>
                    <a:pt x="9329" y="70827"/>
                  </a:lnTo>
                  <a:lnTo>
                    <a:pt x="2160" y="116970"/>
                  </a:lnTo>
                  <a:lnTo>
                    <a:pt x="427" y="163706"/>
                  </a:lnTo>
                  <a:lnTo>
                    <a:pt x="84" y="206962"/>
                  </a:lnTo>
                  <a:lnTo>
                    <a:pt x="2" y="231794"/>
                  </a:lnTo>
                  <a:lnTo>
                    <a:pt x="1" y="198460"/>
                  </a:lnTo>
                  <a:lnTo>
                    <a:pt x="0" y="162604"/>
                  </a:lnTo>
                  <a:lnTo>
                    <a:pt x="1881" y="120798"/>
                  </a:lnTo>
                  <a:lnTo>
                    <a:pt x="5069" y="80580"/>
                  </a:lnTo>
                  <a:lnTo>
                    <a:pt x="11537" y="39515"/>
                  </a:lnTo>
                  <a:lnTo>
                    <a:pt x="18298" y="21172"/>
                  </a:lnTo>
                  <a:lnTo>
                    <a:pt x="29769" y="9726"/>
                  </a:lnTo>
                  <a:lnTo>
                    <a:pt x="44275" y="2993"/>
                  </a:lnTo>
                  <a:lnTo>
                    <a:pt x="60130" y="0"/>
                  </a:lnTo>
                  <a:lnTo>
                    <a:pt x="76584" y="2433"/>
                  </a:lnTo>
                  <a:lnTo>
                    <a:pt x="94009" y="9629"/>
                  </a:lnTo>
                  <a:lnTo>
                    <a:pt x="113513" y="22235"/>
                  </a:lnTo>
                  <a:lnTo>
                    <a:pt x="137585" y="51941"/>
                  </a:lnTo>
                  <a:lnTo>
                    <a:pt x="151382" y="87553"/>
                  </a:lnTo>
                  <a:lnTo>
                    <a:pt x="163309" y="124916"/>
                  </a:lnTo>
                  <a:lnTo>
                    <a:pt x="169037" y="166168"/>
                  </a:lnTo>
                  <a:lnTo>
                    <a:pt x="166609" y="212804"/>
                  </a:lnTo>
                  <a:lnTo>
                    <a:pt x="165100" y="25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88"/>
            <p:cNvSpPr/>
            <p:nvPr>
              <p:custDataLst>
                <p:tags r:id="rId28"/>
              </p:custDataLst>
            </p:nvPr>
          </p:nvSpPr>
          <p:spPr>
            <a:xfrm>
              <a:off x="3408619" y="6179717"/>
              <a:ext cx="134682" cy="218391"/>
            </a:xfrm>
            <a:custGeom>
              <a:avLst/>
              <a:gdLst/>
              <a:ahLst/>
              <a:cxnLst/>
              <a:rect l="0" t="0" r="0" b="0"/>
              <a:pathLst>
                <a:path w="134682" h="218391">
                  <a:moveTo>
                    <a:pt x="115631" y="17883"/>
                  </a:moveTo>
                  <a:lnTo>
                    <a:pt x="115631" y="17883"/>
                  </a:lnTo>
                  <a:lnTo>
                    <a:pt x="112260" y="17883"/>
                  </a:lnTo>
                  <a:lnTo>
                    <a:pt x="111267" y="17178"/>
                  </a:lnTo>
                  <a:lnTo>
                    <a:pt x="110605" y="16001"/>
                  </a:lnTo>
                  <a:lnTo>
                    <a:pt x="110164" y="14512"/>
                  </a:lnTo>
                  <a:lnTo>
                    <a:pt x="108458" y="13519"/>
                  </a:lnTo>
                  <a:lnTo>
                    <a:pt x="63518" y="0"/>
                  </a:lnTo>
                  <a:lnTo>
                    <a:pt x="51548" y="3115"/>
                  </a:lnTo>
                  <a:lnTo>
                    <a:pt x="39877" y="9908"/>
                  </a:lnTo>
                  <a:lnTo>
                    <a:pt x="24668" y="27750"/>
                  </a:lnTo>
                  <a:lnTo>
                    <a:pt x="8481" y="58906"/>
                  </a:lnTo>
                  <a:lnTo>
                    <a:pt x="0" y="94949"/>
                  </a:lnTo>
                  <a:lnTo>
                    <a:pt x="1329" y="131735"/>
                  </a:lnTo>
                  <a:lnTo>
                    <a:pt x="8099" y="172363"/>
                  </a:lnTo>
                  <a:lnTo>
                    <a:pt x="10076" y="180137"/>
                  </a:lnTo>
                  <a:lnTo>
                    <a:pt x="17917" y="192536"/>
                  </a:lnTo>
                  <a:lnTo>
                    <a:pt x="29869" y="202752"/>
                  </a:lnTo>
                  <a:lnTo>
                    <a:pt x="46941" y="211994"/>
                  </a:lnTo>
                  <a:lnTo>
                    <a:pt x="79756" y="218390"/>
                  </a:lnTo>
                  <a:lnTo>
                    <a:pt x="134681" y="20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89"/>
            <p:cNvSpPr/>
            <p:nvPr>
              <p:custDataLst>
                <p:tags r:id="rId29"/>
              </p:custDataLst>
            </p:nvPr>
          </p:nvSpPr>
          <p:spPr>
            <a:xfrm>
              <a:off x="3740150" y="6267450"/>
              <a:ext cx="177801" cy="6089"/>
            </a:xfrm>
            <a:custGeom>
              <a:avLst/>
              <a:gdLst/>
              <a:ahLst/>
              <a:cxnLst/>
              <a:rect l="0" t="0" r="0" b="0"/>
              <a:pathLst>
                <a:path w="177801" h="6089">
                  <a:moveTo>
                    <a:pt x="0" y="0"/>
                  </a:moveTo>
                  <a:lnTo>
                    <a:pt x="0" y="0"/>
                  </a:lnTo>
                  <a:lnTo>
                    <a:pt x="43338" y="705"/>
                  </a:lnTo>
                  <a:lnTo>
                    <a:pt x="89935" y="5026"/>
                  </a:lnTo>
                  <a:lnTo>
                    <a:pt x="136533" y="608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0"/>
            <p:cNvSpPr/>
            <p:nvPr>
              <p:custDataLst>
                <p:tags r:id="rId30"/>
              </p:custDataLst>
            </p:nvPr>
          </p:nvSpPr>
          <p:spPr>
            <a:xfrm>
              <a:off x="3740150" y="63309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5195" y="6467"/>
                  </a:lnTo>
                  <a:lnTo>
                    <a:pt x="20394" y="9460"/>
                  </a:lnTo>
                  <a:lnTo>
                    <a:pt x="60314" y="12416"/>
                  </a:lnTo>
                  <a:lnTo>
                    <a:pt x="103001" y="12663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90"/>
          <p:cNvGrpSpPr/>
          <p:nvPr/>
        </p:nvGrpSpPr>
        <p:grpSpPr>
          <a:xfrm>
            <a:off x="4197350" y="6111391"/>
            <a:ext cx="403226" cy="337319"/>
            <a:chOff x="4197350" y="6111391"/>
            <a:chExt cx="403226" cy="337319"/>
          </a:xfrm>
        </p:grpSpPr>
        <p:sp>
          <p:nvSpPr>
            <p:cNvPr id="235" name="SMARTInkShape-391"/>
            <p:cNvSpPr/>
            <p:nvPr>
              <p:custDataLst>
                <p:tags r:id="rId20"/>
              </p:custDataLst>
            </p:nvPr>
          </p:nvSpPr>
          <p:spPr>
            <a:xfrm>
              <a:off x="4256494" y="6216650"/>
              <a:ext cx="165901" cy="152629"/>
            </a:xfrm>
            <a:custGeom>
              <a:avLst/>
              <a:gdLst/>
              <a:ahLst/>
              <a:cxnLst/>
              <a:rect l="0" t="0" r="0" b="0"/>
              <a:pathLst>
                <a:path w="165901" h="152629">
                  <a:moveTo>
                    <a:pt x="118656" y="19050"/>
                  </a:moveTo>
                  <a:lnTo>
                    <a:pt x="118656" y="19050"/>
                  </a:lnTo>
                  <a:lnTo>
                    <a:pt x="113189" y="8115"/>
                  </a:lnTo>
                  <a:lnTo>
                    <a:pt x="108935" y="7134"/>
                  </a:lnTo>
                  <a:lnTo>
                    <a:pt x="91336" y="6505"/>
                  </a:lnTo>
                  <a:lnTo>
                    <a:pt x="70266" y="13138"/>
                  </a:lnTo>
                  <a:lnTo>
                    <a:pt x="34204" y="38160"/>
                  </a:lnTo>
                  <a:lnTo>
                    <a:pt x="12729" y="62733"/>
                  </a:lnTo>
                  <a:lnTo>
                    <a:pt x="1962" y="81974"/>
                  </a:lnTo>
                  <a:lnTo>
                    <a:pt x="0" y="102284"/>
                  </a:lnTo>
                  <a:lnTo>
                    <a:pt x="3831" y="120954"/>
                  </a:lnTo>
                  <a:lnTo>
                    <a:pt x="10237" y="133956"/>
                  </a:lnTo>
                  <a:lnTo>
                    <a:pt x="23433" y="144438"/>
                  </a:lnTo>
                  <a:lnTo>
                    <a:pt x="31890" y="149208"/>
                  </a:lnTo>
                  <a:lnTo>
                    <a:pt x="50695" y="152628"/>
                  </a:lnTo>
                  <a:lnTo>
                    <a:pt x="60649" y="152551"/>
                  </a:lnTo>
                  <a:lnTo>
                    <a:pt x="98254" y="138961"/>
                  </a:lnTo>
                  <a:lnTo>
                    <a:pt x="142953" y="113449"/>
                  </a:lnTo>
                  <a:lnTo>
                    <a:pt x="156736" y="98165"/>
                  </a:lnTo>
                  <a:lnTo>
                    <a:pt x="163802" y="78201"/>
                  </a:lnTo>
                  <a:lnTo>
                    <a:pt x="165900" y="46923"/>
                  </a:lnTo>
                  <a:lnTo>
                    <a:pt x="162936" y="30028"/>
                  </a:lnTo>
                  <a:lnTo>
                    <a:pt x="156916" y="17814"/>
                  </a:lnTo>
                  <a:lnTo>
                    <a:pt x="145593" y="6376"/>
                  </a:lnTo>
                  <a:lnTo>
                    <a:pt x="139330" y="2833"/>
                  </a:lnTo>
                  <a:lnTo>
                    <a:pt x="131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2"/>
            <p:cNvSpPr/>
            <p:nvPr>
              <p:custDataLst>
                <p:tags r:id="rId21"/>
              </p:custDataLst>
            </p:nvPr>
          </p:nvSpPr>
          <p:spPr>
            <a:xfrm>
              <a:off x="4197350" y="6111391"/>
              <a:ext cx="215901" cy="337319"/>
            </a:xfrm>
            <a:custGeom>
              <a:avLst/>
              <a:gdLst/>
              <a:ahLst/>
              <a:cxnLst/>
              <a:rect l="0" t="0" r="0" b="0"/>
              <a:pathLst>
                <a:path w="215901" h="337319">
                  <a:moveTo>
                    <a:pt x="215900" y="3659"/>
                  </a:moveTo>
                  <a:lnTo>
                    <a:pt x="215900" y="3659"/>
                  </a:lnTo>
                  <a:lnTo>
                    <a:pt x="215900" y="0"/>
                  </a:lnTo>
                  <a:lnTo>
                    <a:pt x="215900" y="1563"/>
                  </a:lnTo>
                  <a:lnTo>
                    <a:pt x="192826" y="46888"/>
                  </a:lnTo>
                  <a:lnTo>
                    <a:pt x="170337" y="92511"/>
                  </a:lnTo>
                  <a:lnTo>
                    <a:pt x="149083" y="130167"/>
                  </a:lnTo>
                  <a:lnTo>
                    <a:pt x="125526" y="166659"/>
                  </a:lnTo>
                  <a:lnTo>
                    <a:pt x="101650" y="201692"/>
                  </a:lnTo>
                  <a:lnTo>
                    <a:pt x="79280" y="236077"/>
                  </a:lnTo>
                  <a:lnTo>
                    <a:pt x="53594" y="280427"/>
                  </a:lnTo>
                  <a:lnTo>
                    <a:pt x="16273" y="323609"/>
                  </a:lnTo>
                  <a:lnTo>
                    <a:pt x="3215" y="336930"/>
                  </a:lnTo>
                  <a:lnTo>
                    <a:pt x="2143" y="337318"/>
                  </a:lnTo>
                  <a:lnTo>
                    <a:pt x="1429" y="336869"/>
                  </a:lnTo>
                  <a:lnTo>
                    <a:pt x="0" y="33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3"/>
            <p:cNvSpPr/>
            <p:nvPr>
              <p:custDataLst>
                <p:tags r:id="rId22"/>
              </p:custDataLst>
            </p:nvPr>
          </p:nvSpPr>
          <p:spPr>
            <a:xfrm>
              <a:off x="4591050" y="637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91"/>
          <p:cNvGrpSpPr/>
          <p:nvPr/>
        </p:nvGrpSpPr>
        <p:grpSpPr>
          <a:xfrm>
            <a:off x="5010150" y="6135863"/>
            <a:ext cx="341757" cy="283988"/>
            <a:chOff x="5010150" y="6135863"/>
            <a:chExt cx="341757" cy="283988"/>
          </a:xfrm>
        </p:grpSpPr>
        <p:sp>
          <p:nvSpPr>
            <p:cNvPr id="239" name="SMARTInkShape-394"/>
            <p:cNvSpPr/>
            <p:nvPr>
              <p:custDataLst>
                <p:tags r:id="rId16"/>
              </p:custDataLst>
            </p:nvPr>
          </p:nvSpPr>
          <p:spPr>
            <a:xfrm>
              <a:off x="5143500" y="615315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12700" y="0"/>
                  </a:lnTo>
                  <a:lnTo>
                    <a:pt x="12700" y="42716"/>
                  </a:lnTo>
                  <a:lnTo>
                    <a:pt x="9329" y="84310"/>
                  </a:lnTo>
                  <a:lnTo>
                    <a:pt x="7674" y="117904"/>
                  </a:lnTo>
                  <a:lnTo>
                    <a:pt x="6233" y="152591"/>
                  </a:lnTo>
                  <a:lnTo>
                    <a:pt x="2160" y="198474"/>
                  </a:lnTo>
                  <a:lnTo>
                    <a:pt x="284" y="24384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5"/>
            <p:cNvSpPr/>
            <p:nvPr>
              <p:custDataLst>
                <p:tags r:id="rId17"/>
              </p:custDataLst>
            </p:nvPr>
          </p:nvSpPr>
          <p:spPr>
            <a:xfrm>
              <a:off x="5016500" y="6135863"/>
              <a:ext cx="203201" cy="42688"/>
            </a:xfrm>
            <a:custGeom>
              <a:avLst/>
              <a:gdLst/>
              <a:ahLst/>
              <a:cxnLst/>
              <a:rect l="0" t="0" r="0" b="0"/>
              <a:pathLst>
                <a:path w="203201" h="42688">
                  <a:moveTo>
                    <a:pt x="0" y="42687"/>
                  </a:moveTo>
                  <a:lnTo>
                    <a:pt x="0" y="42687"/>
                  </a:lnTo>
                  <a:lnTo>
                    <a:pt x="0" y="33227"/>
                  </a:lnTo>
                  <a:lnTo>
                    <a:pt x="16855" y="24206"/>
                  </a:lnTo>
                  <a:lnTo>
                    <a:pt x="50934" y="12595"/>
                  </a:lnTo>
                  <a:lnTo>
                    <a:pt x="83786" y="6264"/>
                  </a:lnTo>
                  <a:lnTo>
                    <a:pt x="118377" y="1805"/>
                  </a:lnTo>
                  <a:lnTo>
                    <a:pt x="156979" y="0"/>
                  </a:lnTo>
                  <a:lnTo>
                    <a:pt x="184488" y="3620"/>
                  </a:lnTo>
                  <a:lnTo>
                    <a:pt x="203200" y="1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96"/>
            <p:cNvSpPr/>
            <p:nvPr>
              <p:custDataLst>
                <p:tags r:id="rId18"/>
              </p:custDataLst>
            </p:nvPr>
          </p:nvSpPr>
          <p:spPr>
            <a:xfrm>
              <a:off x="5010150" y="64008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962"/>
                  </a:lnTo>
                  <a:lnTo>
                    <a:pt x="3371" y="9406"/>
                  </a:lnTo>
                  <a:lnTo>
                    <a:pt x="6908" y="7709"/>
                  </a:lnTo>
                  <a:lnTo>
                    <a:pt x="45618" y="3059"/>
                  </a:lnTo>
                  <a:lnTo>
                    <a:pt x="85315" y="605"/>
                  </a:lnTo>
                  <a:lnTo>
                    <a:pt x="130927" y="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97"/>
            <p:cNvSpPr/>
            <p:nvPr>
              <p:custDataLst>
                <p:tags r:id="rId19"/>
              </p:custDataLst>
            </p:nvPr>
          </p:nvSpPr>
          <p:spPr>
            <a:xfrm>
              <a:off x="5238750" y="6281532"/>
              <a:ext cx="113157" cy="130056"/>
            </a:xfrm>
            <a:custGeom>
              <a:avLst/>
              <a:gdLst/>
              <a:ahLst/>
              <a:cxnLst/>
              <a:rect l="0" t="0" r="0" b="0"/>
              <a:pathLst>
                <a:path w="113157" h="130056">
                  <a:moveTo>
                    <a:pt x="101600" y="55768"/>
                  </a:moveTo>
                  <a:lnTo>
                    <a:pt x="101600" y="55768"/>
                  </a:lnTo>
                  <a:lnTo>
                    <a:pt x="111726" y="29742"/>
                  </a:lnTo>
                  <a:lnTo>
                    <a:pt x="113156" y="20447"/>
                  </a:lnTo>
                  <a:lnTo>
                    <a:pt x="112126" y="16698"/>
                  </a:lnTo>
                  <a:lnTo>
                    <a:pt x="107219" y="10652"/>
                  </a:lnTo>
                  <a:lnTo>
                    <a:pt x="96523" y="3281"/>
                  </a:lnTo>
                  <a:lnTo>
                    <a:pt x="77675" y="0"/>
                  </a:lnTo>
                  <a:lnTo>
                    <a:pt x="67918" y="1114"/>
                  </a:lnTo>
                  <a:lnTo>
                    <a:pt x="60525" y="4666"/>
                  </a:lnTo>
                  <a:lnTo>
                    <a:pt x="52535" y="10948"/>
                  </a:lnTo>
                  <a:lnTo>
                    <a:pt x="48043" y="18445"/>
                  </a:lnTo>
                  <a:lnTo>
                    <a:pt x="46845" y="22420"/>
                  </a:lnTo>
                  <a:lnTo>
                    <a:pt x="47458" y="26480"/>
                  </a:lnTo>
                  <a:lnTo>
                    <a:pt x="62337" y="50718"/>
                  </a:lnTo>
                  <a:lnTo>
                    <a:pt x="105596" y="97141"/>
                  </a:lnTo>
                  <a:lnTo>
                    <a:pt x="107792" y="102401"/>
                  </a:lnTo>
                  <a:lnTo>
                    <a:pt x="108350" y="113888"/>
                  </a:lnTo>
                  <a:lnTo>
                    <a:pt x="105394" y="118503"/>
                  </a:lnTo>
                  <a:lnTo>
                    <a:pt x="94584" y="125513"/>
                  </a:lnTo>
                  <a:lnTo>
                    <a:pt x="65889" y="130055"/>
                  </a:lnTo>
                  <a:lnTo>
                    <a:pt x="37319" y="128030"/>
                  </a:lnTo>
                  <a:lnTo>
                    <a:pt x="21525" y="121045"/>
                  </a:lnTo>
                  <a:lnTo>
                    <a:pt x="0" y="106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92"/>
          <p:cNvGrpSpPr/>
          <p:nvPr/>
        </p:nvGrpSpPr>
        <p:grpSpPr>
          <a:xfrm>
            <a:off x="5753237" y="5989294"/>
            <a:ext cx="1542914" cy="506757"/>
            <a:chOff x="5753237" y="5989294"/>
            <a:chExt cx="1542914" cy="506757"/>
          </a:xfrm>
        </p:grpSpPr>
        <p:sp>
          <p:nvSpPr>
            <p:cNvPr id="244" name="SMARTInkShape-398"/>
            <p:cNvSpPr/>
            <p:nvPr>
              <p:custDataLst>
                <p:tags r:id="rId7"/>
              </p:custDataLst>
            </p:nvPr>
          </p:nvSpPr>
          <p:spPr>
            <a:xfrm>
              <a:off x="5753237" y="6126268"/>
              <a:ext cx="164964" cy="282619"/>
            </a:xfrm>
            <a:custGeom>
              <a:avLst/>
              <a:gdLst/>
              <a:ahLst/>
              <a:cxnLst/>
              <a:rect l="0" t="0" r="0" b="0"/>
              <a:pathLst>
                <a:path w="164964" h="282619">
                  <a:moveTo>
                    <a:pt x="31613" y="96732"/>
                  </a:moveTo>
                  <a:lnTo>
                    <a:pt x="31613" y="96732"/>
                  </a:lnTo>
                  <a:lnTo>
                    <a:pt x="30202" y="124183"/>
                  </a:lnTo>
                  <a:lnTo>
                    <a:pt x="21474" y="157781"/>
                  </a:lnTo>
                  <a:lnTo>
                    <a:pt x="10657" y="202153"/>
                  </a:lnTo>
                  <a:lnTo>
                    <a:pt x="3374" y="244776"/>
                  </a:lnTo>
                  <a:lnTo>
                    <a:pt x="171" y="282428"/>
                  </a:lnTo>
                  <a:lnTo>
                    <a:pt x="69" y="282618"/>
                  </a:lnTo>
                  <a:lnTo>
                    <a:pt x="0" y="282040"/>
                  </a:lnTo>
                  <a:lnTo>
                    <a:pt x="11440" y="247165"/>
                  </a:lnTo>
                  <a:lnTo>
                    <a:pt x="24293" y="211099"/>
                  </a:lnTo>
                  <a:lnTo>
                    <a:pt x="31672" y="187793"/>
                  </a:lnTo>
                  <a:lnTo>
                    <a:pt x="39413" y="161673"/>
                  </a:lnTo>
                  <a:lnTo>
                    <a:pt x="47397" y="133676"/>
                  </a:lnTo>
                  <a:lnTo>
                    <a:pt x="56247" y="107955"/>
                  </a:lnTo>
                  <a:lnTo>
                    <a:pt x="75487" y="60563"/>
                  </a:lnTo>
                  <a:lnTo>
                    <a:pt x="96040" y="17812"/>
                  </a:lnTo>
                  <a:lnTo>
                    <a:pt x="104324" y="1852"/>
                  </a:lnTo>
                  <a:lnTo>
                    <a:pt x="106898" y="318"/>
                  </a:lnTo>
                  <a:lnTo>
                    <a:pt x="110025" y="0"/>
                  </a:lnTo>
                  <a:lnTo>
                    <a:pt x="113520" y="494"/>
                  </a:lnTo>
                  <a:lnTo>
                    <a:pt x="128554" y="14673"/>
                  </a:lnTo>
                  <a:lnTo>
                    <a:pt x="143043" y="50232"/>
                  </a:lnTo>
                  <a:lnTo>
                    <a:pt x="148165" y="82415"/>
                  </a:lnTo>
                  <a:lnTo>
                    <a:pt x="151148" y="117180"/>
                  </a:lnTo>
                  <a:lnTo>
                    <a:pt x="154825" y="151446"/>
                  </a:lnTo>
                  <a:lnTo>
                    <a:pt x="158811" y="183608"/>
                  </a:lnTo>
                  <a:lnTo>
                    <a:pt x="163141" y="225719"/>
                  </a:lnTo>
                  <a:lnTo>
                    <a:pt x="164963" y="26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9"/>
            <p:cNvSpPr/>
            <p:nvPr>
              <p:custDataLst>
                <p:tags r:id="rId8"/>
              </p:custDataLst>
            </p:nvPr>
          </p:nvSpPr>
          <p:spPr>
            <a:xfrm>
              <a:off x="5753362" y="6280150"/>
              <a:ext cx="120389" cy="12701"/>
            </a:xfrm>
            <a:custGeom>
              <a:avLst/>
              <a:gdLst/>
              <a:ahLst/>
              <a:cxnLst/>
              <a:rect l="0" t="0" r="0" b="0"/>
              <a:pathLst>
                <a:path w="1203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38073" y="12700"/>
                  </a:lnTo>
                  <a:lnTo>
                    <a:pt x="77889" y="8937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0"/>
            <p:cNvSpPr/>
            <p:nvPr>
              <p:custDataLst>
                <p:tags r:id="rId9"/>
              </p:custDataLst>
            </p:nvPr>
          </p:nvSpPr>
          <p:spPr>
            <a:xfrm>
              <a:off x="6060643" y="6151170"/>
              <a:ext cx="157131" cy="243281"/>
            </a:xfrm>
            <a:custGeom>
              <a:avLst/>
              <a:gdLst/>
              <a:ahLst/>
              <a:cxnLst/>
              <a:rect l="0" t="0" r="0" b="0"/>
              <a:pathLst>
                <a:path w="157131" h="243281">
                  <a:moveTo>
                    <a:pt x="9957" y="78180"/>
                  </a:moveTo>
                  <a:lnTo>
                    <a:pt x="9957" y="78180"/>
                  </a:lnTo>
                  <a:lnTo>
                    <a:pt x="9956" y="117526"/>
                  </a:lnTo>
                  <a:lnTo>
                    <a:pt x="9956" y="153651"/>
                  </a:lnTo>
                  <a:lnTo>
                    <a:pt x="9956" y="192265"/>
                  </a:lnTo>
                  <a:lnTo>
                    <a:pt x="4490" y="232033"/>
                  </a:lnTo>
                  <a:lnTo>
                    <a:pt x="4195" y="232254"/>
                  </a:lnTo>
                  <a:lnTo>
                    <a:pt x="0" y="195539"/>
                  </a:lnTo>
                  <a:lnTo>
                    <a:pt x="1534" y="160208"/>
                  </a:lnTo>
                  <a:lnTo>
                    <a:pt x="6449" y="114872"/>
                  </a:lnTo>
                  <a:lnTo>
                    <a:pt x="12631" y="69793"/>
                  </a:lnTo>
                  <a:lnTo>
                    <a:pt x="20783" y="26699"/>
                  </a:lnTo>
                  <a:lnTo>
                    <a:pt x="27939" y="10378"/>
                  </a:lnTo>
                  <a:lnTo>
                    <a:pt x="32528" y="5463"/>
                  </a:lnTo>
                  <a:lnTo>
                    <a:pt x="43272" y="0"/>
                  </a:lnTo>
                  <a:lnTo>
                    <a:pt x="71333" y="295"/>
                  </a:lnTo>
                  <a:lnTo>
                    <a:pt x="99717" y="11594"/>
                  </a:lnTo>
                  <a:lnTo>
                    <a:pt x="126001" y="35089"/>
                  </a:lnTo>
                  <a:lnTo>
                    <a:pt x="144921" y="74506"/>
                  </a:lnTo>
                  <a:lnTo>
                    <a:pt x="156094" y="118561"/>
                  </a:lnTo>
                  <a:lnTo>
                    <a:pt x="157130" y="162896"/>
                  </a:lnTo>
                  <a:lnTo>
                    <a:pt x="151864" y="209867"/>
                  </a:lnTo>
                  <a:lnTo>
                    <a:pt x="149657" y="243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01"/>
            <p:cNvSpPr/>
            <p:nvPr>
              <p:custDataLst>
                <p:tags r:id="rId10"/>
              </p:custDataLst>
            </p:nvPr>
          </p:nvSpPr>
          <p:spPr>
            <a:xfrm>
              <a:off x="6394712" y="6127312"/>
              <a:ext cx="152803" cy="283102"/>
            </a:xfrm>
            <a:custGeom>
              <a:avLst/>
              <a:gdLst/>
              <a:ahLst/>
              <a:cxnLst/>
              <a:rect l="0" t="0" r="0" b="0"/>
              <a:pathLst>
                <a:path w="152803" h="283102">
                  <a:moveTo>
                    <a:pt x="6088" y="89338"/>
                  </a:moveTo>
                  <a:lnTo>
                    <a:pt x="6088" y="89338"/>
                  </a:lnTo>
                  <a:lnTo>
                    <a:pt x="0" y="83250"/>
                  </a:lnTo>
                  <a:lnTo>
                    <a:pt x="6558" y="93178"/>
                  </a:lnTo>
                  <a:lnTo>
                    <a:pt x="7943" y="109389"/>
                  </a:lnTo>
                  <a:lnTo>
                    <a:pt x="6638" y="144197"/>
                  </a:lnTo>
                  <a:lnTo>
                    <a:pt x="8132" y="185791"/>
                  </a:lnTo>
                  <a:lnTo>
                    <a:pt x="11162" y="225632"/>
                  </a:lnTo>
                  <a:lnTo>
                    <a:pt x="12326" y="272779"/>
                  </a:lnTo>
                  <a:lnTo>
                    <a:pt x="12364" y="275132"/>
                  </a:lnTo>
                  <a:lnTo>
                    <a:pt x="11683" y="275289"/>
                  </a:lnTo>
                  <a:lnTo>
                    <a:pt x="9045" y="271702"/>
                  </a:lnTo>
                  <a:lnTo>
                    <a:pt x="11036" y="238458"/>
                  </a:lnTo>
                  <a:lnTo>
                    <a:pt x="11815" y="203121"/>
                  </a:lnTo>
                  <a:lnTo>
                    <a:pt x="17806" y="157782"/>
                  </a:lnTo>
                  <a:lnTo>
                    <a:pt x="26113" y="110585"/>
                  </a:lnTo>
                  <a:lnTo>
                    <a:pt x="32156" y="70795"/>
                  </a:lnTo>
                  <a:lnTo>
                    <a:pt x="39525" y="30143"/>
                  </a:lnTo>
                  <a:lnTo>
                    <a:pt x="45879" y="15286"/>
                  </a:lnTo>
                  <a:lnTo>
                    <a:pt x="49549" y="10337"/>
                  </a:lnTo>
                  <a:lnTo>
                    <a:pt x="61152" y="2956"/>
                  </a:lnTo>
                  <a:lnTo>
                    <a:pt x="68197" y="0"/>
                  </a:lnTo>
                  <a:lnTo>
                    <a:pt x="83551" y="478"/>
                  </a:lnTo>
                  <a:lnTo>
                    <a:pt x="91597" y="2582"/>
                  </a:lnTo>
                  <a:lnTo>
                    <a:pt x="106180" y="12445"/>
                  </a:lnTo>
                  <a:lnTo>
                    <a:pt x="113033" y="19026"/>
                  </a:lnTo>
                  <a:lnTo>
                    <a:pt x="116895" y="27647"/>
                  </a:lnTo>
                  <a:lnTo>
                    <a:pt x="119306" y="48514"/>
                  </a:lnTo>
                  <a:lnTo>
                    <a:pt x="109955" y="80691"/>
                  </a:lnTo>
                  <a:lnTo>
                    <a:pt x="76498" y="126779"/>
                  </a:lnTo>
                  <a:lnTo>
                    <a:pt x="79475" y="130614"/>
                  </a:lnTo>
                  <a:lnTo>
                    <a:pt x="119686" y="161039"/>
                  </a:lnTo>
                  <a:lnTo>
                    <a:pt x="141973" y="184353"/>
                  </a:lnTo>
                  <a:lnTo>
                    <a:pt x="150678" y="203298"/>
                  </a:lnTo>
                  <a:lnTo>
                    <a:pt x="152802" y="233798"/>
                  </a:lnTo>
                  <a:lnTo>
                    <a:pt x="144907" y="250909"/>
                  </a:lnTo>
                  <a:lnTo>
                    <a:pt x="131285" y="264864"/>
                  </a:lnTo>
                  <a:lnTo>
                    <a:pt x="113471" y="275769"/>
                  </a:lnTo>
                  <a:lnTo>
                    <a:pt x="76867" y="283101"/>
                  </a:lnTo>
                  <a:lnTo>
                    <a:pt x="32508" y="280509"/>
                  </a:lnTo>
                  <a:lnTo>
                    <a:pt x="18771" y="277079"/>
                  </a:lnTo>
                  <a:lnTo>
                    <a:pt x="15249" y="273060"/>
                  </a:lnTo>
                  <a:lnTo>
                    <a:pt x="13606" y="267558"/>
                  </a:lnTo>
                  <a:lnTo>
                    <a:pt x="12438" y="24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2"/>
            <p:cNvSpPr/>
            <p:nvPr>
              <p:custDataLst>
                <p:tags r:id="rId11"/>
              </p:custDataLst>
            </p:nvPr>
          </p:nvSpPr>
          <p:spPr>
            <a:xfrm>
              <a:off x="6724650" y="62865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5752" y="3371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3"/>
            <p:cNvSpPr/>
            <p:nvPr>
              <p:custDataLst>
                <p:tags r:id="rId12"/>
              </p:custDataLst>
            </p:nvPr>
          </p:nvSpPr>
          <p:spPr>
            <a:xfrm>
              <a:off x="6711950" y="6369050"/>
              <a:ext cx="146051" cy="6235"/>
            </a:xfrm>
            <a:custGeom>
              <a:avLst/>
              <a:gdLst/>
              <a:ahLst/>
              <a:cxnLst/>
              <a:rect l="0" t="0" r="0" b="0"/>
              <a:pathLst>
                <a:path w="146051" h="623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9284" y="5958"/>
                  </a:lnTo>
                  <a:lnTo>
                    <a:pt x="86569" y="6234"/>
                  </a:lnTo>
                  <a:lnTo>
                    <a:pt x="133617" y="197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4"/>
            <p:cNvSpPr/>
            <p:nvPr>
              <p:custDataLst>
                <p:tags r:id="rId13"/>
              </p:custDataLst>
            </p:nvPr>
          </p:nvSpPr>
          <p:spPr>
            <a:xfrm>
              <a:off x="7042150" y="6149089"/>
              <a:ext cx="254001" cy="346962"/>
            </a:xfrm>
            <a:custGeom>
              <a:avLst/>
              <a:gdLst/>
              <a:ahLst/>
              <a:cxnLst/>
              <a:rect l="0" t="0" r="0" b="0"/>
              <a:pathLst>
                <a:path w="254001" h="346962">
                  <a:moveTo>
                    <a:pt x="254000" y="23111"/>
                  </a:moveTo>
                  <a:lnTo>
                    <a:pt x="254000" y="23111"/>
                  </a:lnTo>
                  <a:lnTo>
                    <a:pt x="253294" y="12972"/>
                  </a:lnTo>
                  <a:lnTo>
                    <a:pt x="250629" y="5435"/>
                  </a:lnTo>
                  <a:lnTo>
                    <a:pt x="248931" y="2860"/>
                  </a:lnTo>
                  <a:lnTo>
                    <a:pt x="245161" y="0"/>
                  </a:lnTo>
                  <a:lnTo>
                    <a:pt x="242463" y="1353"/>
                  </a:lnTo>
                  <a:lnTo>
                    <a:pt x="235702" y="8503"/>
                  </a:lnTo>
                  <a:lnTo>
                    <a:pt x="213839" y="55855"/>
                  </a:lnTo>
                  <a:lnTo>
                    <a:pt x="200873" y="87053"/>
                  </a:lnTo>
                  <a:lnTo>
                    <a:pt x="183351" y="124437"/>
                  </a:lnTo>
                  <a:lnTo>
                    <a:pt x="158159" y="166453"/>
                  </a:lnTo>
                  <a:lnTo>
                    <a:pt x="127443" y="210290"/>
                  </a:lnTo>
                  <a:lnTo>
                    <a:pt x="92625" y="253293"/>
                  </a:lnTo>
                  <a:lnTo>
                    <a:pt x="59746" y="286516"/>
                  </a:lnTo>
                  <a:lnTo>
                    <a:pt x="15250" y="329847"/>
                  </a:lnTo>
                  <a:lnTo>
                    <a:pt x="0" y="346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5"/>
            <p:cNvSpPr/>
            <p:nvPr>
              <p:custDataLst>
                <p:tags r:id="rId14"/>
              </p:custDataLst>
            </p:nvPr>
          </p:nvSpPr>
          <p:spPr>
            <a:xfrm>
              <a:off x="6731000" y="5989294"/>
              <a:ext cx="82045" cy="132107"/>
            </a:xfrm>
            <a:custGeom>
              <a:avLst/>
              <a:gdLst/>
              <a:ahLst/>
              <a:cxnLst/>
              <a:rect l="0" t="0" r="0" b="0"/>
              <a:pathLst>
                <a:path w="82045" h="132107">
                  <a:moveTo>
                    <a:pt x="0" y="24156"/>
                  </a:moveTo>
                  <a:lnTo>
                    <a:pt x="0" y="24156"/>
                  </a:lnTo>
                  <a:lnTo>
                    <a:pt x="8838" y="15317"/>
                  </a:lnTo>
                  <a:lnTo>
                    <a:pt x="35505" y="2956"/>
                  </a:lnTo>
                  <a:lnTo>
                    <a:pt x="51912" y="0"/>
                  </a:lnTo>
                  <a:lnTo>
                    <a:pt x="66808" y="2496"/>
                  </a:lnTo>
                  <a:lnTo>
                    <a:pt x="76788" y="7703"/>
                  </a:lnTo>
                  <a:lnTo>
                    <a:pt x="78708" y="10365"/>
                  </a:lnTo>
                  <a:lnTo>
                    <a:pt x="80842" y="17086"/>
                  </a:lnTo>
                  <a:lnTo>
                    <a:pt x="82044" y="35546"/>
                  </a:lnTo>
                  <a:lnTo>
                    <a:pt x="75658" y="58888"/>
                  </a:lnTo>
                  <a:lnTo>
                    <a:pt x="55788" y="95013"/>
                  </a:lnTo>
                  <a:lnTo>
                    <a:pt x="27344" y="123839"/>
                  </a:lnTo>
                  <a:lnTo>
                    <a:pt x="27401" y="125184"/>
                  </a:lnTo>
                  <a:lnTo>
                    <a:pt x="31750" y="13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6"/>
            <p:cNvSpPr/>
            <p:nvPr>
              <p:custDataLst>
                <p:tags r:id="rId15"/>
              </p:custDataLst>
            </p:nvPr>
          </p:nvSpPr>
          <p:spPr>
            <a:xfrm>
              <a:off x="6737350" y="6178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407"/>
          <p:cNvSpPr/>
          <p:nvPr>
            <p:custDataLst>
              <p:tags r:id="rId6"/>
            </p:custDataLst>
          </p:nvPr>
        </p:nvSpPr>
        <p:spPr>
          <a:xfrm>
            <a:off x="7128135" y="6229350"/>
            <a:ext cx="131918" cy="139825"/>
          </a:xfrm>
          <a:custGeom>
            <a:avLst/>
            <a:gdLst/>
            <a:ahLst/>
            <a:cxnLst/>
            <a:rect l="0" t="0" r="0" b="0"/>
            <a:pathLst>
              <a:path w="131918" h="139825">
                <a:moveTo>
                  <a:pt x="129915" y="0"/>
                </a:moveTo>
                <a:lnTo>
                  <a:pt x="129915" y="0"/>
                </a:lnTo>
                <a:lnTo>
                  <a:pt x="93287" y="3371"/>
                </a:lnTo>
                <a:lnTo>
                  <a:pt x="58619" y="15579"/>
                </a:lnTo>
                <a:lnTo>
                  <a:pt x="28279" y="35975"/>
                </a:lnTo>
                <a:lnTo>
                  <a:pt x="8157" y="59891"/>
                </a:lnTo>
                <a:lnTo>
                  <a:pt x="1717" y="76477"/>
                </a:lnTo>
                <a:lnTo>
                  <a:pt x="0" y="84851"/>
                </a:lnTo>
                <a:lnTo>
                  <a:pt x="1854" y="101682"/>
                </a:lnTo>
                <a:lnTo>
                  <a:pt x="8088" y="117160"/>
                </a:lnTo>
                <a:lnTo>
                  <a:pt x="17914" y="128741"/>
                </a:lnTo>
                <a:lnTo>
                  <a:pt x="42088" y="139824"/>
                </a:lnTo>
                <a:lnTo>
                  <a:pt x="59601" y="139519"/>
                </a:lnTo>
                <a:lnTo>
                  <a:pt x="87208" y="129534"/>
                </a:lnTo>
                <a:lnTo>
                  <a:pt x="105996" y="117542"/>
                </a:lnTo>
                <a:lnTo>
                  <a:pt x="121402" y="100454"/>
                </a:lnTo>
                <a:lnTo>
                  <a:pt x="129659" y="84862"/>
                </a:lnTo>
                <a:lnTo>
                  <a:pt x="131861" y="77742"/>
                </a:lnTo>
                <a:lnTo>
                  <a:pt x="131917" y="72289"/>
                </a:lnTo>
                <a:lnTo>
                  <a:pt x="130544" y="67948"/>
                </a:lnTo>
                <a:lnTo>
                  <a:pt x="120119" y="52798"/>
                </a:lnTo>
                <a:lnTo>
                  <a:pt x="11721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lide Number Placeholder 2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MARTInkShape-2103"/>
          <p:cNvSpPr/>
          <p:nvPr>
            <p:custDataLst>
              <p:tags r:id="rId1"/>
            </p:custDataLst>
          </p:nvPr>
        </p:nvSpPr>
        <p:spPr>
          <a:xfrm>
            <a:off x="954403" y="5499386"/>
            <a:ext cx="9320243" cy="1079075"/>
          </a:xfrm>
          <a:custGeom>
            <a:avLst/>
            <a:gdLst/>
            <a:ahLst/>
            <a:cxnLst/>
            <a:rect l="0" t="0" r="0" b="0"/>
            <a:pathLst>
              <a:path w="9320243" h="1079075">
                <a:moveTo>
                  <a:pt x="55247" y="253714"/>
                </a:moveTo>
                <a:lnTo>
                  <a:pt x="55247" y="253714"/>
                </a:lnTo>
                <a:lnTo>
                  <a:pt x="61022" y="248645"/>
                </a:lnTo>
                <a:lnTo>
                  <a:pt x="82383" y="238787"/>
                </a:lnTo>
                <a:lnTo>
                  <a:pt x="106499" y="236002"/>
                </a:lnTo>
                <a:lnTo>
                  <a:pt x="143037" y="232733"/>
                </a:lnTo>
                <a:lnTo>
                  <a:pt x="187857" y="229143"/>
                </a:lnTo>
                <a:lnTo>
                  <a:pt x="248076" y="221811"/>
                </a:lnTo>
                <a:lnTo>
                  <a:pt x="318561" y="211984"/>
                </a:lnTo>
                <a:lnTo>
                  <a:pt x="395889" y="200494"/>
                </a:lnTo>
                <a:lnTo>
                  <a:pt x="460142" y="191422"/>
                </a:lnTo>
                <a:lnTo>
                  <a:pt x="515677" y="183964"/>
                </a:lnTo>
                <a:lnTo>
                  <a:pt x="565400" y="177581"/>
                </a:lnTo>
                <a:lnTo>
                  <a:pt x="611955" y="172619"/>
                </a:lnTo>
                <a:lnTo>
                  <a:pt x="656397" y="168606"/>
                </a:lnTo>
                <a:lnTo>
                  <a:pt x="699430" y="165226"/>
                </a:lnTo>
                <a:lnTo>
                  <a:pt x="742230" y="161561"/>
                </a:lnTo>
                <a:lnTo>
                  <a:pt x="784875" y="157706"/>
                </a:lnTo>
                <a:lnTo>
                  <a:pt x="827416" y="153725"/>
                </a:lnTo>
                <a:lnTo>
                  <a:pt x="870593" y="149660"/>
                </a:lnTo>
                <a:lnTo>
                  <a:pt x="914194" y="145540"/>
                </a:lnTo>
                <a:lnTo>
                  <a:pt x="958078" y="141381"/>
                </a:lnTo>
                <a:lnTo>
                  <a:pt x="1002857" y="137198"/>
                </a:lnTo>
                <a:lnTo>
                  <a:pt x="1048231" y="132998"/>
                </a:lnTo>
                <a:lnTo>
                  <a:pt x="1094003" y="128787"/>
                </a:lnTo>
                <a:lnTo>
                  <a:pt x="1139334" y="125273"/>
                </a:lnTo>
                <a:lnTo>
                  <a:pt x="1184372" y="122226"/>
                </a:lnTo>
                <a:lnTo>
                  <a:pt x="1229214" y="119488"/>
                </a:lnTo>
                <a:lnTo>
                  <a:pt x="1273925" y="116958"/>
                </a:lnTo>
                <a:lnTo>
                  <a:pt x="1318549" y="114566"/>
                </a:lnTo>
                <a:lnTo>
                  <a:pt x="1363115" y="112264"/>
                </a:lnTo>
                <a:lnTo>
                  <a:pt x="1406937" y="110731"/>
                </a:lnTo>
                <a:lnTo>
                  <a:pt x="1450262" y="109709"/>
                </a:lnTo>
                <a:lnTo>
                  <a:pt x="1493257" y="109027"/>
                </a:lnTo>
                <a:lnTo>
                  <a:pt x="1536032" y="108573"/>
                </a:lnTo>
                <a:lnTo>
                  <a:pt x="1578659" y="108269"/>
                </a:lnTo>
                <a:lnTo>
                  <a:pt x="1621188" y="108067"/>
                </a:lnTo>
                <a:lnTo>
                  <a:pt x="1664358" y="107933"/>
                </a:lnTo>
                <a:lnTo>
                  <a:pt x="1707954" y="107843"/>
                </a:lnTo>
                <a:lnTo>
                  <a:pt x="1751835" y="107783"/>
                </a:lnTo>
                <a:lnTo>
                  <a:pt x="1795906" y="108450"/>
                </a:lnTo>
                <a:lnTo>
                  <a:pt x="1840103" y="109600"/>
                </a:lnTo>
                <a:lnTo>
                  <a:pt x="1884384" y="111070"/>
                </a:lnTo>
                <a:lnTo>
                  <a:pt x="1929427" y="112052"/>
                </a:lnTo>
                <a:lnTo>
                  <a:pt x="1974979" y="112706"/>
                </a:lnTo>
                <a:lnTo>
                  <a:pt x="2020868" y="113142"/>
                </a:lnTo>
                <a:lnTo>
                  <a:pt x="2066984" y="113432"/>
                </a:lnTo>
                <a:lnTo>
                  <a:pt x="2113249" y="113626"/>
                </a:lnTo>
                <a:lnTo>
                  <a:pt x="2159615" y="113755"/>
                </a:lnTo>
                <a:lnTo>
                  <a:pt x="2206048" y="113842"/>
                </a:lnTo>
                <a:lnTo>
                  <a:pt x="2252525" y="113899"/>
                </a:lnTo>
                <a:lnTo>
                  <a:pt x="2299032" y="113937"/>
                </a:lnTo>
                <a:lnTo>
                  <a:pt x="2346265" y="113962"/>
                </a:lnTo>
                <a:lnTo>
                  <a:pt x="2393981" y="113980"/>
                </a:lnTo>
                <a:lnTo>
                  <a:pt x="2442020" y="113991"/>
                </a:lnTo>
                <a:lnTo>
                  <a:pt x="2489568" y="114704"/>
                </a:lnTo>
                <a:lnTo>
                  <a:pt x="2536789" y="115886"/>
                </a:lnTo>
                <a:lnTo>
                  <a:pt x="2583791" y="117379"/>
                </a:lnTo>
                <a:lnTo>
                  <a:pt x="2632765" y="119079"/>
                </a:lnTo>
                <a:lnTo>
                  <a:pt x="2683054" y="120919"/>
                </a:lnTo>
                <a:lnTo>
                  <a:pt x="2734218" y="122850"/>
                </a:lnTo>
                <a:lnTo>
                  <a:pt x="2784555" y="124844"/>
                </a:lnTo>
                <a:lnTo>
                  <a:pt x="2834341" y="126878"/>
                </a:lnTo>
                <a:lnTo>
                  <a:pt x="2883760" y="128939"/>
                </a:lnTo>
                <a:lnTo>
                  <a:pt x="2932933" y="131020"/>
                </a:lnTo>
                <a:lnTo>
                  <a:pt x="2981944" y="133112"/>
                </a:lnTo>
                <a:lnTo>
                  <a:pt x="3030844" y="135213"/>
                </a:lnTo>
                <a:lnTo>
                  <a:pt x="3080379" y="137319"/>
                </a:lnTo>
                <a:lnTo>
                  <a:pt x="3130335" y="139428"/>
                </a:lnTo>
                <a:lnTo>
                  <a:pt x="3180572" y="141540"/>
                </a:lnTo>
                <a:lnTo>
                  <a:pt x="3231702" y="143654"/>
                </a:lnTo>
                <a:lnTo>
                  <a:pt x="3283427" y="145768"/>
                </a:lnTo>
                <a:lnTo>
                  <a:pt x="3335551" y="147883"/>
                </a:lnTo>
                <a:lnTo>
                  <a:pt x="3386527" y="149294"/>
                </a:lnTo>
                <a:lnTo>
                  <a:pt x="3436739" y="150233"/>
                </a:lnTo>
                <a:lnTo>
                  <a:pt x="3486441" y="150860"/>
                </a:lnTo>
                <a:lnTo>
                  <a:pt x="3537216" y="151983"/>
                </a:lnTo>
                <a:lnTo>
                  <a:pt x="3588704" y="153438"/>
                </a:lnTo>
                <a:lnTo>
                  <a:pt x="3640668" y="155113"/>
                </a:lnTo>
                <a:lnTo>
                  <a:pt x="3692950" y="156230"/>
                </a:lnTo>
                <a:lnTo>
                  <a:pt x="3745443" y="156975"/>
                </a:lnTo>
                <a:lnTo>
                  <a:pt x="3798078" y="157471"/>
                </a:lnTo>
                <a:lnTo>
                  <a:pt x="3850806" y="158507"/>
                </a:lnTo>
                <a:lnTo>
                  <a:pt x="3903597" y="159905"/>
                </a:lnTo>
                <a:lnTo>
                  <a:pt x="3956431" y="161541"/>
                </a:lnTo>
                <a:lnTo>
                  <a:pt x="4007880" y="163337"/>
                </a:lnTo>
                <a:lnTo>
                  <a:pt x="4058408" y="165241"/>
                </a:lnTo>
                <a:lnTo>
                  <a:pt x="4108321" y="167215"/>
                </a:lnTo>
                <a:lnTo>
                  <a:pt x="4157119" y="168530"/>
                </a:lnTo>
                <a:lnTo>
                  <a:pt x="4205173" y="169409"/>
                </a:lnTo>
                <a:lnTo>
                  <a:pt x="4252731" y="169994"/>
                </a:lnTo>
                <a:lnTo>
                  <a:pt x="4299958" y="170384"/>
                </a:lnTo>
                <a:lnTo>
                  <a:pt x="4346966" y="170644"/>
                </a:lnTo>
                <a:lnTo>
                  <a:pt x="4393826" y="170818"/>
                </a:lnTo>
                <a:lnTo>
                  <a:pt x="4442001" y="170226"/>
                </a:lnTo>
                <a:lnTo>
                  <a:pt x="4491049" y="169128"/>
                </a:lnTo>
                <a:lnTo>
                  <a:pt x="4540682" y="167690"/>
                </a:lnTo>
                <a:lnTo>
                  <a:pt x="4590703" y="165321"/>
                </a:lnTo>
                <a:lnTo>
                  <a:pt x="4640985" y="162329"/>
                </a:lnTo>
                <a:lnTo>
                  <a:pt x="4691439" y="158924"/>
                </a:lnTo>
                <a:lnTo>
                  <a:pt x="4741303" y="155948"/>
                </a:lnTo>
                <a:lnTo>
                  <a:pt x="4790773" y="153259"/>
                </a:lnTo>
                <a:lnTo>
                  <a:pt x="4839981" y="150761"/>
                </a:lnTo>
                <a:lnTo>
                  <a:pt x="4889014" y="149095"/>
                </a:lnTo>
                <a:lnTo>
                  <a:pt x="4937930" y="147984"/>
                </a:lnTo>
                <a:lnTo>
                  <a:pt x="4986768" y="147244"/>
                </a:lnTo>
                <a:lnTo>
                  <a:pt x="5034852" y="145340"/>
                </a:lnTo>
                <a:lnTo>
                  <a:pt x="5082427" y="142658"/>
                </a:lnTo>
                <a:lnTo>
                  <a:pt x="5129667" y="139461"/>
                </a:lnTo>
                <a:lnTo>
                  <a:pt x="5178094" y="136623"/>
                </a:lnTo>
                <a:lnTo>
                  <a:pt x="5227312" y="134026"/>
                </a:lnTo>
                <a:lnTo>
                  <a:pt x="5277057" y="131588"/>
                </a:lnTo>
                <a:lnTo>
                  <a:pt x="5325742" y="129258"/>
                </a:lnTo>
                <a:lnTo>
                  <a:pt x="5373721" y="126998"/>
                </a:lnTo>
                <a:lnTo>
                  <a:pt x="5421230" y="124787"/>
                </a:lnTo>
                <a:lnTo>
                  <a:pt x="5468425" y="123313"/>
                </a:lnTo>
                <a:lnTo>
                  <a:pt x="5515409" y="122329"/>
                </a:lnTo>
                <a:lnTo>
                  <a:pt x="5562255" y="121674"/>
                </a:lnTo>
                <a:lnTo>
                  <a:pt x="5610420" y="119826"/>
                </a:lnTo>
                <a:lnTo>
                  <a:pt x="5659462" y="117184"/>
                </a:lnTo>
                <a:lnTo>
                  <a:pt x="5709089" y="114010"/>
                </a:lnTo>
                <a:lnTo>
                  <a:pt x="5756992" y="111189"/>
                </a:lnTo>
                <a:lnTo>
                  <a:pt x="5803743" y="108603"/>
                </a:lnTo>
                <a:lnTo>
                  <a:pt x="5849728" y="106173"/>
                </a:lnTo>
                <a:lnTo>
                  <a:pt x="5895201" y="103142"/>
                </a:lnTo>
                <a:lnTo>
                  <a:pt x="5940333" y="99711"/>
                </a:lnTo>
                <a:lnTo>
                  <a:pt x="5985237" y="96011"/>
                </a:lnTo>
                <a:lnTo>
                  <a:pt x="6030696" y="92134"/>
                </a:lnTo>
                <a:lnTo>
                  <a:pt x="6076524" y="88138"/>
                </a:lnTo>
                <a:lnTo>
                  <a:pt x="6122599" y="84064"/>
                </a:lnTo>
                <a:lnTo>
                  <a:pt x="6168131" y="80641"/>
                </a:lnTo>
                <a:lnTo>
                  <a:pt x="6213304" y="77654"/>
                </a:lnTo>
                <a:lnTo>
                  <a:pt x="6258235" y="74957"/>
                </a:lnTo>
                <a:lnTo>
                  <a:pt x="6304417" y="71748"/>
                </a:lnTo>
                <a:lnTo>
                  <a:pt x="6351432" y="68198"/>
                </a:lnTo>
                <a:lnTo>
                  <a:pt x="6399004" y="64420"/>
                </a:lnTo>
                <a:lnTo>
                  <a:pt x="6444829" y="61196"/>
                </a:lnTo>
                <a:lnTo>
                  <a:pt x="6489491" y="58340"/>
                </a:lnTo>
                <a:lnTo>
                  <a:pt x="6533376" y="55731"/>
                </a:lnTo>
                <a:lnTo>
                  <a:pt x="6577450" y="52581"/>
                </a:lnTo>
                <a:lnTo>
                  <a:pt x="6621649" y="49070"/>
                </a:lnTo>
                <a:lnTo>
                  <a:pt x="6665932" y="45319"/>
                </a:lnTo>
                <a:lnTo>
                  <a:pt x="6710270" y="42111"/>
                </a:lnTo>
                <a:lnTo>
                  <a:pt x="6754644" y="39267"/>
                </a:lnTo>
                <a:lnTo>
                  <a:pt x="6799046" y="36666"/>
                </a:lnTo>
                <a:lnTo>
                  <a:pt x="6844168" y="34225"/>
                </a:lnTo>
                <a:lnTo>
                  <a:pt x="6889772" y="31894"/>
                </a:lnTo>
                <a:lnTo>
                  <a:pt x="6935697" y="29633"/>
                </a:lnTo>
                <a:lnTo>
                  <a:pt x="6981131" y="27422"/>
                </a:lnTo>
                <a:lnTo>
                  <a:pt x="7026236" y="25242"/>
                </a:lnTo>
                <a:lnTo>
                  <a:pt x="7071123" y="23082"/>
                </a:lnTo>
                <a:lnTo>
                  <a:pt x="7116569" y="21643"/>
                </a:lnTo>
                <a:lnTo>
                  <a:pt x="7162390" y="20683"/>
                </a:lnTo>
                <a:lnTo>
                  <a:pt x="7208458" y="20043"/>
                </a:lnTo>
                <a:lnTo>
                  <a:pt x="7256104" y="18911"/>
                </a:lnTo>
                <a:lnTo>
                  <a:pt x="7304803" y="17451"/>
                </a:lnTo>
                <a:lnTo>
                  <a:pt x="7354198" y="15772"/>
                </a:lnTo>
                <a:lnTo>
                  <a:pt x="7402654" y="14653"/>
                </a:lnTo>
                <a:lnTo>
                  <a:pt x="7450479" y="13907"/>
                </a:lnTo>
                <a:lnTo>
                  <a:pt x="7497885" y="13409"/>
                </a:lnTo>
                <a:lnTo>
                  <a:pt x="7544305" y="12372"/>
                </a:lnTo>
                <a:lnTo>
                  <a:pt x="7590069" y="10975"/>
                </a:lnTo>
                <a:lnTo>
                  <a:pt x="7635395" y="9337"/>
                </a:lnTo>
                <a:lnTo>
                  <a:pt x="7679723" y="8247"/>
                </a:lnTo>
                <a:lnTo>
                  <a:pt x="7723386" y="7519"/>
                </a:lnTo>
                <a:lnTo>
                  <a:pt x="7766607" y="7034"/>
                </a:lnTo>
                <a:lnTo>
                  <a:pt x="7809531" y="6005"/>
                </a:lnTo>
                <a:lnTo>
                  <a:pt x="7852257" y="4613"/>
                </a:lnTo>
                <a:lnTo>
                  <a:pt x="7894855" y="2980"/>
                </a:lnTo>
                <a:lnTo>
                  <a:pt x="7936657" y="1891"/>
                </a:lnTo>
                <a:lnTo>
                  <a:pt x="7977930" y="1165"/>
                </a:lnTo>
                <a:lnTo>
                  <a:pt x="8018852" y="683"/>
                </a:lnTo>
                <a:lnTo>
                  <a:pt x="8060244" y="359"/>
                </a:lnTo>
                <a:lnTo>
                  <a:pt x="8101952" y="144"/>
                </a:lnTo>
                <a:lnTo>
                  <a:pt x="8143866" y="0"/>
                </a:lnTo>
                <a:lnTo>
                  <a:pt x="8185216" y="611"/>
                </a:lnTo>
                <a:lnTo>
                  <a:pt x="8226187" y="1722"/>
                </a:lnTo>
                <a:lnTo>
                  <a:pt x="8266906" y="3170"/>
                </a:lnTo>
                <a:lnTo>
                  <a:pt x="8308166" y="4840"/>
                </a:lnTo>
                <a:lnTo>
                  <a:pt x="8349782" y="6659"/>
                </a:lnTo>
                <a:lnTo>
                  <a:pt x="8391635" y="8578"/>
                </a:lnTo>
                <a:lnTo>
                  <a:pt x="8431533" y="10562"/>
                </a:lnTo>
                <a:lnTo>
                  <a:pt x="8470128" y="12590"/>
                </a:lnTo>
                <a:lnTo>
                  <a:pt x="8507850" y="14648"/>
                </a:lnTo>
                <a:lnTo>
                  <a:pt x="8543582" y="16725"/>
                </a:lnTo>
                <a:lnTo>
                  <a:pt x="8577986" y="18816"/>
                </a:lnTo>
                <a:lnTo>
                  <a:pt x="8611507" y="20915"/>
                </a:lnTo>
                <a:lnTo>
                  <a:pt x="8644437" y="23726"/>
                </a:lnTo>
                <a:lnTo>
                  <a:pt x="8676974" y="27011"/>
                </a:lnTo>
                <a:lnTo>
                  <a:pt x="8709248" y="30613"/>
                </a:lnTo>
                <a:lnTo>
                  <a:pt x="8741347" y="35130"/>
                </a:lnTo>
                <a:lnTo>
                  <a:pt x="8773331" y="40258"/>
                </a:lnTo>
                <a:lnTo>
                  <a:pt x="8805235" y="45793"/>
                </a:lnTo>
                <a:lnTo>
                  <a:pt x="8835678" y="52305"/>
                </a:lnTo>
                <a:lnTo>
                  <a:pt x="8865144" y="59469"/>
                </a:lnTo>
                <a:lnTo>
                  <a:pt x="8893961" y="67068"/>
                </a:lnTo>
                <a:lnTo>
                  <a:pt x="8922345" y="74250"/>
                </a:lnTo>
                <a:lnTo>
                  <a:pt x="8950440" y="81154"/>
                </a:lnTo>
                <a:lnTo>
                  <a:pt x="8978343" y="87874"/>
                </a:lnTo>
                <a:lnTo>
                  <a:pt x="9004704" y="95883"/>
                </a:lnTo>
                <a:lnTo>
                  <a:pt x="9030040" y="104748"/>
                </a:lnTo>
                <a:lnTo>
                  <a:pt x="9076772" y="124007"/>
                </a:lnTo>
                <a:lnTo>
                  <a:pt x="9116357" y="144326"/>
                </a:lnTo>
                <a:lnTo>
                  <a:pt x="9163633" y="175598"/>
                </a:lnTo>
                <a:lnTo>
                  <a:pt x="9201080" y="213949"/>
                </a:lnTo>
                <a:lnTo>
                  <a:pt x="9223579" y="245918"/>
                </a:lnTo>
                <a:lnTo>
                  <a:pt x="9244633" y="281294"/>
                </a:lnTo>
                <a:lnTo>
                  <a:pt x="9263399" y="318183"/>
                </a:lnTo>
                <a:lnTo>
                  <a:pt x="9279265" y="355744"/>
                </a:lnTo>
                <a:lnTo>
                  <a:pt x="9293371" y="394310"/>
                </a:lnTo>
                <a:lnTo>
                  <a:pt x="9306697" y="434970"/>
                </a:lnTo>
                <a:lnTo>
                  <a:pt x="9315912" y="478441"/>
                </a:lnTo>
                <a:lnTo>
                  <a:pt x="9320242" y="522925"/>
                </a:lnTo>
                <a:lnTo>
                  <a:pt x="9317463" y="566216"/>
                </a:lnTo>
                <a:lnTo>
                  <a:pt x="9305880" y="610855"/>
                </a:lnTo>
                <a:lnTo>
                  <a:pt x="9286856" y="656565"/>
                </a:lnTo>
                <a:lnTo>
                  <a:pt x="9259587" y="702752"/>
                </a:lnTo>
                <a:lnTo>
                  <a:pt x="9223007" y="747267"/>
                </a:lnTo>
                <a:lnTo>
                  <a:pt x="9178762" y="789160"/>
                </a:lnTo>
                <a:lnTo>
                  <a:pt x="9153134" y="808234"/>
                </a:lnTo>
                <a:lnTo>
                  <a:pt x="9126171" y="826593"/>
                </a:lnTo>
                <a:lnTo>
                  <a:pt x="9096203" y="843773"/>
                </a:lnTo>
                <a:lnTo>
                  <a:pt x="9064228" y="860165"/>
                </a:lnTo>
                <a:lnTo>
                  <a:pt x="9030919" y="876031"/>
                </a:lnTo>
                <a:lnTo>
                  <a:pt x="8995306" y="890842"/>
                </a:lnTo>
                <a:lnTo>
                  <a:pt x="8958158" y="904949"/>
                </a:lnTo>
                <a:lnTo>
                  <a:pt x="8919987" y="918587"/>
                </a:lnTo>
                <a:lnTo>
                  <a:pt x="8879017" y="931206"/>
                </a:lnTo>
                <a:lnTo>
                  <a:pt x="8836184" y="943149"/>
                </a:lnTo>
                <a:lnTo>
                  <a:pt x="8792104" y="954637"/>
                </a:lnTo>
                <a:lnTo>
                  <a:pt x="8745080" y="966529"/>
                </a:lnTo>
                <a:lnTo>
                  <a:pt x="8696091" y="978691"/>
                </a:lnTo>
                <a:lnTo>
                  <a:pt x="8645791" y="991032"/>
                </a:lnTo>
                <a:lnTo>
                  <a:pt x="8592506" y="1001375"/>
                </a:lnTo>
                <a:lnTo>
                  <a:pt x="8537225" y="1010389"/>
                </a:lnTo>
                <a:lnTo>
                  <a:pt x="8480616" y="1018514"/>
                </a:lnTo>
                <a:lnTo>
                  <a:pt x="8422416" y="1026047"/>
                </a:lnTo>
                <a:lnTo>
                  <a:pt x="8363153" y="1033186"/>
                </a:lnTo>
                <a:lnTo>
                  <a:pt x="8303185" y="1040062"/>
                </a:lnTo>
                <a:lnTo>
                  <a:pt x="8239216" y="1045352"/>
                </a:lnTo>
                <a:lnTo>
                  <a:pt x="8172583" y="1049583"/>
                </a:lnTo>
                <a:lnTo>
                  <a:pt x="8104170" y="1053110"/>
                </a:lnTo>
                <a:lnTo>
                  <a:pt x="8035279" y="1056872"/>
                </a:lnTo>
                <a:lnTo>
                  <a:pt x="7966068" y="1060793"/>
                </a:lnTo>
                <a:lnTo>
                  <a:pt x="7896644" y="1064816"/>
                </a:lnTo>
                <a:lnTo>
                  <a:pt x="7823551" y="1068204"/>
                </a:lnTo>
                <a:lnTo>
                  <a:pt x="7748013" y="1071169"/>
                </a:lnTo>
                <a:lnTo>
                  <a:pt x="7670840" y="1073850"/>
                </a:lnTo>
                <a:lnTo>
                  <a:pt x="7591875" y="1075638"/>
                </a:lnTo>
                <a:lnTo>
                  <a:pt x="7511715" y="1076830"/>
                </a:lnTo>
                <a:lnTo>
                  <a:pt x="7430761" y="1077625"/>
                </a:lnTo>
                <a:lnTo>
                  <a:pt x="7347861" y="1078154"/>
                </a:lnTo>
                <a:lnTo>
                  <a:pt x="7263667" y="1078509"/>
                </a:lnTo>
                <a:lnTo>
                  <a:pt x="7178610" y="1078743"/>
                </a:lnTo>
                <a:lnTo>
                  <a:pt x="7089450" y="1078899"/>
                </a:lnTo>
                <a:lnTo>
                  <a:pt x="6997554" y="1079005"/>
                </a:lnTo>
                <a:lnTo>
                  <a:pt x="6903834" y="1079074"/>
                </a:lnTo>
                <a:lnTo>
                  <a:pt x="6809605" y="1077710"/>
                </a:lnTo>
                <a:lnTo>
                  <a:pt x="6715036" y="1075389"/>
                </a:lnTo>
                <a:lnTo>
                  <a:pt x="6620240" y="1072431"/>
                </a:lnTo>
                <a:lnTo>
                  <a:pt x="6524587" y="1069753"/>
                </a:lnTo>
                <a:lnTo>
                  <a:pt x="6428363" y="1067262"/>
                </a:lnTo>
                <a:lnTo>
                  <a:pt x="6331757" y="1064896"/>
                </a:lnTo>
                <a:lnTo>
                  <a:pt x="6232782" y="1061907"/>
                </a:lnTo>
                <a:lnTo>
                  <a:pt x="6132226" y="1058504"/>
                </a:lnTo>
                <a:lnTo>
                  <a:pt x="6030616" y="1054823"/>
                </a:lnTo>
                <a:lnTo>
                  <a:pt x="5927599" y="1050959"/>
                </a:lnTo>
                <a:lnTo>
                  <a:pt x="5823642" y="1046972"/>
                </a:lnTo>
                <a:lnTo>
                  <a:pt x="5719061" y="1042902"/>
                </a:lnTo>
                <a:lnTo>
                  <a:pt x="5614061" y="1038778"/>
                </a:lnTo>
                <a:lnTo>
                  <a:pt x="5508785" y="1034617"/>
                </a:lnTo>
                <a:lnTo>
                  <a:pt x="5403322" y="1030433"/>
                </a:lnTo>
                <a:lnTo>
                  <a:pt x="5294913" y="1026938"/>
                </a:lnTo>
                <a:lnTo>
                  <a:pt x="5184542" y="1023902"/>
                </a:lnTo>
                <a:lnTo>
                  <a:pt x="5072860" y="1021173"/>
                </a:lnTo>
                <a:lnTo>
                  <a:pt x="4962422" y="1019353"/>
                </a:lnTo>
                <a:lnTo>
                  <a:pt x="4852814" y="1018140"/>
                </a:lnTo>
                <a:lnTo>
                  <a:pt x="4743758" y="1017332"/>
                </a:lnTo>
                <a:lnTo>
                  <a:pt x="4637188" y="1016088"/>
                </a:lnTo>
                <a:lnTo>
                  <a:pt x="4532274" y="1014551"/>
                </a:lnTo>
                <a:lnTo>
                  <a:pt x="4428465" y="1012823"/>
                </a:lnTo>
                <a:lnTo>
                  <a:pt x="4323275" y="1011669"/>
                </a:lnTo>
                <a:lnTo>
                  <a:pt x="4217165" y="1010900"/>
                </a:lnTo>
                <a:lnTo>
                  <a:pt x="4110443" y="1010389"/>
                </a:lnTo>
                <a:lnTo>
                  <a:pt x="4006133" y="1010048"/>
                </a:lnTo>
                <a:lnTo>
                  <a:pt x="3903432" y="1009819"/>
                </a:lnTo>
                <a:lnTo>
                  <a:pt x="3801804" y="1009668"/>
                </a:lnTo>
                <a:lnTo>
                  <a:pt x="3701595" y="1010272"/>
                </a:lnTo>
                <a:lnTo>
                  <a:pt x="3602335" y="1011380"/>
                </a:lnTo>
                <a:lnTo>
                  <a:pt x="3503706" y="1012826"/>
                </a:lnTo>
                <a:lnTo>
                  <a:pt x="3406203" y="1015199"/>
                </a:lnTo>
                <a:lnTo>
                  <a:pt x="3309451" y="1018193"/>
                </a:lnTo>
                <a:lnTo>
                  <a:pt x="3213199" y="1021600"/>
                </a:lnTo>
                <a:lnTo>
                  <a:pt x="3120104" y="1024576"/>
                </a:lnTo>
                <a:lnTo>
                  <a:pt x="3029113" y="1027267"/>
                </a:lnTo>
                <a:lnTo>
                  <a:pt x="2939524" y="1029766"/>
                </a:lnTo>
                <a:lnTo>
                  <a:pt x="2850871" y="1032843"/>
                </a:lnTo>
                <a:lnTo>
                  <a:pt x="2762841" y="1036306"/>
                </a:lnTo>
                <a:lnTo>
                  <a:pt x="2675226" y="1040025"/>
                </a:lnTo>
                <a:lnTo>
                  <a:pt x="2590711" y="1043915"/>
                </a:lnTo>
                <a:lnTo>
                  <a:pt x="2508262" y="1047921"/>
                </a:lnTo>
                <a:lnTo>
                  <a:pt x="2427190" y="1052002"/>
                </a:lnTo>
                <a:lnTo>
                  <a:pt x="2345626" y="1055428"/>
                </a:lnTo>
                <a:lnTo>
                  <a:pt x="2263733" y="1058418"/>
                </a:lnTo>
                <a:lnTo>
                  <a:pt x="2181621" y="1061116"/>
                </a:lnTo>
                <a:lnTo>
                  <a:pt x="2103596" y="1063620"/>
                </a:lnTo>
                <a:lnTo>
                  <a:pt x="2028296" y="1065997"/>
                </a:lnTo>
                <a:lnTo>
                  <a:pt x="1954813" y="1068286"/>
                </a:lnTo>
                <a:lnTo>
                  <a:pt x="1884658" y="1070518"/>
                </a:lnTo>
                <a:lnTo>
                  <a:pt x="1816721" y="1072711"/>
                </a:lnTo>
                <a:lnTo>
                  <a:pt x="1750263" y="1074878"/>
                </a:lnTo>
                <a:lnTo>
                  <a:pt x="1685497" y="1076323"/>
                </a:lnTo>
                <a:lnTo>
                  <a:pt x="1621858" y="1077287"/>
                </a:lnTo>
                <a:lnTo>
                  <a:pt x="1558971" y="1077929"/>
                </a:lnTo>
                <a:lnTo>
                  <a:pt x="1498702" y="1078357"/>
                </a:lnTo>
                <a:lnTo>
                  <a:pt x="1440178" y="1078642"/>
                </a:lnTo>
                <a:lnTo>
                  <a:pt x="1382818" y="1078833"/>
                </a:lnTo>
                <a:lnTo>
                  <a:pt x="1325527" y="1078254"/>
                </a:lnTo>
                <a:lnTo>
                  <a:pt x="1268284" y="1077164"/>
                </a:lnTo>
                <a:lnTo>
                  <a:pt x="1211072" y="1075730"/>
                </a:lnTo>
                <a:lnTo>
                  <a:pt x="1139063" y="1073364"/>
                </a:lnTo>
                <a:lnTo>
                  <a:pt x="1057191" y="1070374"/>
                </a:lnTo>
                <a:lnTo>
                  <a:pt x="968743" y="1066971"/>
                </a:lnTo>
                <a:lnTo>
                  <a:pt x="863211" y="1054119"/>
                </a:lnTo>
                <a:lnTo>
                  <a:pt x="746290" y="1034966"/>
                </a:lnTo>
                <a:lnTo>
                  <a:pt x="621775" y="1011616"/>
                </a:lnTo>
                <a:lnTo>
                  <a:pt x="530299" y="992520"/>
                </a:lnTo>
                <a:lnTo>
                  <a:pt x="460848" y="976264"/>
                </a:lnTo>
                <a:lnTo>
                  <a:pt x="406081" y="961896"/>
                </a:lnTo>
                <a:lnTo>
                  <a:pt x="360398" y="947380"/>
                </a:lnTo>
                <a:lnTo>
                  <a:pt x="320770" y="932763"/>
                </a:lnTo>
                <a:lnTo>
                  <a:pt x="285179" y="918080"/>
                </a:lnTo>
                <a:lnTo>
                  <a:pt x="253690" y="901941"/>
                </a:lnTo>
                <a:lnTo>
                  <a:pt x="224937" y="884831"/>
                </a:lnTo>
                <a:lnTo>
                  <a:pt x="198007" y="867076"/>
                </a:lnTo>
                <a:lnTo>
                  <a:pt x="153033" y="828532"/>
                </a:lnTo>
                <a:lnTo>
                  <a:pt x="114230" y="788588"/>
                </a:lnTo>
                <a:lnTo>
                  <a:pt x="78169" y="749669"/>
                </a:lnTo>
                <a:lnTo>
                  <a:pt x="48972" y="709325"/>
                </a:lnTo>
                <a:lnTo>
                  <a:pt x="25647" y="666462"/>
                </a:lnTo>
                <a:lnTo>
                  <a:pt x="8225" y="619192"/>
                </a:lnTo>
                <a:lnTo>
                  <a:pt x="3438" y="594027"/>
                </a:lnTo>
                <a:lnTo>
                  <a:pt x="952" y="568078"/>
                </a:lnTo>
                <a:lnTo>
                  <a:pt x="0" y="541607"/>
                </a:lnTo>
                <a:lnTo>
                  <a:pt x="1482" y="514081"/>
                </a:lnTo>
                <a:lnTo>
                  <a:pt x="4587" y="485853"/>
                </a:lnTo>
                <a:lnTo>
                  <a:pt x="8774" y="457157"/>
                </a:lnTo>
                <a:lnTo>
                  <a:pt x="15093" y="429559"/>
                </a:lnTo>
                <a:lnTo>
                  <a:pt x="22833" y="402694"/>
                </a:lnTo>
                <a:lnTo>
                  <a:pt x="31521" y="376317"/>
                </a:lnTo>
                <a:lnTo>
                  <a:pt x="42252" y="351677"/>
                </a:lnTo>
                <a:lnTo>
                  <a:pt x="67345" y="305484"/>
                </a:lnTo>
                <a:lnTo>
                  <a:pt x="91198" y="263317"/>
                </a:lnTo>
                <a:lnTo>
                  <a:pt x="102498" y="243183"/>
                </a:lnTo>
                <a:lnTo>
                  <a:pt x="124847" y="222704"/>
                </a:lnTo>
                <a:lnTo>
                  <a:pt x="154564" y="201997"/>
                </a:lnTo>
                <a:lnTo>
                  <a:pt x="189192" y="181136"/>
                </a:lnTo>
                <a:lnTo>
                  <a:pt x="258447" y="1394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6" name="SMARTInkShape-Group393"/>
          <p:cNvGrpSpPr/>
          <p:nvPr/>
        </p:nvGrpSpPr>
        <p:grpSpPr>
          <a:xfrm>
            <a:off x="9632969" y="4458867"/>
            <a:ext cx="1373856" cy="776644"/>
            <a:chOff x="9632969" y="4458867"/>
            <a:chExt cx="1373856" cy="776644"/>
          </a:xfrm>
        </p:grpSpPr>
        <p:sp>
          <p:nvSpPr>
            <p:cNvPr id="937" name="SMARTInkShape-2104"/>
            <p:cNvSpPr/>
            <p:nvPr>
              <p:custDataLst>
                <p:tags r:id="rId268"/>
              </p:custDataLst>
            </p:nvPr>
          </p:nvSpPr>
          <p:spPr>
            <a:xfrm>
              <a:off x="9804489" y="4466804"/>
              <a:ext cx="57062" cy="622441"/>
            </a:xfrm>
            <a:custGeom>
              <a:avLst/>
              <a:gdLst/>
              <a:ahLst/>
              <a:cxnLst/>
              <a:rect l="0" t="0" r="0" b="0"/>
              <a:pathLst>
                <a:path w="57062" h="622441">
                  <a:moveTo>
                    <a:pt x="57061" y="41696"/>
                  </a:moveTo>
                  <a:lnTo>
                    <a:pt x="57061" y="41696"/>
                  </a:lnTo>
                  <a:lnTo>
                    <a:pt x="33328" y="319"/>
                  </a:lnTo>
                  <a:lnTo>
                    <a:pt x="32772" y="0"/>
                  </a:lnTo>
                  <a:lnTo>
                    <a:pt x="32402" y="493"/>
                  </a:lnTo>
                  <a:lnTo>
                    <a:pt x="32155" y="1528"/>
                  </a:lnTo>
                  <a:lnTo>
                    <a:pt x="35416" y="23335"/>
                  </a:lnTo>
                  <a:lnTo>
                    <a:pt x="33800" y="53526"/>
                  </a:lnTo>
                  <a:lnTo>
                    <a:pt x="32383" y="75688"/>
                  </a:lnTo>
                  <a:lnTo>
                    <a:pt x="30728" y="101752"/>
                  </a:lnTo>
                  <a:lnTo>
                    <a:pt x="28923" y="130417"/>
                  </a:lnTo>
                  <a:lnTo>
                    <a:pt x="27014" y="162932"/>
                  </a:lnTo>
                  <a:lnTo>
                    <a:pt x="25035" y="198015"/>
                  </a:lnTo>
                  <a:lnTo>
                    <a:pt x="23010" y="234808"/>
                  </a:lnTo>
                  <a:lnTo>
                    <a:pt x="20954" y="272038"/>
                  </a:lnTo>
                  <a:lnTo>
                    <a:pt x="18878" y="309557"/>
                  </a:lnTo>
                  <a:lnTo>
                    <a:pt x="16788" y="347270"/>
                  </a:lnTo>
                  <a:lnTo>
                    <a:pt x="14691" y="383701"/>
                  </a:lnTo>
                  <a:lnTo>
                    <a:pt x="12586" y="419277"/>
                  </a:lnTo>
                  <a:lnTo>
                    <a:pt x="10478" y="454283"/>
                  </a:lnTo>
                  <a:lnTo>
                    <a:pt x="9072" y="484676"/>
                  </a:lnTo>
                  <a:lnTo>
                    <a:pt x="8136" y="511994"/>
                  </a:lnTo>
                  <a:lnTo>
                    <a:pt x="6387" y="556928"/>
                  </a:lnTo>
                  <a:lnTo>
                    <a:pt x="2141" y="596680"/>
                  </a:lnTo>
                  <a:lnTo>
                    <a:pt x="107" y="622440"/>
                  </a:lnTo>
                  <a:lnTo>
                    <a:pt x="0" y="621303"/>
                  </a:lnTo>
                  <a:lnTo>
                    <a:pt x="6261" y="587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105"/>
            <p:cNvSpPr/>
            <p:nvPr>
              <p:custDataLst>
                <p:tags r:id="rId269"/>
              </p:custDataLst>
            </p:nvPr>
          </p:nvSpPr>
          <p:spPr>
            <a:xfrm>
              <a:off x="9632969" y="4458867"/>
              <a:ext cx="1373856" cy="776644"/>
            </a:xfrm>
            <a:custGeom>
              <a:avLst/>
              <a:gdLst/>
              <a:ahLst/>
              <a:cxnLst/>
              <a:rect l="0" t="0" r="0" b="0"/>
              <a:pathLst>
                <a:path w="1373856" h="776644">
                  <a:moveTo>
                    <a:pt x="177781" y="17883"/>
                  </a:moveTo>
                  <a:lnTo>
                    <a:pt x="177781" y="17883"/>
                  </a:lnTo>
                  <a:lnTo>
                    <a:pt x="171038" y="17883"/>
                  </a:lnTo>
                  <a:lnTo>
                    <a:pt x="218599" y="17883"/>
                  </a:lnTo>
                  <a:lnTo>
                    <a:pt x="263657" y="17177"/>
                  </a:lnTo>
                  <a:lnTo>
                    <a:pt x="291476" y="16001"/>
                  </a:lnTo>
                  <a:lnTo>
                    <a:pt x="321310" y="14512"/>
                  </a:lnTo>
                  <a:lnTo>
                    <a:pt x="355312" y="13519"/>
                  </a:lnTo>
                  <a:lnTo>
                    <a:pt x="392090" y="12857"/>
                  </a:lnTo>
                  <a:lnTo>
                    <a:pt x="430720" y="12416"/>
                  </a:lnTo>
                  <a:lnTo>
                    <a:pt x="474817" y="11416"/>
                  </a:lnTo>
                  <a:lnTo>
                    <a:pt x="522561" y="10044"/>
                  </a:lnTo>
                  <a:lnTo>
                    <a:pt x="572734" y="8423"/>
                  </a:lnTo>
                  <a:lnTo>
                    <a:pt x="625235" y="6638"/>
                  </a:lnTo>
                  <a:lnTo>
                    <a:pt x="679284" y="4742"/>
                  </a:lnTo>
                  <a:lnTo>
                    <a:pt x="734365" y="2772"/>
                  </a:lnTo>
                  <a:lnTo>
                    <a:pt x="788726" y="1459"/>
                  </a:lnTo>
                  <a:lnTo>
                    <a:pt x="842606" y="584"/>
                  </a:lnTo>
                  <a:lnTo>
                    <a:pt x="896164" y="0"/>
                  </a:lnTo>
                  <a:lnTo>
                    <a:pt x="947391" y="1728"/>
                  </a:lnTo>
                  <a:lnTo>
                    <a:pt x="997065" y="4997"/>
                  </a:lnTo>
                  <a:lnTo>
                    <a:pt x="1045703" y="9292"/>
                  </a:lnTo>
                  <a:lnTo>
                    <a:pt x="1088712" y="13567"/>
                  </a:lnTo>
                  <a:lnTo>
                    <a:pt x="1127968" y="17828"/>
                  </a:lnTo>
                  <a:lnTo>
                    <a:pt x="1164722" y="22079"/>
                  </a:lnTo>
                  <a:lnTo>
                    <a:pt x="1196280" y="27031"/>
                  </a:lnTo>
                  <a:lnTo>
                    <a:pt x="1224374" y="32448"/>
                  </a:lnTo>
                  <a:lnTo>
                    <a:pt x="1270171" y="43406"/>
                  </a:lnTo>
                  <a:lnTo>
                    <a:pt x="1310410" y="57509"/>
                  </a:lnTo>
                  <a:lnTo>
                    <a:pt x="1325814" y="66304"/>
                  </a:lnTo>
                  <a:lnTo>
                    <a:pt x="1329074" y="72741"/>
                  </a:lnTo>
                  <a:lnTo>
                    <a:pt x="1328935" y="89302"/>
                  </a:lnTo>
                  <a:lnTo>
                    <a:pt x="1320924" y="128571"/>
                  </a:lnTo>
                  <a:lnTo>
                    <a:pt x="1311672" y="165385"/>
                  </a:lnTo>
                  <a:lnTo>
                    <a:pt x="1301212" y="210439"/>
                  </a:lnTo>
                  <a:lnTo>
                    <a:pt x="1296445" y="237271"/>
                  </a:lnTo>
                  <a:lnTo>
                    <a:pt x="1291856" y="265741"/>
                  </a:lnTo>
                  <a:lnTo>
                    <a:pt x="1290209" y="306594"/>
                  </a:lnTo>
                  <a:lnTo>
                    <a:pt x="1290523" y="355702"/>
                  </a:lnTo>
                  <a:lnTo>
                    <a:pt x="1292142" y="410313"/>
                  </a:lnTo>
                  <a:lnTo>
                    <a:pt x="1296044" y="456597"/>
                  </a:lnTo>
                  <a:lnTo>
                    <a:pt x="1301467" y="497331"/>
                  </a:lnTo>
                  <a:lnTo>
                    <a:pt x="1307905" y="534365"/>
                  </a:lnTo>
                  <a:lnTo>
                    <a:pt x="1315019" y="567521"/>
                  </a:lnTo>
                  <a:lnTo>
                    <a:pt x="1322583" y="598092"/>
                  </a:lnTo>
                  <a:lnTo>
                    <a:pt x="1330451" y="626939"/>
                  </a:lnTo>
                  <a:lnTo>
                    <a:pt x="1344833" y="672162"/>
                  </a:lnTo>
                  <a:lnTo>
                    <a:pt x="1356869" y="707312"/>
                  </a:lnTo>
                  <a:lnTo>
                    <a:pt x="1370348" y="751097"/>
                  </a:lnTo>
                  <a:lnTo>
                    <a:pt x="1373855" y="760033"/>
                  </a:lnTo>
                  <a:lnTo>
                    <a:pt x="1373803" y="762417"/>
                  </a:lnTo>
                  <a:lnTo>
                    <a:pt x="1373062" y="764005"/>
                  </a:lnTo>
                  <a:lnTo>
                    <a:pt x="1371862" y="765065"/>
                  </a:lnTo>
                  <a:lnTo>
                    <a:pt x="1368649" y="766241"/>
                  </a:lnTo>
                  <a:lnTo>
                    <a:pt x="1328902" y="767100"/>
                  </a:lnTo>
                  <a:lnTo>
                    <a:pt x="1287285" y="767159"/>
                  </a:lnTo>
                  <a:lnTo>
                    <a:pt x="1251801" y="767172"/>
                  </a:lnTo>
                  <a:lnTo>
                    <a:pt x="1211100" y="767178"/>
                  </a:lnTo>
                  <a:lnTo>
                    <a:pt x="1164788" y="767181"/>
                  </a:lnTo>
                  <a:lnTo>
                    <a:pt x="1137763" y="767887"/>
                  </a:lnTo>
                  <a:lnTo>
                    <a:pt x="1108459" y="769063"/>
                  </a:lnTo>
                  <a:lnTo>
                    <a:pt x="1077633" y="770553"/>
                  </a:lnTo>
                  <a:lnTo>
                    <a:pt x="1045087" y="771547"/>
                  </a:lnTo>
                  <a:lnTo>
                    <a:pt x="1011398" y="772209"/>
                  </a:lnTo>
                  <a:lnTo>
                    <a:pt x="976942" y="772650"/>
                  </a:lnTo>
                  <a:lnTo>
                    <a:pt x="941272" y="773650"/>
                  </a:lnTo>
                  <a:lnTo>
                    <a:pt x="904791" y="775022"/>
                  </a:lnTo>
                  <a:lnTo>
                    <a:pt x="867771" y="776643"/>
                  </a:lnTo>
                  <a:lnTo>
                    <a:pt x="831095" y="776312"/>
                  </a:lnTo>
                  <a:lnTo>
                    <a:pt x="794651" y="774679"/>
                  </a:lnTo>
                  <a:lnTo>
                    <a:pt x="758362" y="772180"/>
                  </a:lnTo>
                  <a:lnTo>
                    <a:pt x="720764" y="769810"/>
                  </a:lnTo>
                  <a:lnTo>
                    <a:pt x="682292" y="767523"/>
                  </a:lnTo>
                  <a:lnTo>
                    <a:pt x="643237" y="765293"/>
                  </a:lnTo>
                  <a:lnTo>
                    <a:pt x="604502" y="763101"/>
                  </a:lnTo>
                  <a:lnTo>
                    <a:pt x="565978" y="760933"/>
                  </a:lnTo>
                  <a:lnTo>
                    <a:pt x="527595" y="758783"/>
                  </a:lnTo>
                  <a:lnTo>
                    <a:pt x="487898" y="755938"/>
                  </a:lnTo>
                  <a:lnTo>
                    <a:pt x="447319" y="752631"/>
                  </a:lnTo>
                  <a:lnTo>
                    <a:pt x="406155" y="749015"/>
                  </a:lnTo>
                  <a:lnTo>
                    <a:pt x="366014" y="745899"/>
                  </a:lnTo>
                  <a:lnTo>
                    <a:pt x="326553" y="743115"/>
                  </a:lnTo>
                  <a:lnTo>
                    <a:pt x="287546" y="740554"/>
                  </a:lnTo>
                  <a:lnTo>
                    <a:pt x="251664" y="738142"/>
                  </a:lnTo>
                  <a:lnTo>
                    <a:pt x="217863" y="735828"/>
                  </a:lnTo>
                  <a:lnTo>
                    <a:pt x="185453" y="733579"/>
                  </a:lnTo>
                  <a:lnTo>
                    <a:pt x="157495" y="732080"/>
                  </a:lnTo>
                  <a:lnTo>
                    <a:pt x="132507" y="731081"/>
                  </a:lnTo>
                  <a:lnTo>
                    <a:pt x="89926" y="729971"/>
                  </a:lnTo>
                  <a:lnTo>
                    <a:pt x="44270" y="729346"/>
                  </a:lnTo>
                  <a:lnTo>
                    <a:pt x="0" y="729083"/>
                  </a:lnTo>
                  <a:lnTo>
                    <a:pt x="6331" y="729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106"/>
            <p:cNvSpPr/>
            <p:nvPr>
              <p:custDataLst>
                <p:tags r:id="rId270"/>
              </p:custDataLst>
            </p:nvPr>
          </p:nvSpPr>
          <p:spPr>
            <a:xfrm>
              <a:off x="9785350" y="5042000"/>
              <a:ext cx="19051" cy="184051"/>
            </a:xfrm>
            <a:custGeom>
              <a:avLst/>
              <a:gdLst/>
              <a:ahLst/>
              <a:cxnLst/>
              <a:rect l="0" t="0" r="0" b="0"/>
              <a:pathLst>
                <a:path w="19051" h="184051">
                  <a:moveTo>
                    <a:pt x="19050" y="12600"/>
                  </a:moveTo>
                  <a:lnTo>
                    <a:pt x="19050" y="12600"/>
                  </a:lnTo>
                  <a:lnTo>
                    <a:pt x="15680" y="12600"/>
                  </a:lnTo>
                  <a:lnTo>
                    <a:pt x="14687" y="11894"/>
                  </a:lnTo>
                  <a:lnTo>
                    <a:pt x="14024" y="10718"/>
                  </a:lnTo>
                  <a:lnTo>
                    <a:pt x="12963" y="3762"/>
                  </a:lnTo>
                  <a:lnTo>
                    <a:pt x="13578" y="2474"/>
                  </a:lnTo>
                  <a:lnTo>
                    <a:pt x="14699" y="1616"/>
                  </a:lnTo>
                  <a:lnTo>
                    <a:pt x="18793" y="0"/>
                  </a:lnTo>
                  <a:lnTo>
                    <a:pt x="19028" y="12118"/>
                  </a:lnTo>
                  <a:lnTo>
                    <a:pt x="14020" y="52588"/>
                  </a:lnTo>
                  <a:lnTo>
                    <a:pt x="9589" y="96777"/>
                  </a:lnTo>
                  <a:lnTo>
                    <a:pt x="6284" y="139791"/>
                  </a:lnTo>
                  <a:lnTo>
                    <a:pt x="0" y="184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107"/>
            <p:cNvSpPr/>
            <p:nvPr>
              <p:custDataLst>
                <p:tags r:id="rId271"/>
              </p:custDataLst>
            </p:nvPr>
          </p:nvSpPr>
          <p:spPr>
            <a:xfrm>
              <a:off x="9918729" y="4635555"/>
              <a:ext cx="272123" cy="292829"/>
            </a:xfrm>
            <a:custGeom>
              <a:avLst/>
              <a:gdLst/>
              <a:ahLst/>
              <a:cxnLst/>
              <a:rect l="0" t="0" r="0" b="0"/>
              <a:pathLst>
                <a:path w="272123" h="292829">
                  <a:moveTo>
                    <a:pt x="146021" y="38045"/>
                  </a:moveTo>
                  <a:lnTo>
                    <a:pt x="146021" y="38045"/>
                  </a:lnTo>
                  <a:lnTo>
                    <a:pt x="146019" y="31303"/>
                  </a:lnTo>
                  <a:lnTo>
                    <a:pt x="145316" y="29317"/>
                  </a:lnTo>
                  <a:lnTo>
                    <a:pt x="144140" y="27993"/>
                  </a:lnTo>
                  <a:lnTo>
                    <a:pt x="133156" y="20551"/>
                  </a:lnTo>
                  <a:lnTo>
                    <a:pt x="131092" y="20033"/>
                  </a:lnTo>
                  <a:lnTo>
                    <a:pt x="118081" y="22673"/>
                  </a:lnTo>
                  <a:lnTo>
                    <a:pt x="97445" y="31295"/>
                  </a:lnTo>
                  <a:lnTo>
                    <a:pt x="60827" y="67129"/>
                  </a:lnTo>
                  <a:lnTo>
                    <a:pt x="35013" y="102636"/>
                  </a:lnTo>
                  <a:lnTo>
                    <a:pt x="14352" y="139262"/>
                  </a:lnTo>
                  <a:lnTo>
                    <a:pt x="1097" y="172770"/>
                  </a:lnTo>
                  <a:lnTo>
                    <a:pt x="0" y="194349"/>
                  </a:lnTo>
                  <a:lnTo>
                    <a:pt x="6722" y="222960"/>
                  </a:lnTo>
                  <a:lnTo>
                    <a:pt x="24394" y="252682"/>
                  </a:lnTo>
                  <a:lnTo>
                    <a:pt x="54244" y="277089"/>
                  </a:lnTo>
                  <a:lnTo>
                    <a:pt x="86529" y="290983"/>
                  </a:lnTo>
                  <a:lnTo>
                    <a:pt x="121808" y="292828"/>
                  </a:lnTo>
                  <a:lnTo>
                    <a:pt x="159072" y="285535"/>
                  </a:lnTo>
                  <a:lnTo>
                    <a:pt x="203816" y="265359"/>
                  </a:lnTo>
                  <a:lnTo>
                    <a:pt x="222743" y="253373"/>
                  </a:lnTo>
                  <a:lnTo>
                    <a:pt x="245893" y="224612"/>
                  </a:lnTo>
                  <a:lnTo>
                    <a:pt x="262788" y="185909"/>
                  </a:lnTo>
                  <a:lnTo>
                    <a:pt x="269989" y="143161"/>
                  </a:lnTo>
                  <a:lnTo>
                    <a:pt x="272122" y="99216"/>
                  </a:lnTo>
                  <a:lnTo>
                    <a:pt x="262643" y="61657"/>
                  </a:lnTo>
                  <a:lnTo>
                    <a:pt x="246427" y="31557"/>
                  </a:lnTo>
                  <a:lnTo>
                    <a:pt x="224846" y="11507"/>
                  </a:lnTo>
                  <a:lnTo>
                    <a:pt x="193836" y="0"/>
                  </a:lnTo>
                  <a:lnTo>
                    <a:pt x="154465" y="2235"/>
                  </a:lnTo>
                  <a:lnTo>
                    <a:pt x="120375" y="17661"/>
                  </a:lnTo>
                  <a:lnTo>
                    <a:pt x="83823" y="43097"/>
                  </a:lnTo>
                  <a:lnTo>
                    <a:pt x="40417" y="90028"/>
                  </a:lnTo>
                  <a:lnTo>
                    <a:pt x="19021" y="114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108"/>
            <p:cNvSpPr/>
            <p:nvPr>
              <p:custDataLst>
                <p:tags r:id="rId272"/>
              </p:custDataLst>
            </p:nvPr>
          </p:nvSpPr>
          <p:spPr>
            <a:xfrm>
              <a:off x="9906060" y="5001416"/>
              <a:ext cx="120591" cy="166574"/>
            </a:xfrm>
            <a:custGeom>
              <a:avLst/>
              <a:gdLst/>
              <a:ahLst/>
              <a:cxnLst/>
              <a:rect l="0" t="0" r="0" b="0"/>
              <a:pathLst>
                <a:path w="120591" h="166574">
                  <a:moveTo>
                    <a:pt x="44390" y="59534"/>
                  </a:moveTo>
                  <a:lnTo>
                    <a:pt x="44390" y="59534"/>
                  </a:lnTo>
                  <a:lnTo>
                    <a:pt x="41019" y="59534"/>
                  </a:lnTo>
                  <a:lnTo>
                    <a:pt x="40731" y="58829"/>
                  </a:lnTo>
                  <a:lnTo>
                    <a:pt x="43768" y="54067"/>
                  </a:lnTo>
                  <a:lnTo>
                    <a:pt x="40834" y="56816"/>
                  </a:lnTo>
                  <a:lnTo>
                    <a:pt x="26666" y="103405"/>
                  </a:lnTo>
                  <a:lnTo>
                    <a:pt x="8023" y="146407"/>
                  </a:lnTo>
                  <a:lnTo>
                    <a:pt x="649" y="165309"/>
                  </a:lnTo>
                  <a:lnTo>
                    <a:pt x="414" y="165328"/>
                  </a:lnTo>
                  <a:lnTo>
                    <a:pt x="0" y="144969"/>
                  </a:lnTo>
                  <a:lnTo>
                    <a:pt x="14455" y="97682"/>
                  </a:lnTo>
                  <a:lnTo>
                    <a:pt x="31631" y="50606"/>
                  </a:lnTo>
                  <a:lnTo>
                    <a:pt x="48611" y="20455"/>
                  </a:lnTo>
                  <a:lnTo>
                    <a:pt x="61191" y="5980"/>
                  </a:lnTo>
                  <a:lnTo>
                    <a:pt x="68555" y="924"/>
                  </a:lnTo>
                  <a:lnTo>
                    <a:pt x="71789" y="0"/>
                  </a:lnTo>
                  <a:lnTo>
                    <a:pt x="74649" y="89"/>
                  </a:lnTo>
                  <a:lnTo>
                    <a:pt x="77265" y="854"/>
                  </a:lnTo>
                  <a:lnTo>
                    <a:pt x="87683" y="12043"/>
                  </a:lnTo>
                  <a:lnTo>
                    <a:pt x="98777" y="40563"/>
                  </a:lnTo>
                  <a:lnTo>
                    <a:pt x="109922" y="86365"/>
                  </a:lnTo>
                  <a:lnTo>
                    <a:pt x="115552" y="132438"/>
                  </a:lnTo>
                  <a:lnTo>
                    <a:pt x="120501" y="166573"/>
                  </a:lnTo>
                  <a:lnTo>
                    <a:pt x="120590" y="161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109"/>
            <p:cNvSpPr/>
            <p:nvPr>
              <p:custDataLst>
                <p:tags r:id="rId273"/>
              </p:custDataLst>
            </p:nvPr>
          </p:nvSpPr>
          <p:spPr>
            <a:xfrm>
              <a:off x="10572750" y="4890811"/>
              <a:ext cx="164143" cy="265390"/>
            </a:xfrm>
            <a:custGeom>
              <a:avLst/>
              <a:gdLst/>
              <a:ahLst/>
              <a:cxnLst/>
              <a:rect l="0" t="0" r="0" b="0"/>
              <a:pathLst>
                <a:path w="164143" h="265390">
                  <a:moveTo>
                    <a:pt x="38100" y="55839"/>
                  </a:moveTo>
                  <a:lnTo>
                    <a:pt x="38100" y="55839"/>
                  </a:lnTo>
                  <a:lnTo>
                    <a:pt x="39981" y="35116"/>
                  </a:lnTo>
                  <a:lnTo>
                    <a:pt x="45007" y="21007"/>
                  </a:lnTo>
                  <a:lnTo>
                    <a:pt x="49637" y="14958"/>
                  </a:lnTo>
                  <a:lnTo>
                    <a:pt x="56397" y="9918"/>
                  </a:lnTo>
                  <a:lnTo>
                    <a:pt x="81667" y="1639"/>
                  </a:lnTo>
                  <a:lnTo>
                    <a:pt x="94857" y="0"/>
                  </a:lnTo>
                  <a:lnTo>
                    <a:pt x="107776" y="3034"/>
                  </a:lnTo>
                  <a:lnTo>
                    <a:pt x="125068" y="12676"/>
                  </a:lnTo>
                  <a:lnTo>
                    <a:pt x="129943" y="16481"/>
                  </a:lnTo>
                  <a:lnTo>
                    <a:pt x="135363" y="28233"/>
                  </a:lnTo>
                  <a:lnTo>
                    <a:pt x="136808" y="35319"/>
                  </a:lnTo>
                  <a:lnTo>
                    <a:pt x="134652" y="50717"/>
                  </a:lnTo>
                  <a:lnTo>
                    <a:pt x="128284" y="66262"/>
                  </a:lnTo>
                  <a:lnTo>
                    <a:pt x="95483" y="112467"/>
                  </a:lnTo>
                  <a:lnTo>
                    <a:pt x="140763" y="132741"/>
                  </a:lnTo>
                  <a:lnTo>
                    <a:pt x="148875" y="136740"/>
                  </a:lnTo>
                  <a:lnTo>
                    <a:pt x="159770" y="148710"/>
                  </a:lnTo>
                  <a:lnTo>
                    <a:pt x="163664" y="155853"/>
                  </a:lnTo>
                  <a:lnTo>
                    <a:pt x="164142" y="163437"/>
                  </a:lnTo>
                  <a:lnTo>
                    <a:pt x="159031" y="179390"/>
                  </a:lnTo>
                  <a:lnTo>
                    <a:pt x="137509" y="207608"/>
                  </a:lnTo>
                  <a:lnTo>
                    <a:pt x="95308" y="234942"/>
                  </a:lnTo>
                  <a:lnTo>
                    <a:pt x="58820" y="248564"/>
                  </a:lnTo>
                  <a:lnTo>
                    <a:pt x="0" y="265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110"/>
            <p:cNvSpPr/>
            <p:nvPr>
              <p:custDataLst>
                <p:tags r:id="rId274"/>
              </p:custDataLst>
            </p:nvPr>
          </p:nvSpPr>
          <p:spPr>
            <a:xfrm>
              <a:off x="10604500" y="4959873"/>
              <a:ext cx="25401" cy="146623"/>
            </a:xfrm>
            <a:custGeom>
              <a:avLst/>
              <a:gdLst/>
              <a:ahLst/>
              <a:cxnLst/>
              <a:rect l="0" t="0" r="0" b="0"/>
              <a:pathLst>
                <a:path w="25401" h="146623">
                  <a:moveTo>
                    <a:pt x="25400" y="12177"/>
                  </a:moveTo>
                  <a:lnTo>
                    <a:pt x="25400" y="12177"/>
                  </a:lnTo>
                  <a:lnTo>
                    <a:pt x="19308" y="0"/>
                  </a:lnTo>
                  <a:lnTo>
                    <a:pt x="14701" y="44415"/>
                  </a:lnTo>
                  <a:lnTo>
                    <a:pt x="12588" y="81466"/>
                  </a:lnTo>
                  <a:lnTo>
                    <a:pt x="5907" y="122185"/>
                  </a:lnTo>
                  <a:lnTo>
                    <a:pt x="519" y="146622"/>
                  </a:lnTo>
                  <a:lnTo>
                    <a:pt x="0" y="145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111"/>
            <p:cNvSpPr/>
            <p:nvPr>
              <p:custDataLst>
                <p:tags r:id="rId275"/>
              </p:custDataLst>
            </p:nvPr>
          </p:nvSpPr>
          <p:spPr>
            <a:xfrm>
              <a:off x="10090724" y="4572377"/>
              <a:ext cx="403678" cy="430199"/>
            </a:xfrm>
            <a:custGeom>
              <a:avLst/>
              <a:gdLst/>
              <a:ahLst/>
              <a:cxnLst/>
              <a:rect l="0" t="0" r="0" b="0"/>
              <a:pathLst>
                <a:path w="403678" h="430199">
                  <a:moveTo>
                    <a:pt x="259776" y="50423"/>
                  </a:moveTo>
                  <a:lnTo>
                    <a:pt x="259776" y="50423"/>
                  </a:lnTo>
                  <a:lnTo>
                    <a:pt x="259774" y="47052"/>
                  </a:lnTo>
                  <a:lnTo>
                    <a:pt x="260481" y="46059"/>
                  </a:lnTo>
                  <a:lnTo>
                    <a:pt x="261657" y="45397"/>
                  </a:lnTo>
                  <a:lnTo>
                    <a:pt x="263146" y="44956"/>
                  </a:lnTo>
                  <a:lnTo>
                    <a:pt x="264139" y="43956"/>
                  </a:lnTo>
                  <a:lnTo>
                    <a:pt x="265243" y="40963"/>
                  </a:lnTo>
                  <a:lnTo>
                    <a:pt x="266048" y="25798"/>
                  </a:lnTo>
                  <a:lnTo>
                    <a:pt x="264665" y="22717"/>
                  </a:lnTo>
                  <a:lnTo>
                    <a:pt x="251811" y="10460"/>
                  </a:lnTo>
                  <a:lnTo>
                    <a:pt x="241737" y="3931"/>
                  </a:lnTo>
                  <a:lnTo>
                    <a:pt x="229816" y="899"/>
                  </a:lnTo>
                  <a:lnTo>
                    <a:pt x="213976" y="0"/>
                  </a:lnTo>
                  <a:lnTo>
                    <a:pt x="184591" y="9837"/>
                  </a:lnTo>
                  <a:lnTo>
                    <a:pt x="143215" y="32857"/>
                  </a:lnTo>
                  <a:lnTo>
                    <a:pt x="104394" y="62841"/>
                  </a:lnTo>
                  <a:lnTo>
                    <a:pt x="66519" y="102003"/>
                  </a:lnTo>
                  <a:lnTo>
                    <a:pt x="41606" y="143710"/>
                  </a:lnTo>
                  <a:lnTo>
                    <a:pt x="23803" y="185920"/>
                  </a:lnTo>
                  <a:lnTo>
                    <a:pt x="12761" y="228228"/>
                  </a:lnTo>
                  <a:lnTo>
                    <a:pt x="3783" y="270558"/>
                  </a:lnTo>
                  <a:lnTo>
                    <a:pt x="0" y="316565"/>
                  </a:lnTo>
                  <a:lnTo>
                    <a:pt x="1093" y="333808"/>
                  </a:lnTo>
                  <a:lnTo>
                    <a:pt x="10346" y="358677"/>
                  </a:lnTo>
                  <a:lnTo>
                    <a:pt x="38128" y="392940"/>
                  </a:lnTo>
                  <a:lnTo>
                    <a:pt x="68819" y="413578"/>
                  </a:lnTo>
                  <a:lnTo>
                    <a:pt x="98617" y="425509"/>
                  </a:lnTo>
                  <a:lnTo>
                    <a:pt x="134651" y="429670"/>
                  </a:lnTo>
                  <a:lnTo>
                    <a:pt x="174880" y="430198"/>
                  </a:lnTo>
                  <a:lnTo>
                    <a:pt x="218913" y="424413"/>
                  </a:lnTo>
                  <a:lnTo>
                    <a:pt x="258368" y="419847"/>
                  </a:lnTo>
                  <a:lnTo>
                    <a:pt x="282878" y="412314"/>
                  </a:lnTo>
                  <a:lnTo>
                    <a:pt x="321649" y="386128"/>
                  </a:lnTo>
                  <a:lnTo>
                    <a:pt x="341845" y="363910"/>
                  </a:lnTo>
                  <a:lnTo>
                    <a:pt x="371593" y="317885"/>
                  </a:lnTo>
                  <a:lnTo>
                    <a:pt x="386557" y="270301"/>
                  </a:lnTo>
                  <a:lnTo>
                    <a:pt x="398571" y="223129"/>
                  </a:lnTo>
                  <a:lnTo>
                    <a:pt x="403677" y="187517"/>
                  </a:lnTo>
                  <a:lnTo>
                    <a:pt x="398449" y="157992"/>
                  </a:lnTo>
                  <a:lnTo>
                    <a:pt x="387960" y="131371"/>
                  </a:lnTo>
                  <a:lnTo>
                    <a:pt x="349105" y="85569"/>
                  </a:lnTo>
                  <a:lnTo>
                    <a:pt x="316080" y="53209"/>
                  </a:lnTo>
                  <a:lnTo>
                    <a:pt x="298205" y="50015"/>
                  </a:lnTo>
                  <a:lnTo>
                    <a:pt x="274739" y="53064"/>
                  </a:lnTo>
                  <a:lnTo>
                    <a:pt x="230498" y="69236"/>
                  </a:lnTo>
                  <a:lnTo>
                    <a:pt x="170876" y="88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112"/>
            <p:cNvSpPr/>
            <p:nvPr>
              <p:custDataLst>
                <p:tags r:id="rId276"/>
              </p:custDataLst>
            </p:nvPr>
          </p:nvSpPr>
          <p:spPr>
            <a:xfrm>
              <a:off x="9918822" y="5073650"/>
              <a:ext cx="145929" cy="25401"/>
            </a:xfrm>
            <a:custGeom>
              <a:avLst/>
              <a:gdLst/>
              <a:ahLst/>
              <a:cxnLst/>
              <a:rect l="0" t="0" r="0" b="0"/>
              <a:pathLst>
                <a:path w="145929" h="25401">
                  <a:moveTo>
                    <a:pt x="18928" y="25400"/>
                  </a:moveTo>
                  <a:lnTo>
                    <a:pt x="18928" y="25400"/>
                  </a:lnTo>
                  <a:lnTo>
                    <a:pt x="6995" y="20374"/>
                  </a:lnTo>
                  <a:lnTo>
                    <a:pt x="1283" y="19311"/>
                  </a:lnTo>
                  <a:lnTo>
                    <a:pt x="815" y="19930"/>
                  </a:lnTo>
                  <a:lnTo>
                    <a:pt x="0" y="24540"/>
                  </a:lnTo>
                  <a:lnTo>
                    <a:pt x="666" y="24826"/>
                  </a:lnTo>
                  <a:lnTo>
                    <a:pt x="3286" y="25145"/>
                  </a:lnTo>
                  <a:lnTo>
                    <a:pt x="46022" y="18459"/>
                  </a:lnTo>
                  <a:lnTo>
                    <a:pt x="93042" y="10643"/>
                  </a:lnTo>
                  <a:lnTo>
                    <a:pt x="145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8" name="SMARTInkShape-Group394"/>
          <p:cNvGrpSpPr/>
          <p:nvPr/>
        </p:nvGrpSpPr>
        <p:grpSpPr>
          <a:xfrm>
            <a:off x="8153400" y="5632742"/>
            <a:ext cx="1815596" cy="482309"/>
            <a:chOff x="8153400" y="5632742"/>
            <a:chExt cx="1815596" cy="482309"/>
          </a:xfrm>
        </p:grpSpPr>
        <p:sp>
          <p:nvSpPr>
            <p:cNvPr id="947" name="SMARTInkShape-2113"/>
            <p:cNvSpPr/>
            <p:nvPr>
              <p:custDataLst>
                <p:tags r:id="rId257"/>
              </p:custDataLst>
            </p:nvPr>
          </p:nvSpPr>
          <p:spPr>
            <a:xfrm>
              <a:off x="8299450" y="5772150"/>
              <a:ext cx="127001" cy="167783"/>
            </a:xfrm>
            <a:custGeom>
              <a:avLst/>
              <a:gdLst/>
              <a:ahLst/>
              <a:cxnLst/>
              <a:rect l="0" t="0" r="0" b="0"/>
              <a:pathLst>
                <a:path w="127001" h="167783">
                  <a:moveTo>
                    <a:pt x="0" y="63500"/>
                  </a:moveTo>
                  <a:lnTo>
                    <a:pt x="0" y="63500"/>
                  </a:lnTo>
                  <a:lnTo>
                    <a:pt x="10113" y="56759"/>
                  </a:lnTo>
                  <a:lnTo>
                    <a:pt x="28249" y="57210"/>
                  </a:lnTo>
                  <a:lnTo>
                    <a:pt x="39999" y="59308"/>
                  </a:lnTo>
                  <a:lnTo>
                    <a:pt x="56818" y="69162"/>
                  </a:lnTo>
                  <a:lnTo>
                    <a:pt x="63279" y="75743"/>
                  </a:lnTo>
                  <a:lnTo>
                    <a:pt x="70458" y="92459"/>
                  </a:lnTo>
                  <a:lnTo>
                    <a:pt x="72237" y="111648"/>
                  </a:lnTo>
                  <a:lnTo>
                    <a:pt x="68323" y="131936"/>
                  </a:lnTo>
                  <a:lnTo>
                    <a:pt x="54815" y="156450"/>
                  </a:lnTo>
                  <a:lnTo>
                    <a:pt x="45295" y="164783"/>
                  </a:lnTo>
                  <a:lnTo>
                    <a:pt x="37769" y="167782"/>
                  </a:lnTo>
                  <a:lnTo>
                    <a:pt x="35762" y="167594"/>
                  </a:lnTo>
                  <a:lnTo>
                    <a:pt x="34425" y="166762"/>
                  </a:lnTo>
                  <a:lnTo>
                    <a:pt x="32938" y="160194"/>
                  </a:lnTo>
                  <a:lnTo>
                    <a:pt x="32542" y="155480"/>
                  </a:lnTo>
                  <a:lnTo>
                    <a:pt x="45469" y="115134"/>
                  </a:lnTo>
                  <a:lnTo>
                    <a:pt x="63247" y="76335"/>
                  </a:lnTo>
                  <a:lnTo>
                    <a:pt x="84555" y="395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114"/>
            <p:cNvSpPr/>
            <p:nvPr>
              <p:custDataLst>
                <p:tags r:id="rId258"/>
              </p:custDataLst>
            </p:nvPr>
          </p:nvSpPr>
          <p:spPr>
            <a:xfrm>
              <a:off x="8735601" y="5690480"/>
              <a:ext cx="198850" cy="262032"/>
            </a:xfrm>
            <a:custGeom>
              <a:avLst/>
              <a:gdLst/>
              <a:ahLst/>
              <a:cxnLst/>
              <a:rect l="0" t="0" r="0" b="0"/>
              <a:pathLst>
                <a:path w="198850" h="262032">
                  <a:moveTo>
                    <a:pt x="198849" y="5470"/>
                  </a:moveTo>
                  <a:lnTo>
                    <a:pt x="198849" y="5470"/>
                  </a:lnTo>
                  <a:lnTo>
                    <a:pt x="158768" y="4764"/>
                  </a:lnTo>
                  <a:lnTo>
                    <a:pt x="114618" y="3"/>
                  </a:lnTo>
                  <a:lnTo>
                    <a:pt x="86177" y="0"/>
                  </a:lnTo>
                  <a:lnTo>
                    <a:pt x="75629" y="2568"/>
                  </a:lnTo>
                  <a:lnTo>
                    <a:pt x="68120" y="7943"/>
                  </a:lnTo>
                  <a:lnTo>
                    <a:pt x="62430" y="15741"/>
                  </a:lnTo>
                  <a:lnTo>
                    <a:pt x="57551" y="26262"/>
                  </a:lnTo>
                  <a:lnTo>
                    <a:pt x="52325" y="66178"/>
                  </a:lnTo>
                  <a:lnTo>
                    <a:pt x="42938" y="107340"/>
                  </a:lnTo>
                  <a:lnTo>
                    <a:pt x="31219" y="152855"/>
                  </a:lnTo>
                  <a:lnTo>
                    <a:pt x="14616" y="199029"/>
                  </a:lnTo>
                  <a:lnTo>
                    <a:pt x="0" y="233375"/>
                  </a:lnTo>
                  <a:lnTo>
                    <a:pt x="640" y="240347"/>
                  </a:lnTo>
                  <a:lnTo>
                    <a:pt x="3211" y="243193"/>
                  </a:lnTo>
                  <a:lnTo>
                    <a:pt x="11708" y="248238"/>
                  </a:lnTo>
                  <a:lnTo>
                    <a:pt x="58122" y="259385"/>
                  </a:lnTo>
                  <a:lnTo>
                    <a:pt x="98826" y="262031"/>
                  </a:lnTo>
                  <a:lnTo>
                    <a:pt x="136520" y="258348"/>
                  </a:lnTo>
                  <a:lnTo>
                    <a:pt x="167099" y="25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115"/>
            <p:cNvSpPr/>
            <p:nvPr>
              <p:custDataLst>
                <p:tags r:id="rId259"/>
              </p:custDataLst>
            </p:nvPr>
          </p:nvSpPr>
          <p:spPr>
            <a:xfrm>
              <a:off x="8531323" y="5665344"/>
              <a:ext cx="136428" cy="297307"/>
            </a:xfrm>
            <a:custGeom>
              <a:avLst/>
              <a:gdLst/>
              <a:ahLst/>
              <a:cxnLst/>
              <a:rect l="0" t="0" r="0" b="0"/>
              <a:pathLst>
                <a:path w="136428" h="297307">
                  <a:moveTo>
                    <a:pt x="136427" y="11556"/>
                  </a:moveTo>
                  <a:lnTo>
                    <a:pt x="136427" y="11556"/>
                  </a:lnTo>
                  <a:lnTo>
                    <a:pt x="133056" y="8185"/>
                  </a:lnTo>
                  <a:lnTo>
                    <a:pt x="120847" y="2717"/>
                  </a:lnTo>
                  <a:lnTo>
                    <a:pt x="107193" y="0"/>
                  </a:lnTo>
                  <a:lnTo>
                    <a:pt x="94741" y="5009"/>
                  </a:lnTo>
                  <a:lnTo>
                    <a:pt x="57011" y="28842"/>
                  </a:lnTo>
                  <a:lnTo>
                    <a:pt x="24544" y="62617"/>
                  </a:lnTo>
                  <a:lnTo>
                    <a:pt x="8855" y="95399"/>
                  </a:lnTo>
                  <a:lnTo>
                    <a:pt x="0" y="134192"/>
                  </a:lnTo>
                  <a:lnTo>
                    <a:pt x="769" y="177303"/>
                  </a:lnTo>
                  <a:lnTo>
                    <a:pt x="9577" y="218572"/>
                  </a:lnTo>
                  <a:lnTo>
                    <a:pt x="24310" y="254552"/>
                  </a:lnTo>
                  <a:lnTo>
                    <a:pt x="44969" y="279951"/>
                  </a:lnTo>
                  <a:lnTo>
                    <a:pt x="57111" y="287147"/>
                  </a:lnTo>
                  <a:lnTo>
                    <a:pt x="111027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116"/>
            <p:cNvSpPr/>
            <p:nvPr>
              <p:custDataLst>
                <p:tags r:id="rId260"/>
              </p:custDataLst>
            </p:nvPr>
          </p:nvSpPr>
          <p:spPr>
            <a:xfrm>
              <a:off x="8153400" y="5632742"/>
              <a:ext cx="152325" cy="322342"/>
            </a:xfrm>
            <a:custGeom>
              <a:avLst/>
              <a:gdLst/>
              <a:ahLst/>
              <a:cxnLst/>
              <a:rect l="0" t="0" r="0" b="0"/>
              <a:pathLst>
                <a:path w="152325" h="322342">
                  <a:moveTo>
                    <a:pt x="38100" y="114008"/>
                  </a:moveTo>
                  <a:lnTo>
                    <a:pt x="38100" y="114008"/>
                  </a:lnTo>
                  <a:lnTo>
                    <a:pt x="38100" y="110350"/>
                  </a:lnTo>
                  <a:lnTo>
                    <a:pt x="36219" y="120602"/>
                  </a:lnTo>
                  <a:lnTo>
                    <a:pt x="34441" y="135283"/>
                  </a:lnTo>
                  <a:lnTo>
                    <a:pt x="36702" y="168760"/>
                  </a:lnTo>
                  <a:lnTo>
                    <a:pt x="37685" y="213095"/>
                  </a:lnTo>
                  <a:lnTo>
                    <a:pt x="37271" y="257117"/>
                  </a:lnTo>
                  <a:lnTo>
                    <a:pt x="34930" y="302752"/>
                  </a:lnTo>
                  <a:lnTo>
                    <a:pt x="35986" y="314311"/>
                  </a:lnTo>
                  <a:lnTo>
                    <a:pt x="35279" y="317392"/>
                  </a:lnTo>
                  <a:lnTo>
                    <a:pt x="34103" y="319448"/>
                  </a:lnTo>
                  <a:lnTo>
                    <a:pt x="34024" y="320819"/>
                  </a:lnTo>
                  <a:lnTo>
                    <a:pt x="34677" y="321732"/>
                  </a:lnTo>
                  <a:lnTo>
                    <a:pt x="35818" y="322341"/>
                  </a:lnTo>
                  <a:lnTo>
                    <a:pt x="35872" y="321335"/>
                  </a:lnTo>
                  <a:lnTo>
                    <a:pt x="29061" y="288920"/>
                  </a:lnTo>
                  <a:lnTo>
                    <a:pt x="27027" y="250073"/>
                  </a:lnTo>
                  <a:lnTo>
                    <a:pt x="26484" y="225884"/>
                  </a:lnTo>
                  <a:lnTo>
                    <a:pt x="27535" y="199176"/>
                  </a:lnTo>
                  <a:lnTo>
                    <a:pt x="29645" y="170787"/>
                  </a:lnTo>
                  <a:lnTo>
                    <a:pt x="32463" y="141276"/>
                  </a:lnTo>
                  <a:lnTo>
                    <a:pt x="35596" y="95318"/>
                  </a:lnTo>
                  <a:lnTo>
                    <a:pt x="38398" y="60545"/>
                  </a:lnTo>
                  <a:lnTo>
                    <a:pt x="44346" y="35684"/>
                  </a:lnTo>
                  <a:lnTo>
                    <a:pt x="53576" y="18990"/>
                  </a:lnTo>
                  <a:lnTo>
                    <a:pt x="65439" y="7572"/>
                  </a:lnTo>
                  <a:lnTo>
                    <a:pt x="80118" y="146"/>
                  </a:lnTo>
                  <a:lnTo>
                    <a:pt x="88691" y="0"/>
                  </a:lnTo>
                  <a:lnTo>
                    <a:pt x="107621" y="5482"/>
                  </a:lnTo>
                  <a:lnTo>
                    <a:pt x="124032" y="18737"/>
                  </a:lnTo>
                  <a:lnTo>
                    <a:pt x="143289" y="46033"/>
                  </a:lnTo>
                  <a:lnTo>
                    <a:pt x="148442" y="55991"/>
                  </a:lnTo>
                  <a:lnTo>
                    <a:pt x="152287" y="80227"/>
                  </a:lnTo>
                  <a:lnTo>
                    <a:pt x="152324" y="93604"/>
                  </a:lnTo>
                  <a:lnTo>
                    <a:pt x="144840" y="115994"/>
                  </a:lnTo>
                  <a:lnTo>
                    <a:pt x="130696" y="134646"/>
                  </a:lnTo>
                  <a:lnTo>
                    <a:pt x="110298" y="149991"/>
                  </a:lnTo>
                  <a:lnTo>
                    <a:pt x="87121" y="158224"/>
                  </a:lnTo>
                  <a:lnTo>
                    <a:pt x="52155" y="160974"/>
                  </a:lnTo>
                  <a:lnTo>
                    <a:pt x="18848" y="155585"/>
                  </a:lnTo>
                  <a:lnTo>
                    <a:pt x="0" y="14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117"/>
            <p:cNvSpPr/>
            <p:nvPr>
              <p:custDataLst>
                <p:tags r:id="rId261"/>
              </p:custDataLst>
            </p:nvPr>
          </p:nvSpPr>
          <p:spPr>
            <a:xfrm>
              <a:off x="9449255" y="5690007"/>
              <a:ext cx="170996" cy="296979"/>
            </a:xfrm>
            <a:custGeom>
              <a:avLst/>
              <a:gdLst/>
              <a:ahLst/>
              <a:cxnLst/>
              <a:rect l="0" t="0" r="0" b="0"/>
              <a:pathLst>
                <a:path w="170996" h="296979">
                  <a:moveTo>
                    <a:pt x="170995" y="24993"/>
                  </a:moveTo>
                  <a:lnTo>
                    <a:pt x="170995" y="24993"/>
                  </a:lnTo>
                  <a:lnTo>
                    <a:pt x="170995" y="10066"/>
                  </a:lnTo>
                  <a:lnTo>
                    <a:pt x="169583" y="8692"/>
                  </a:lnTo>
                  <a:lnTo>
                    <a:pt x="164252" y="7163"/>
                  </a:lnTo>
                  <a:lnTo>
                    <a:pt x="123464" y="2679"/>
                  </a:lnTo>
                  <a:lnTo>
                    <a:pt x="78823" y="0"/>
                  </a:lnTo>
                  <a:lnTo>
                    <a:pt x="59488" y="1595"/>
                  </a:lnTo>
                  <a:lnTo>
                    <a:pt x="54324" y="3044"/>
                  </a:lnTo>
                  <a:lnTo>
                    <a:pt x="50881" y="5421"/>
                  </a:lnTo>
                  <a:lnTo>
                    <a:pt x="48586" y="8416"/>
                  </a:lnTo>
                  <a:lnTo>
                    <a:pt x="46035" y="15509"/>
                  </a:lnTo>
                  <a:lnTo>
                    <a:pt x="40892" y="62689"/>
                  </a:lnTo>
                  <a:lnTo>
                    <a:pt x="31863" y="108913"/>
                  </a:lnTo>
                  <a:lnTo>
                    <a:pt x="23625" y="153889"/>
                  </a:lnTo>
                  <a:lnTo>
                    <a:pt x="13343" y="195123"/>
                  </a:lnTo>
                  <a:lnTo>
                    <a:pt x="1081" y="242643"/>
                  </a:lnTo>
                  <a:lnTo>
                    <a:pt x="0" y="253719"/>
                  </a:lnTo>
                  <a:lnTo>
                    <a:pt x="1631" y="259059"/>
                  </a:lnTo>
                  <a:lnTo>
                    <a:pt x="3051" y="261470"/>
                  </a:lnTo>
                  <a:lnTo>
                    <a:pt x="32160" y="283546"/>
                  </a:lnTo>
                  <a:lnTo>
                    <a:pt x="57343" y="292650"/>
                  </a:lnTo>
                  <a:lnTo>
                    <a:pt x="96751" y="296978"/>
                  </a:lnTo>
                  <a:lnTo>
                    <a:pt x="130566" y="295951"/>
                  </a:lnTo>
                  <a:lnTo>
                    <a:pt x="151945" y="291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118"/>
            <p:cNvSpPr/>
            <p:nvPr>
              <p:custDataLst>
                <p:tags r:id="rId262"/>
              </p:custDataLst>
            </p:nvPr>
          </p:nvSpPr>
          <p:spPr>
            <a:xfrm>
              <a:off x="9119508" y="5677507"/>
              <a:ext cx="196632" cy="297844"/>
            </a:xfrm>
            <a:custGeom>
              <a:avLst/>
              <a:gdLst/>
              <a:ahLst/>
              <a:cxnLst/>
              <a:rect l="0" t="0" r="0" b="0"/>
              <a:pathLst>
                <a:path w="196632" h="297844">
                  <a:moveTo>
                    <a:pt x="11792" y="113693"/>
                  </a:moveTo>
                  <a:lnTo>
                    <a:pt x="11792" y="113693"/>
                  </a:lnTo>
                  <a:lnTo>
                    <a:pt x="13673" y="126246"/>
                  </a:lnTo>
                  <a:lnTo>
                    <a:pt x="15448" y="141144"/>
                  </a:lnTo>
                  <a:lnTo>
                    <a:pt x="13190" y="176860"/>
                  </a:lnTo>
                  <a:lnTo>
                    <a:pt x="12414" y="214204"/>
                  </a:lnTo>
                  <a:lnTo>
                    <a:pt x="6379" y="260887"/>
                  </a:lnTo>
                  <a:lnTo>
                    <a:pt x="6066" y="261916"/>
                  </a:lnTo>
                  <a:lnTo>
                    <a:pt x="5858" y="261897"/>
                  </a:lnTo>
                  <a:lnTo>
                    <a:pt x="0" y="216499"/>
                  </a:lnTo>
                  <a:lnTo>
                    <a:pt x="3257" y="177259"/>
                  </a:lnTo>
                  <a:lnTo>
                    <a:pt x="9411" y="131361"/>
                  </a:lnTo>
                  <a:lnTo>
                    <a:pt x="16848" y="87444"/>
                  </a:lnTo>
                  <a:lnTo>
                    <a:pt x="32340" y="39907"/>
                  </a:lnTo>
                  <a:lnTo>
                    <a:pt x="50336" y="13592"/>
                  </a:lnTo>
                  <a:lnTo>
                    <a:pt x="66552" y="3822"/>
                  </a:lnTo>
                  <a:lnTo>
                    <a:pt x="75815" y="229"/>
                  </a:lnTo>
                  <a:lnTo>
                    <a:pt x="99278" y="0"/>
                  </a:lnTo>
                  <a:lnTo>
                    <a:pt x="112447" y="1914"/>
                  </a:lnTo>
                  <a:lnTo>
                    <a:pt x="136491" y="13449"/>
                  </a:lnTo>
                  <a:lnTo>
                    <a:pt x="158230" y="32451"/>
                  </a:lnTo>
                  <a:lnTo>
                    <a:pt x="184219" y="74883"/>
                  </a:lnTo>
                  <a:lnTo>
                    <a:pt x="193788" y="106792"/>
                  </a:lnTo>
                  <a:lnTo>
                    <a:pt x="196631" y="139788"/>
                  </a:lnTo>
                  <a:lnTo>
                    <a:pt x="195543" y="173268"/>
                  </a:lnTo>
                  <a:lnTo>
                    <a:pt x="192707" y="206963"/>
                  </a:lnTo>
                  <a:lnTo>
                    <a:pt x="183772" y="250923"/>
                  </a:lnTo>
                  <a:lnTo>
                    <a:pt x="170542" y="297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119"/>
            <p:cNvSpPr/>
            <p:nvPr>
              <p:custDataLst>
                <p:tags r:id="rId263"/>
              </p:custDataLst>
            </p:nvPr>
          </p:nvSpPr>
          <p:spPr>
            <a:xfrm>
              <a:off x="9836150" y="5651500"/>
              <a:ext cx="132846" cy="463551"/>
            </a:xfrm>
            <a:custGeom>
              <a:avLst/>
              <a:gdLst/>
              <a:ahLst/>
              <a:cxnLst/>
              <a:rect l="0" t="0" r="0" b="0"/>
              <a:pathLst>
                <a:path w="132846" h="46355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79472" y="16854"/>
                  </a:lnTo>
                  <a:lnTo>
                    <a:pt x="107431" y="64417"/>
                  </a:lnTo>
                  <a:lnTo>
                    <a:pt x="115364" y="88806"/>
                  </a:lnTo>
                  <a:lnTo>
                    <a:pt x="122065" y="117060"/>
                  </a:lnTo>
                  <a:lnTo>
                    <a:pt x="127945" y="147890"/>
                  </a:lnTo>
                  <a:lnTo>
                    <a:pt x="131157" y="181143"/>
                  </a:lnTo>
                  <a:lnTo>
                    <a:pt x="132591" y="216012"/>
                  </a:lnTo>
                  <a:lnTo>
                    <a:pt x="132845" y="251958"/>
                  </a:lnTo>
                  <a:lnTo>
                    <a:pt x="130897" y="285094"/>
                  </a:lnTo>
                  <a:lnTo>
                    <a:pt x="127481" y="316357"/>
                  </a:lnTo>
                  <a:lnTo>
                    <a:pt x="123087" y="346371"/>
                  </a:lnTo>
                  <a:lnTo>
                    <a:pt x="115220" y="372025"/>
                  </a:lnTo>
                  <a:lnTo>
                    <a:pt x="93307" y="415582"/>
                  </a:lnTo>
                  <a:lnTo>
                    <a:pt x="77728" y="430160"/>
                  </a:lnTo>
                  <a:lnTo>
                    <a:pt x="39719" y="448240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120"/>
            <p:cNvSpPr/>
            <p:nvPr>
              <p:custDataLst>
                <p:tags r:id="rId264"/>
              </p:custDataLst>
            </p:nvPr>
          </p:nvSpPr>
          <p:spPr>
            <a:xfrm>
              <a:off x="8750300" y="58356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0205" y="21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121"/>
            <p:cNvSpPr/>
            <p:nvPr>
              <p:custDataLst>
                <p:tags r:id="rId265"/>
              </p:custDataLst>
            </p:nvPr>
          </p:nvSpPr>
          <p:spPr>
            <a:xfrm>
              <a:off x="9426091" y="5848350"/>
              <a:ext cx="149710" cy="1"/>
            </a:xfrm>
            <a:custGeom>
              <a:avLst/>
              <a:gdLst/>
              <a:ahLst/>
              <a:cxnLst/>
              <a:rect l="0" t="0" r="0" b="0"/>
              <a:pathLst>
                <a:path w="1497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3474" y="0"/>
                  </a:lnTo>
                  <a:lnTo>
                    <a:pt x="83738" y="0"/>
                  </a:lnTo>
                  <a:lnTo>
                    <a:pt x="123575" y="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122"/>
            <p:cNvSpPr/>
            <p:nvPr>
              <p:custDataLst>
                <p:tags r:id="rId266"/>
              </p:custDataLst>
            </p:nvPr>
          </p:nvSpPr>
          <p:spPr>
            <a:xfrm>
              <a:off x="9677400" y="5963632"/>
              <a:ext cx="152401" cy="119669"/>
            </a:xfrm>
            <a:custGeom>
              <a:avLst/>
              <a:gdLst/>
              <a:ahLst/>
              <a:cxnLst/>
              <a:rect l="0" t="0" r="0" b="0"/>
              <a:pathLst>
                <a:path w="152401" h="119669">
                  <a:moveTo>
                    <a:pt x="0" y="18068"/>
                  </a:moveTo>
                  <a:lnTo>
                    <a:pt x="0" y="18068"/>
                  </a:lnTo>
                  <a:lnTo>
                    <a:pt x="8837" y="3763"/>
                  </a:lnTo>
                  <a:lnTo>
                    <a:pt x="18508" y="1128"/>
                  </a:lnTo>
                  <a:lnTo>
                    <a:pt x="46365" y="0"/>
                  </a:lnTo>
                  <a:lnTo>
                    <a:pt x="58002" y="2514"/>
                  </a:lnTo>
                  <a:lnTo>
                    <a:pt x="68347" y="9743"/>
                  </a:lnTo>
                  <a:lnTo>
                    <a:pt x="73083" y="14634"/>
                  </a:lnTo>
                  <a:lnTo>
                    <a:pt x="72711" y="23541"/>
                  </a:lnTo>
                  <a:lnTo>
                    <a:pt x="56743" y="58808"/>
                  </a:lnTo>
                  <a:lnTo>
                    <a:pt x="29154" y="93904"/>
                  </a:lnTo>
                  <a:lnTo>
                    <a:pt x="24009" y="97634"/>
                  </a:lnTo>
                  <a:lnTo>
                    <a:pt x="23768" y="99334"/>
                  </a:lnTo>
                  <a:lnTo>
                    <a:pt x="25018" y="101173"/>
                  </a:lnTo>
                  <a:lnTo>
                    <a:pt x="27263" y="103105"/>
                  </a:lnTo>
                  <a:lnTo>
                    <a:pt x="69459" y="113366"/>
                  </a:lnTo>
                  <a:lnTo>
                    <a:pt x="109715" y="117801"/>
                  </a:lnTo>
                  <a:lnTo>
                    <a:pt x="152400" y="11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123"/>
            <p:cNvSpPr/>
            <p:nvPr>
              <p:custDataLst>
                <p:tags r:id="rId267"/>
              </p:custDataLst>
            </p:nvPr>
          </p:nvSpPr>
          <p:spPr>
            <a:xfrm>
              <a:off x="8966200" y="59118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7631" y="43751"/>
                  </a:lnTo>
                  <a:lnTo>
                    <a:pt x="1715" y="8625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9" name="SMARTInkShape-Group395"/>
          <p:cNvGrpSpPr/>
          <p:nvPr/>
        </p:nvGrpSpPr>
        <p:grpSpPr>
          <a:xfrm>
            <a:off x="5888855" y="5641991"/>
            <a:ext cx="1985146" cy="377641"/>
            <a:chOff x="5888855" y="5641991"/>
            <a:chExt cx="1985146" cy="377641"/>
          </a:xfrm>
        </p:grpSpPr>
        <p:sp>
          <p:nvSpPr>
            <p:cNvPr id="959" name="SMARTInkShape-2124"/>
            <p:cNvSpPr/>
            <p:nvPr>
              <p:custDataLst>
                <p:tags r:id="rId247"/>
              </p:custDataLst>
            </p:nvPr>
          </p:nvSpPr>
          <p:spPr>
            <a:xfrm>
              <a:off x="6954210" y="5709603"/>
              <a:ext cx="195891" cy="252318"/>
            </a:xfrm>
            <a:custGeom>
              <a:avLst/>
              <a:gdLst/>
              <a:ahLst/>
              <a:cxnLst/>
              <a:rect l="0" t="0" r="0" b="0"/>
              <a:pathLst>
                <a:path w="195891" h="252318">
                  <a:moveTo>
                    <a:pt x="195890" y="24447"/>
                  </a:moveTo>
                  <a:lnTo>
                    <a:pt x="195890" y="24447"/>
                  </a:lnTo>
                  <a:lnTo>
                    <a:pt x="195890" y="21076"/>
                  </a:lnTo>
                  <a:lnTo>
                    <a:pt x="195185" y="20083"/>
                  </a:lnTo>
                  <a:lnTo>
                    <a:pt x="194008" y="19421"/>
                  </a:lnTo>
                  <a:lnTo>
                    <a:pt x="192519" y="18980"/>
                  </a:lnTo>
                  <a:lnTo>
                    <a:pt x="177872" y="8837"/>
                  </a:lnTo>
                  <a:lnTo>
                    <a:pt x="151432" y="2262"/>
                  </a:lnTo>
                  <a:lnTo>
                    <a:pt x="113652" y="0"/>
                  </a:lnTo>
                  <a:lnTo>
                    <a:pt x="76038" y="740"/>
                  </a:lnTo>
                  <a:lnTo>
                    <a:pt x="35128" y="11036"/>
                  </a:lnTo>
                  <a:lnTo>
                    <a:pt x="27332" y="13390"/>
                  </a:lnTo>
                  <a:lnTo>
                    <a:pt x="22135" y="17075"/>
                  </a:lnTo>
                  <a:lnTo>
                    <a:pt x="18669" y="21649"/>
                  </a:lnTo>
                  <a:lnTo>
                    <a:pt x="14820" y="32376"/>
                  </a:lnTo>
                  <a:lnTo>
                    <a:pt x="12145" y="72868"/>
                  </a:lnTo>
                  <a:lnTo>
                    <a:pt x="11860" y="111544"/>
                  </a:lnTo>
                  <a:lnTo>
                    <a:pt x="8405" y="150912"/>
                  </a:lnTo>
                  <a:lnTo>
                    <a:pt x="5280" y="195661"/>
                  </a:lnTo>
                  <a:lnTo>
                    <a:pt x="0" y="226387"/>
                  </a:lnTo>
                  <a:lnTo>
                    <a:pt x="2696" y="238484"/>
                  </a:lnTo>
                  <a:lnTo>
                    <a:pt x="4300" y="241221"/>
                  </a:lnTo>
                  <a:lnTo>
                    <a:pt x="6074" y="243046"/>
                  </a:lnTo>
                  <a:lnTo>
                    <a:pt x="12044" y="245781"/>
                  </a:lnTo>
                  <a:lnTo>
                    <a:pt x="33389" y="250580"/>
                  </a:lnTo>
                  <a:lnTo>
                    <a:pt x="70757" y="252317"/>
                  </a:lnTo>
                  <a:lnTo>
                    <a:pt x="115148" y="252125"/>
                  </a:lnTo>
                  <a:lnTo>
                    <a:pt x="149466" y="247207"/>
                  </a:lnTo>
                  <a:lnTo>
                    <a:pt x="176840" y="233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125"/>
            <p:cNvSpPr/>
            <p:nvPr>
              <p:custDataLst>
                <p:tags r:id="rId248"/>
              </p:custDataLst>
            </p:nvPr>
          </p:nvSpPr>
          <p:spPr>
            <a:xfrm>
              <a:off x="6000750" y="5753983"/>
              <a:ext cx="25401" cy="259468"/>
            </a:xfrm>
            <a:custGeom>
              <a:avLst/>
              <a:gdLst/>
              <a:ahLst/>
              <a:cxnLst/>
              <a:rect l="0" t="0" r="0" b="0"/>
              <a:pathLst>
                <a:path w="25401" h="259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8862"/>
                  </a:lnTo>
                  <a:lnTo>
                    <a:pt x="0" y="68993"/>
                  </a:lnTo>
                  <a:lnTo>
                    <a:pt x="1881" y="105432"/>
                  </a:lnTo>
                  <a:lnTo>
                    <a:pt x="5070" y="143735"/>
                  </a:lnTo>
                  <a:lnTo>
                    <a:pt x="8839" y="179573"/>
                  </a:lnTo>
                  <a:lnTo>
                    <a:pt x="14927" y="221370"/>
                  </a:lnTo>
                  <a:lnTo>
                    <a:pt x="2540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126"/>
            <p:cNvSpPr/>
            <p:nvPr>
              <p:custDataLst>
                <p:tags r:id="rId249"/>
              </p:custDataLst>
            </p:nvPr>
          </p:nvSpPr>
          <p:spPr>
            <a:xfrm>
              <a:off x="6305550" y="5641991"/>
              <a:ext cx="167955" cy="328380"/>
            </a:xfrm>
            <a:custGeom>
              <a:avLst/>
              <a:gdLst/>
              <a:ahLst/>
              <a:cxnLst/>
              <a:rect l="0" t="0" r="0" b="0"/>
              <a:pathLst>
                <a:path w="167955" h="328380">
                  <a:moveTo>
                    <a:pt x="12700" y="104759"/>
                  </a:moveTo>
                  <a:lnTo>
                    <a:pt x="12700" y="104759"/>
                  </a:lnTo>
                  <a:lnTo>
                    <a:pt x="19441" y="104759"/>
                  </a:lnTo>
                  <a:lnTo>
                    <a:pt x="22134" y="106876"/>
                  </a:lnTo>
                  <a:lnTo>
                    <a:pt x="29999" y="122084"/>
                  </a:lnTo>
                  <a:lnTo>
                    <a:pt x="40246" y="154578"/>
                  </a:lnTo>
                  <a:lnTo>
                    <a:pt x="45639" y="186166"/>
                  </a:lnTo>
                  <a:lnTo>
                    <a:pt x="48506" y="219492"/>
                  </a:lnTo>
                  <a:lnTo>
                    <a:pt x="49075" y="252413"/>
                  </a:lnTo>
                  <a:lnTo>
                    <a:pt x="45428" y="295891"/>
                  </a:lnTo>
                  <a:lnTo>
                    <a:pt x="39205" y="328007"/>
                  </a:lnTo>
                  <a:lnTo>
                    <a:pt x="38836" y="328379"/>
                  </a:lnTo>
                  <a:lnTo>
                    <a:pt x="33801" y="282508"/>
                  </a:lnTo>
                  <a:lnTo>
                    <a:pt x="32661" y="242320"/>
                  </a:lnTo>
                  <a:lnTo>
                    <a:pt x="33768" y="216222"/>
                  </a:lnTo>
                  <a:lnTo>
                    <a:pt x="35919" y="186830"/>
                  </a:lnTo>
                  <a:lnTo>
                    <a:pt x="38762" y="155238"/>
                  </a:lnTo>
                  <a:lnTo>
                    <a:pt x="42774" y="127124"/>
                  </a:lnTo>
                  <a:lnTo>
                    <a:pt x="47566" y="101324"/>
                  </a:lnTo>
                  <a:lnTo>
                    <a:pt x="57829" y="58077"/>
                  </a:lnTo>
                  <a:lnTo>
                    <a:pt x="67095" y="29448"/>
                  </a:lnTo>
                  <a:lnTo>
                    <a:pt x="79679" y="12962"/>
                  </a:lnTo>
                  <a:lnTo>
                    <a:pt x="94679" y="3988"/>
                  </a:lnTo>
                  <a:lnTo>
                    <a:pt x="110754" y="0"/>
                  </a:lnTo>
                  <a:lnTo>
                    <a:pt x="129187" y="5753"/>
                  </a:lnTo>
                  <a:lnTo>
                    <a:pt x="139041" y="11238"/>
                  </a:lnTo>
                  <a:lnTo>
                    <a:pt x="153753" y="28622"/>
                  </a:lnTo>
                  <a:lnTo>
                    <a:pt x="163585" y="50459"/>
                  </a:lnTo>
                  <a:lnTo>
                    <a:pt x="167954" y="74275"/>
                  </a:lnTo>
                  <a:lnTo>
                    <a:pt x="162371" y="98972"/>
                  </a:lnTo>
                  <a:lnTo>
                    <a:pt x="156931" y="111484"/>
                  </a:lnTo>
                  <a:lnTo>
                    <a:pt x="137714" y="132913"/>
                  </a:lnTo>
                  <a:lnTo>
                    <a:pt x="125677" y="142578"/>
                  </a:lnTo>
                  <a:lnTo>
                    <a:pt x="93486" y="155199"/>
                  </a:lnTo>
                  <a:lnTo>
                    <a:pt x="46986" y="162509"/>
                  </a:lnTo>
                  <a:lnTo>
                    <a:pt x="26527" y="160764"/>
                  </a:lnTo>
                  <a:lnTo>
                    <a:pt x="0" y="149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127"/>
            <p:cNvSpPr/>
            <p:nvPr>
              <p:custDataLst>
                <p:tags r:id="rId250"/>
              </p:custDataLst>
            </p:nvPr>
          </p:nvSpPr>
          <p:spPr>
            <a:xfrm>
              <a:off x="6720187" y="5684133"/>
              <a:ext cx="137814" cy="310268"/>
            </a:xfrm>
            <a:custGeom>
              <a:avLst/>
              <a:gdLst/>
              <a:ahLst/>
              <a:cxnLst/>
              <a:rect l="0" t="0" r="0" b="0"/>
              <a:pathLst>
                <a:path w="137814" h="310268">
                  <a:moveTo>
                    <a:pt x="137813" y="5467"/>
                  </a:moveTo>
                  <a:lnTo>
                    <a:pt x="137813" y="5467"/>
                  </a:lnTo>
                  <a:lnTo>
                    <a:pt x="137813" y="2096"/>
                  </a:lnTo>
                  <a:lnTo>
                    <a:pt x="137108" y="1103"/>
                  </a:lnTo>
                  <a:lnTo>
                    <a:pt x="135932" y="441"/>
                  </a:lnTo>
                  <a:lnTo>
                    <a:pt x="134442" y="0"/>
                  </a:lnTo>
                  <a:lnTo>
                    <a:pt x="125604" y="2749"/>
                  </a:lnTo>
                  <a:lnTo>
                    <a:pt x="86389" y="40264"/>
                  </a:lnTo>
                  <a:lnTo>
                    <a:pt x="61335" y="71027"/>
                  </a:lnTo>
                  <a:lnTo>
                    <a:pt x="36089" y="110569"/>
                  </a:lnTo>
                  <a:lnTo>
                    <a:pt x="16402" y="154015"/>
                  </a:lnTo>
                  <a:lnTo>
                    <a:pt x="3419" y="197076"/>
                  </a:lnTo>
                  <a:lnTo>
                    <a:pt x="0" y="235030"/>
                  </a:lnTo>
                  <a:lnTo>
                    <a:pt x="10241" y="265069"/>
                  </a:lnTo>
                  <a:lnTo>
                    <a:pt x="18898" y="278018"/>
                  </a:lnTo>
                  <a:lnTo>
                    <a:pt x="39806" y="294288"/>
                  </a:lnTo>
                  <a:lnTo>
                    <a:pt x="74313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128"/>
            <p:cNvSpPr/>
            <p:nvPr>
              <p:custDataLst>
                <p:tags r:id="rId251"/>
              </p:custDataLst>
            </p:nvPr>
          </p:nvSpPr>
          <p:spPr>
            <a:xfrm>
              <a:off x="5888855" y="5873750"/>
              <a:ext cx="245246" cy="15337"/>
            </a:xfrm>
            <a:custGeom>
              <a:avLst/>
              <a:gdLst/>
              <a:ahLst/>
              <a:cxnLst/>
              <a:rect l="0" t="0" r="0" b="0"/>
              <a:pathLst>
                <a:path w="245246" h="15337">
                  <a:moveTo>
                    <a:pt x="29345" y="0"/>
                  </a:moveTo>
                  <a:lnTo>
                    <a:pt x="29345" y="0"/>
                  </a:lnTo>
                  <a:lnTo>
                    <a:pt x="14842" y="705"/>
                  </a:lnTo>
                  <a:lnTo>
                    <a:pt x="6201" y="3371"/>
                  </a:lnTo>
                  <a:lnTo>
                    <a:pt x="3333" y="5069"/>
                  </a:lnTo>
                  <a:lnTo>
                    <a:pt x="144" y="8839"/>
                  </a:lnTo>
                  <a:lnTo>
                    <a:pt x="0" y="10832"/>
                  </a:lnTo>
                  <a:lnTo>
                    <a:pt x="1721" y="14927"/>
                  </a:lnTo>
                  <a:lnTo>
                    <a:pt x="14245" y="15336"/>
                  </a:lnTo>
                  <a:lnTo>
                    <a:pt x="52622" y="13481"/>
                  </a:lnTo>
                  <a:lnTo>
                    <a:pt x="89784" y="13046"/>
                  </a:lnTo>
                  <a:lnTo>
                    <a:pt x="132171" y="12853"/>
                  </a:lnTo>
                  <a:lnTo>
                    <a:pt x="171238" y="10887"/>
                  </a:lnTo>
                  <a:lnTo>
                    <a:pt x="215555" y="5812"/>
                  </a:lnTo>
                  <a:lnTo>
                    <a:pt x="245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129"/>
            <p:cNvSpPr/>
            <p:nvPr>
              <p:custDataLst>
                <p:tags r:id="rId252"/>
              </p:custDataLst>
            </p:nvPr>
          </p:nvSpPr>
          <p:spPr>
            <a:xfrm>
              <a:off x="6483350" y="5797550"/>
              <a:ext cx="95251" cy="184732"/>
            </a:xfrm>
            <a:custGeom>
              <a:avLst/>
              <a:gdLst/>
              <a:ahLst/>
              <a:cxnLst/>
              <a:rect l="0" t="0" r="0" b="0"/>
              <a:pathLst>
                <a:path w="95251" h="184732">
                  <a:moveTo>
                    <a:pt x="0" y="63500"/>
                  </a:moveTo>
                  <a:lnTo>
                    <a:pt x="0" y="63500"/>
                  </a:lnTo>
                  <a:lnTo>
                    <a:pt x="8839" y="49195"/>
                  </a:lnTo>
                  <a:lnTo>
                    <a:pt x="21669" y="42485"/>
                  </a:lnTo>
                  <a:lnTo>
                    <a:pt x="27146" y="42434"/>
                  </a:lnTo>
                  <a:lnTo>
                    <a:pt x="38875" y="46141"/>
                  </a:lnTo>
                  <a:lnTo>
                    <a:pt x="49264" y="58137"/>
                  </a:lnTo>
                  <a:lnTo>
                    <a:pt x="57878" y="76638"/>
                  </a:lnTo>
                  <a:lnTo>
                    <a:pt x="64057" y="101324"/>
                  </a:lnTo>
                  <a:lnTo>
                    <a:pt x="61393" y="139618"/>
                  </a:lnTo>
                  <a:lnTo>
                    <a:pt x="48293" y="171034"/>
                  </a:lnTo>
                  <a:lnTo>
                    <a:pt x="40749" y="181848"/>
                  </a:lnTo>
                  <a:lnTo>
                    <a:pt x="37749" y="184731"/>
                  </a:lnTo>
                  <a:lnTo>
                    <a:pt x="34338" y="183832"/>
                  </a:lnTo>
                  <a:lnTo>
                    <a:pt x="26786" y="175306"/>
                  </a:lnTo>
                  <a:lnTo>
                    <a:pt x="24369" y="156466"/>
                  </a:lnTo>
                  <a:lnTo>
                    <a:pt x="27764" y="129513"/>
                  </a:lnTo>
                  <a:lnTo>
                    <a:pt x="38680" y="94015"/>
                  </a:lnTo>
                  <a:lnTo>
                    <a:pt x="60692" y="478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130"/>
            <p:cNvSpPr/>
            <p:nvPr>
              <p:custDataLst>
                <p:tags r:id="rId253"/>
              </p:custDataLst>
            </p:nvPr>
          </p:nvSpPr>
          <p:spPr>
            <a:xfrm>
              <a:off x="7658362" y="5892802"/>
              <a:ext cx="215639" cy="6349"/>
            </a:xfrm>
            <a:custGeom>
              <a:avLst/>
              <a:gdLst/>
              <a:ahLst/>
              <a:cxnLst/>
              <a:rect l="0" t="0" r="0" b="0"/>
              <a:pathLst>
                <a:path w="215639" h="6349">
                  <a:moveTo>
                    <a:pt x="6088" y="6348"/>
                  </a:moveTo>
                  <a:lnTo>
                    <a:pt x="6088" y="6348"/>
                  </a:lnTo>
                  <a:lnTo>
                    <a:pt x="6088" y="2977"/>
                  </a:lnTo>
                  <a:lnTo>
                    <a:pt x="5383" y="1984"/>
                  </a:lnTo>
                  <a:lnTo>
                    <a:pt x="4206" y="1322"/>
                  </a:lnTo>
                  <a:lnTo>
                    <a:pt x="0" y="74"/>
                  </a:lnTo>
                  <a:lnTo>
                    <a:pt x="41706" y="3"/>
                  </a:lnTo>
                  <a:lnTo>
                    <a:pt x="86805" y="0"/>
                  </a:lnTo>
                  <a:lnTo>
                    <a:pt x="119338" y="0"/>
                  </a:lnTo>
                  <a:lnTo>
                    <a:pt x="166016" y="3369"/>
                  </a:lnTo>
                  <a:lnTo>
                    <a:pt x="213268" y="6232"/>
                  </a:lnTo>
                  <a:lnTo>
                    <a:pt x="215638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131"/>
            <p:cNvSpPr/>
            <p:nvPr>
              <p:custDataLst>
                <p:tags r:id="rId254"/>
              </p:custDataLst>
            </p:nvPr>
          </p:nvSpPr>
          <p:spPr>
            <a:xfrm>
              <a:off x="7366000" y="5689600"/>
              <a:ext cx="99852" cy="317501"/>
            </a:xfrm>
            <a:custGeom>
              <a:avLst/>
              <a:gdLst/>
              <a:ahLst/>
              <a:cxnLst/>
              <a:rect l="0" t="0" r="0" b="0"/>
              <a:pathLst>
                <a:path w="99852" h="317501">
                  <a:moveTo>
                    <a:pt x="0" y="0"/>
                  </a:moveTo>
                  <a:lnTo>
                    <a:pt x="0" y="0"/>
                  </a:lnTo>
                  <a:lnTo>
                    <a:pt x="31160" y="22322"/>
                  </a:lnTo>
                  <a:lnTo>
                    <a:pt x="65207" y="57022"/>
                  </a:lnTo>
                  <a:lnTo>
                    <a:pt x="84012" y="93782"/>
                  </a:lnTo>
                  <a:lnTo>
                    <a:pt x="96606" y="137637"/>
                  </a:lnTo>
                  <a:lnTo>
                    <a:pt x="99851" y="182998"/>
                  </a:lnTo>
                  <a:lnTo>
                    <a:pt x="93296" y="225266"/>
                  </a:lnTo>
                  <a:lnTo>
                    <a:pt x="79565" y="262396"/>
                  </a:lnTo>
                  <a:lnTo>
                    <a:pt x="38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132"/>
            <p:cNvSpPr/>
            <p:nvPr>
              <p:custDataLst>
                <p:tags r:id="rId255"/>
              </p:custDataLst>
            </p:nvPr>
          </p:nvSpPr>
          <p:spPr>
            <a:xfrm>
              <a:off x="7226300" y="5913876"/>
              <a:ext cx="146051" cy="105756"/>
            </a:xfrm>
            <a:custGeom>
              <a:avLst/>
              <a:gdLst/>
              <a:ahLst/>
              <a:cxnLst/>
              <a:rect l="0" t="0" r="0" b="0"/>
              <a:pathLst>
                <a:path w="146051" h="105756">
                  <a:moveTo>
                    <a:pt x="0" y="17024"/>
                  </a:moveTo>
                  <a:lnTo>
                    <a:pt x="0" y="17024"/>
                  </a:lnTo>
                  <a:lnTo>
                    <a:pt x="15580" y="4815"/>
                  </a:lnTo>
                  <a:lnTo>
                    <a:pt x="24798" y="1014"/>
                  </a:lnTo>
                  <a:lnTo>
                    <a:pt x="29232" y="0"/>
                  </a:lnTo>
                  <a:lnTo>
                    <a:pt x="37922" y="756"/>
                  </a:lnTo>
                  <a:lnTo>
                    <a:pt x="45782" y="3443"/>
                  </a:lnTo>
                  <a:lnTo>
                    <a:pt x="51626" y="6991"/>
                  </a:lnTo>
                  <a:lnTo>
                    <a:pt x="52762" y="10335"/>
                  </a:lnTo>
                  <a:lnTo>
                    <a:pt x="49514" y="32793"/>
                  </a:lnTo>
                  <a:lnTo>
                    <a:pt x="44584" y="47316"/>
                  </a:lnTo>
                  <a:lnTo>
                    <a:pt x="14774" y="91257"/>
                  </a:lnTo>
                  <a:lnTo>
                    <a:pt x="8014" y="103027"/>
                  </a:lnTo>
                  <a:lnTo>
                    <a:pt x="8871" y="103993"/>
                  </a:lnTo>
                  <a:lnTo>
                    <a:pt x="13584" y="105066"/>
                  </a:lnTo>
                  <a:lnTo>
                    <a:pt x="49799" y="105755"/>
                  </a:lnTo>
                  <a:lnTo>
                    <a:pt x="92444" y="104462"/>
                  </a:lnTo>
                  <a:lnTo>
                    <a:pt x="146050" y="9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133"/>
            <p:cNvSpPr/>
            <p:nvPr>
              <p:custDataLst>
                <p:tags r:id="rId256"/>
              </p:custDataLst>
            </p:nvPr>
          </p:nvSpPr>
          <p:spPr>
            <a:xfrm>
              <a:off x="6934200" y="58356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5" y="18493"/>
                  </a:lnTo>
                  <a:lnTo>
                    <a:pt x="43338" y="4735"/>
                  </a:lnTo>
                  <a:lnTo>
                    <a:pt x="88053" y="93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396"/>
          <p:cNvGrpSpPr/>
          <p:nvPr/>
        </p:nvGrpSpPr>
        <p:grpSpPr>
          <a:xfrm>
            <a:off x="4495800" y="5714635"/>
            <a:ext cx="1125708" cy="400416"/>
            <a:chOff x="4495800" y="5714635"/>
            <a:chExt cx="1125708" cy="400416"/>
          </a:xfrm>
        </p:grpSpPr>
        <p:sp>
          <p:nvSpPr>
            <p:cNvPr id="970" name="SMARTInkShape-2134"/>
            <p:cNvSpPr/>
            <p:nvPr>
              <p:custDataLst>
                <p:tags r:id="rId240"/>
              </p:custDataLst>
            </p:nvPr>
          </p:nvSpPr>
          <p:spPr>
            <a:xfrm>
              <a:off x="5537200" y="5734050"/>
              <a:ext cx="84308" cy="381001"/>
            </a:xfrm>
            <a:custGeom>
              <a:avLst/>
              <a:gdLst/>
              <a:ahLst/>
              <a:cxnLst/>
              <a:rect l="0" t="0" r="0" b="0"/>
              <a:pathLst>
                <a:path w="84308" h="3810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46680" y="49902"/>
                  </a:lnTo>
                  <a:lnTo>
                    <a:pt x="60963" y="87091"/>
                  </a:lnTo>
                  <a:lnTo>
                    <a:pt x="72015" y="131840"/>
                  </a:lnTo>
                  <a:lnTo>
                    <a:pt x="76232" y="155627"/>
                  </a:lnTo>
                  <a:lnTo>
                    <a:pt x="79749" y="179950"/>
                  </a:lnTo>
                  <a:lnTo>
                    <a:pt x="82799" y="204634"/>
                  </a:lnTo>
                  <a:lnTo>
                    <a:pt x="84307" y="250873"/>
                  </a:lnTo>
                  <a:lnTo>
                    <a:pt x="79097" y="292827"/>
                  </a:lnTo>
                  <a:lnTo>
                    <a:pt x="62671" y="327936"/>
                  </a:lnTo>
                  <a:lnTo>
                    <a:pt x="39377" y="35247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135"/>
            <p:cNvSpPr/>
            <p:nvPr>
              <p:custDataLst>
                <p:tags r:id="rId241"/>
              </p:custDataLst>
            </p:nvPr>
          </p:nvSpPr>
          <p:spPr>
            <a:xfrm>
              <a:off x="5454650" y="59753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39346"/>
                  </a:lnTo>
                  <a:lnTo>
                    <a:pt x="0" y="8369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136"/>
            <p:cNvSpPr/>
            <p:nvPr>
              <p:custDataLst>
                <p:tags r:id="rId242"/>
              </p:custDataLst>
            </p:nvPr>
          </p:nvSpPr>
          <p:spPr>
            <a:xfrm>
              <a:off x="5181600" y="5918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1550" y="58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137"/>
            <p:cNvSpPr/>
            <p:nvPr>
              <p:custDataLst>
                <p:tags r:id="rId243"/>
              </p:custDataLst>
            </p:nvPr>
          </p:nvSpPr>
          <p:spPr>
            <a:xfrm>
              <a:off x="5153610" y="5765900"/>
              <a:ext cx="199441" cy="258479"/>
            </a:xfrm>
            <a:custGeom>
              <a:avLst/>
              <a:gdLst/>
              <a:ahLst/>
              <a:cxnLst/>
              <a:rect l="0" t="0" r="0" b="0"/>
              <a:pathLst>
                <a:path w="199441" h="258479">
                  <a:moveTo>
                    <a:pt x="199440" y="12600"/>
                  </a:moveTo>
                  <a:lnTo>
                    <a:pt x="199440" y="12600"/>
                  </a:lnTo>
                  <a:lnTo>
                    <a:pt x="199440" y="9229"/>
                  </a:lnTo>
                  <a:lnTo>
                    <a:pt x="195677" y="5692"/>
                  </a:lnTo>
                  <a:lnTo>
                    <a:pt x="190006" y="2474"/>
                  </a:lnTo>
                  <a:lnTo>
                    <a:pt x="185134" y="1044"/>
                  </a:lnTo>
                  <a:lnTo>
                    <a:pt x="145453" y="0"/>
                  </a:lnTo>
                  <a:lnTo>
                    <a:pt x="100905" y="11847"/>
                  </a:lnTo>
                  <a:lnTo>
                    <a:pt x="87208" y="17910"/>
                  </a:lnTo>
                  <a:lnTo>
                    <a:pt x="76417" y="27659"/>
                  </a:lnTo>
                  <a:lnTo>
                    <a:pt x="53635" y="71175"/>
                  </a:lnTo>
                  <a:lnTo>
                    <a:pt x="42645" y="105687"/>
                  </a:lnTo>
                  <a:lnTo>
                    <a:pt x="33037" y="145309"/>
                  </a:lnTo>
                  <a:lnTo>
                    <a:pt x="21254" y="181979"/>
                  </a:lnTo>
                  <a:lnTo>
                    <a:pt x="8001" y="222603"/>
                  </a:lnTo>
                  <a:lnTo>
                    <a:pt x="0" y="246255"/>
                  </a:lnTo>
                  <a:lnTo>
                    <a:pt x="158" y="248803"/>
                  </a:lnTo>
                  <a:lnTo>
                    <a:pt x="2215" y="252340"/>
                  </a:lnTo>
                  <a:lnTo>
                    <a:pt x="5481" y="256263"/>
                  </a:lnTo>
                  <a:lnTo>
                    <a:pt x="14928" y="258478"/>
                  </a:lnTo>
                  <a:lnTo>
                    <a:pt x="50732" y="256529"/>
                  </a:lnTo>
                  <a:lnTo>
                    <a:pt x="89605" y="254679"/>
                  </a:lnTo>
                  <a:lnTo>
                    <a:pt x="132403" y="254131"/>
                  </a:lnTo>
                  <a:lnTo>
                    <a:pt x="174040" y="24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138"/>
            <p:cNvSpPr/>
            <p:nvPr>
              <p:custDataLst>
                <p:tags r:id="rId244"/>
              </p:custDataLst>
            </p:nvPr>
          </p:nvSpPr>
          <p:spPr>
            <a:xfrm>
              <a:off x="4954727" y="5720627"/>
              <a:ext cx="169724" cy="375374"/>
            </a:xfrm>
            <a:custGeom>
              <a:avLst/>
              <a:gdLst/>
              <a:ahLst/>
              <a:cxnLst/>
              <a:rect l="0" t="0" r="0" b="0"/>
              <a:pathLst>
                <a:path w="169724" h="375374">
                  <a:moveTo>
                    <a:pt x="169723" y="19773"/>
                  </a:moveTo>
                  <a:lnTo>
                    <a:pt x="169723" y="19773"/>
                  </a:lnTo>
                  <a:lnTo>
                    <a:pt x="146579" y="0"/>
                  </a:lnTo>
                  <a:lnTo>
                    <a:pt x="132390" y="637"/>
                  </a:lnTo>
                  <a:lnTo>
                    <a:pt x="91165" y="15915"/>
                  </a:lnTo>
                  <a:lnTo>
                    <a:pt x="51353" y="46695"/>
                  </a:lnTo>
                  <a:lnTo>
                    <a:pt x="28449" y="82539"/>
                  </a:lnTo>
                  <a:lnTo>
                    <a:pt x="10978" y="127396"/>
                  </a:lnTo>
                  <a:lnTo>
                    <a:pt x="5333" y="152200"/>
                  </a:lnTo>
                  <a:lnTo>
                    <a:pt x="863" y="177907"/>
                  </a:lnTo>
                  <a:lnTo>
                    <a:pt x="0" y="202808"/>
                  </a:lnTo>
                  <a:lnTo>
                    <a:pt x="1541" y="227167"/>
                  </a:lnTo>
                  <a:lnTo>
                    <a:pt x="10309" y="272815"/>
                  </a:lnTo>
                  <a:lnTo>
                    <a:pt x="25965" y="311917"/>
                  </a:lnTo>
                  <a:lnTo>
                    <a:pt x="57983" y="352181"/>
                  </a:lnTo>
                  <a:lnTo>
                    <a:pt x="80823" y="375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139"/>
            <p:cNvSpPr/>
            <p:nvPr>
              <p:custDataLst>
                <p:tags r:id="rId245"/>
              </p:custDataLst>
            </p:nvPr>
          </p:nvSpPr>
          <p:spPr>
            <a:xfrm>
              <a:off x="4654550" y="5848350"/>
              <a:ext cx="139701" cy="198913"/>
            </a:xfrm>
            <a:custGeom>
              <a:avLst/>
              <a:gdLst/>
              <a:ahLst/>
              <a:cxnLst/>
              <a:rect l="0" t="0" r="0" b="0"/>
              <a:pathLst>
                <a:path w="139701" h="198913">
                  <a:moveTo>
                    <a:pt x="0" y="82550"/>
                  </a:moveTo>
                  <a:lnTo>
                    <a:pt x="0" y="82550"/>
                  </a:lnTo>
                  <a:lnTo>
                    <a:pt x="5775" y="77480"/>
                  </a:lnTo>
                  <a:lnTo>
                    <a:pt x="12209" y="73711"/>
                  </a:lnTo>
                  <a:lnTo>
                    <a:pt x="23535" y="73448"/>
                  </a:lnTo>
                  <a:lnTo>
                    <a:pt x="45779" y="79147"/>
                  </a:lnTo>
                  <a:lnTo>
                    <a:pt x="53803" y="82398"/>
                  </a:lnTo>
                  <a:lnTo>
                    <a:pt x="68362" y="95418"/>
                  </a:lnTo>
                  <a:lnTo>
                    <a:pt x="75208" y="103828"/>
                  </a:lnTo>
                  <a:lnTo>
                    <a:pt x="80933" y="124462"/>
                  </a:lnTo>
                  <a:lnTo>
                    <a:pt x="79715" y="146333"/>
                  </a:lnTo>
                  <a:lnTo>
                    <a:pt x="67129" y="173807"/>
                  </a:lnTo>
                  <a:lnTo>
                    <a:pt x="55940" y="188725"/>
                  </a:lnTo>
                  <a:lnTo>
                    <a:pt x="43912" y="196767"/>
                  </a:lnTo>
                  <a:lnTo>
                    <a:pt x="37741" y="198912"/>
                  </a:lnTo>
                  <a:lnTo>
                    <a:pt x="33628" y="198225"/>
                  </a:lnTo>
                  <a:lnTo>
                    <a:pt x="30885" y="195650"/>
                  </a:lnTo>
                  <a:lnTo>
                    <a:pt x="29057" y="191816"/>
                  </a:lnTo>
                  <a:lnTo>
                    <a:pt x="29854" y="156082"/>
                  </a:lnTo>
                  <a:lnTo>
                    <a:pt x="38433" y="122992"/>
                  </a:lnTo>
                  <a:lnTo>
                    <a:pt x="53065" y="89236"/>
                  </a:lnTo>
                  <a:lnTo>
                    <a:pt x="85808" y="4713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140"/>
            <p:cNvSpPr/>
            <p:nvPr>
              <p:custDataLst>
                <p:tags r:id="rId246"/>
              </p:custDataLst>
            </p:nvPr>
          </p:nvSpPr>
          <p:spPr>
            <a:xfrm>
              <a:off x="4495800" y="5714635"/>
              <a:ext cx="144412" cy="355736"/>
            </a:xfrm>
            <a:custGeom>
              <a:avLst/>
              <a:gdLst/>
              <a:ahLst/>
              <a:cxnLst/>
              <a:rect l="0" t="0" r="0" b="0"/>
              <a:pathLst>
                <a:path w="144412" h="355736">
                  <a:moveTo>
                    <a:pt x="31750" y="133715"/>
                  </a:moveTo>
                  <a:lnTo>
                    <a:pt x="31750" y="133715"/>
                  </a:lnTo>
                  <a:lnTo>
                    <a:pt x="38657" y="168871"/>
                  </a:lnTo>
                  <a:lnTo>
                    <a:pt x="42582" y="198730"/>
                  </a:lnTo>
                  <a:lnTo>
                    <a:pt x="46677" y="235518"/>
                  </a:lnTo>
                  <a:lnTo>
                    <a:pt x="50848" y="273505"/>
                  </a:lnTo>
                  <a:lnTo>
                    <a:pt x="54350" y="308733"/>
                  </a:lnTo>
                  <a:lnTo>
                    <a:pt x="56781" y="354562"/>
                  </a:lnTo>
                  <a:lnTo>
                    <a:pt x="56199" y="355735"/>
                  </a:lnTo>
                  <a:lnTo>
                    <a:pt x="55105" y="355107"/>
                  </a:lnTo>
                  <a:lnTo>
                    <a:pt x="53670" y="353276"/>
                  </a:lnTo>
                  <a:lnTo>
                    <a:pt x="41933" y="314982"/>
                  </a:lnTo>
                  <a:lnTo>
                    <a:pt x="36746" y="273309"/>
                  </a:lnTo>
                  <a:lnTo>
                    <a:pt x="35081" y="244417"/>
                  </a:lnTo>
                  <a:lnTo>
                    <a:pt x="33970" y="211044"/>
                  </a:lnTo>
                  <a:lnTo>
                    <a:pt x="33230" y="174684"/>
                  </a:lnTo>
                  <a:lnTo>
                    <a:pt x="35559" y="141272"/>
                  </a:lnTo>
                  <a:lnTo>
                    <a:pt x="39934" y="109826"/>
                  </a:lnTo>
                  <a:lnTo>
                    <a:pt x="45672" y="79689"/>
                  </a:lnTo>
                  <a:lnTo>
                    <a:pt x="55812" y="38677"/>
                  </a:lnTo>
                  <a:lnTo>
                    <a:pt x="65022" y="13865"/>
                  </a:lnTo>
                  <a:lnTo>
                    <a:pt x="73820" y="2837"/>
                  </a:lnTo>
                  <a:lnTo>
                    <a:pt x="79551" y="602"/>
                  </a:lnTo>
                  <a:lnTo>
                    <a:pt x="93447" y="0"/>
                  </a:lnTo>
                  <a:lnTo>
                    <a:pt x="109030" y="7729"/>
                  </a:lnTo>
                  <a:lnTo>
                    <a:pt x="117137" y="13740"/>
                  </a:lnTo>
                  <a:lnTo>
                    <a:pt x="138659" y="45799"/>
                  </a:lnTo>
                  <a:lnTo>
                    <a:pt x="144411" y="76298"/>
                  </a:lnTo>
                  <a:lnTo>
                    <a:pt x="143205" y="109606"/>
                  </a:lnTo>
                  <a:lnTo>
                    <a:pt x="135613" y="140874"/>
                  </a:lnTo>
                  <a:lnTo>
                    <a:pt x="119539" y="167470"/>
                  </a:lnTo>
                  <a:lnTo>
                    <a:pt x="98284" y="188228"/>
                  </a:lnTo>
                  <a:lnTo>
                    <a:pt x="74726" y="199806"/>
                  </a:lnTo>
                  <a:lnTo>
                    <a:pt x="37663" y="203548"/>
                  </a:lnTo>
                  <a:lnTo>
                    <a:pt x="20032" y="197914"/>
                  </a:lnTo>
                  <a:lnTo>
                    <a:pt x="0" y="18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5" name="SMARTInkShape-Group397"/>
          <p:cNvGrpSpPr/>
          <p:nvPr/>
        </p:nvGrpSpPr>
        <p:grpSpPr>
          <a:xfrm>
            <a:off x="2645229" y="5816600"/>
            <a:ext cx="1374322" cy="450851"/>
            <a:chOff x="2645229" y="5816600"/>
            <a:chExt cx="1374322" cy="450851"/>
          </a:xfrm>
        </p:grpSpPr>
        <p:sp>
          <p:nvSpPr>
            <p:cNvPr id="978" name="SMARTInkShape-2141"/>
            <p:cNvSpPr/>
            <p:nvPr>
              <p:custDataLst>
                <p:tags r:id="rId233"/>
              </p:custDataLst>
            </p:nvPr>
          </p:nvSpPr>
          <p:spPr>
            <a:xfrm>
              <a:off x="3844729" y="6045200"/>
              <a:ext cx="155772" cy="11818"/>
            </a:xfrm>
            <a:custGeom>
              <a:avLst/>
              <a:gdLst/>
              <a:ahLst/>
              <a:cxnLst/>
              <a:rect l="0" t="0" r="0" b="0"/>
              <a:pathLst>
                <a:path w="1557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6348"/>
                  </a:lnTo>
                  <a:lnTo>
                    <a:pt x="418" y="7055"/>
                  </a:lnTo>
                  <a:lnTo>
                    <a:pt x="4645" y="9721"/>
                  </a:lnTo>
                  <a:lnTo>
                    <a:pt x="45298" y="11817"/>
                  </a:lnTo>
                  <a:lnTo>
                    <a:pt x="86916" y="8544"/>
                  </a:lnTo>
                  <a:lnTo>
                    <a:pt x="125169" y="379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142"/>
            <p:cNvSpPr/>
            <p:nvPr>
              <p:custDataLst>
                <p:tags r:id="rId234"/>
              </p:custDataLst>
            </p:nvPr>
          </p:nvSpPr>
          <p:spPr>
            <a:xfrm>
              <a:off x="3843515" y="5943600"/>
              <a:ext cx="176036" cy="19051"/>
            </a:xfrm>
            <a:custGeom>
              <a:avLst/>
              <a:gdLst/>
              <a:ahLst/>
              <a:cxnLst/>
              <a:rect l="0" t="0" r="0" b="0"/>
              <a:pathLst>
                <a:path w="1760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1703" y="14686"/>
                  </a:lnTo>
                  <a:lnTo>
                    <a:pt x="76350" y="13583"/>
                  </a:lnTo>
                  <a:lnTo>
                    <a:pt x="115268" y="9329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143"/>
            <p:cNvSpPr/>
            <p:nvPr>
              <p:custDataLst>
                <p:tags r:id="rId235"/>
              </p:custDataLst>
            </p:nvPr>
          </p:nvSpPr>
          <p:spPr>
            <a:xfrm>
              <a:off x="3524250" y="5816600"/>
              <a:ext cx="139411" cy="450851"/>
            </a:xfrm>
            <a:custGeom>
              <a:avLst/>
              <a:gdLst/>
              <a:ahLst/>
              <a:cxnLst/>
              <a:rect l="0" t="0" r="0" b="0"/>
              <a:pathLst>
                <a:path w="139411" h="450851">
                  <a:moveTo>
                    <a:pt x="0" y="0"/>
                  </a:moveTo>
                  <a:lnTo>
                    <a:pt x="0" y="0"/>
                  </a:lnTo>
                  <a:lnTo>
                    <a:pt x="38300" y="28248"/>
                  </a:lnTo>
                  <a:lnTo>
                    <a:pt x="63589" y="56299"/>
                  </a:lnTo>
                  <a:lnTo>
                    <a:pt x="88940" y="96989"/>
                  </a:lnTo>
                  <a:lnTo>
                    <a:pt x="112436" y="143295"/>
                  </a:lnTo>
                  <a:lnTo>
                    <a:pt x="123641" y="167496"/>
                  </a:lnTo>
                  <a:lnTo>
                    <a:pt x="131111" y="192098"/>
                  </a:lnTo>
                  <a:lnTo>
                    <a:pt x="136091" y="216965"/>
                  </a:lnTo>
                  <a:lnTo>
                    <a:pt x="139410" y="242010"/>
                  </a:lnTo>
                  <a:lnTo>
                    <a:pt x="138801" y="267173"/>
                  </a:lnTo>
                  <a:lnTo>
                    <a:pt x="135573" y="292415"/>
                  </a:lnTo>
                  <a:lnTo>
                    <a:pt x="130599" y="317709"/>
                  </a:lnTo>
                  <a:lnTo>
                    <a:pt x="110020" y="360867"/>
                  </a:lnTo>
                  <a:lnTo>
                    <a:pt x="82764" y="396746"/>
                  </a:lnTo>
                  <a:lnTo>
                    <a:pt x="2540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144"/>
            <p:cNvSpPr/>
            <p:nvPr>
              <p:custDataLst>
                <p:tags r:id="rId236"/>
              </p:custDataLst>
            </p:nvPr>
          </p:nvSpPr>
          <p:spPr>
            <a:xfrm>
              <a:off x="3321050" y="6087500"/>
              <a:ext cx="196851" cy="127357"/>
            </a:xfrm>
            <a:custGeom>
              <a:avLst/>
              <a:gdLst/>
              <a:ahLst/>
              <a:cxnLst/>
              <a:rect l="0" t="0" r="0" b="0"/>
              <a:pathLst>
                <a:path w="196851" h="127357">
                  <a:moveTo>
                    <a:pt x="0" y="21200"/>
                  </a:moveTo>
                  <a:lnTo>
                    <a:pt x="0" y="21200"/>
                  </a:lnTo>
                  <a:lnTo>
                    <a:pt x="0" y="17829"/>
                  </a:lnTo>
                  <a:lnTo>
                    <a:pt x="3763" y="14293"/>
                  </a:lnTo>
                  <a:lnTo>
                    <a:pt x="21048" y="6272"/>
                  </a:lnTo>
                  <a:lnTo>
                    <a:pt x="38691" y="0"/>
                  </a:lnTo>
                  <a:lnTo>
                    <a:pt x="44139" y="11"/>
                  </a:lnTo>
                  <a:lnTo>
                    <a:pt x="53954" y="3786"/>
                  </a:lnTo>
                  <a:lnTo>
                    <a:pt x="57136" y="7475"/>
                  </a:lnTo>
                  <a:lnTo>
                    <a:pt x="60671" y="17216"/>
                  </a:lnTo>
                  <a:lnTo>
                    <a:pt x="59291" y="41343"/>
                  </a:lnTo>
                  <a:lnTo>
                    <a:pt x="47434" y="79689"/>
                  </a:lnTo>
                  <a:lnTo>
                    <a:pt x="29654" y="116585"/>
                  </a:lnTo>
                  <a:lnTo>
                    <a:pt x="29647" y="120067"/>
                  </a:lnTo>
                  <a:lnTo>
                    <a:pt x="30349" y="123095"/>
                  </a:lnTo>
                  <a:lnTo>
                    <a:pt x="33638" y="125113"/>
                  </a:lnTo>
                  <a:lnTo>
                    <a:pt x="44819" y="127356"/>
                  </a:lnTo>
                  <a:lnTo>
                    <a:pt x="90906" y="118656"/>
                  </a:lnTo>
                  <a:lnTo>
                    <a:pt x="136610" y="108088"/>
                  </a:lnTo>
                  <a:lnTo>
                    <a:pt x="196850" y="9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2145"/>
            <p:cNvSpPr/>
            <p:nvPr>
              <p:custDataLst>
                <p:tags r:id="rId237"/>
              </p:custDataLst>
            </p:nvPr>
          </p:nvSpPr>
          <p:spPr>
            <a:xfrm>
              <a:off x="3041650" y="60071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3484" y="13191"/>
                  </a:lnTo>
                  <a:lnTo>
                    <a:pt x="58533" y="6996"/>
                  </a:lnTo>
                  <a:lnTo>
                    <a:pt x="99815" y="238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2146"/>
            <p:cNvSpPr/>
            <p:nvPr>
              <p:custDataLst>
                <p:tags r:id="rId238"/>
              </p:custDataLst>
            </p:nvPr>
          </p:nvSpPr>
          <p:spPr>
            <a:xfrm>
              <a:off x="3048136" y="5854751"/>
              <a:ext cx="209415" cy="272974"/>
            </a:xfrm>
            <a:custGeom>
              <a:avLst/>
              <a:gdLst/>
              <a:ahLst/>
              <a:cxnLst/>
              <a:rect l="0" t="0" r="0" b="0"/>
              <a:pathLst>
                <a:path w="209415" h="272974">
                  <a:moveTo>
                    <a:pt x="209414" y="6299"/>
                  </a:moveTo>
                  <a:lnTo>
                    <a:pt x="209414" y="6299"/>
                  </a:lnTo>
                  <a:lnTo>
                    <a:pt x="191411" y="5594"/>
                  </a:lnTo>
                  <a:lnTo>
                    <a:pt x="157443" y="537"/>
                  </a:lnTo>
                  <a:lnTo>
                    <a:pt x="114712" y="0"/>
                  </a:lnTo>
                  <a:lnTo>
                    <a:pt x="76112" y="1365"/>
                  </a:lnTo>
                  <a:lnTo>
                    <a:pt x="63385" y="6693"/>
                  </a:lnTo>
                  <a:lnTo>
                    <a:pt x="52555" y="17529"/>
                  </a:lnTo>
                  <a:lnTo>
                    <a:pt x="38524" y="43256"/>
                  </a:lnTo>
                  <a:lnTo>
                    <a:pt x="27311" y="79574"/>
                  </a:lnTo>
                  <a:lnTo>
                    <a:pt x="17639" y="125377"/>
                  </a:lnTo>
                  <a:lnTo>
                    <a:pt x="10586" y="158706"/>
                  </a:lnTo>
                  <a:lnTo>
                    <a:pt x="3354" y="199858"/>
                  </a:lnTo>
                  <a:lnTo>
                    <a:pt x="324" y="245353"/>
                  </a:lnTo>
                  <a:lnTo>
                    <a:pt x="0" y="259242"/>
                  </a:lnTo>
                  <a:lnTo>
                    <a:pt x="2072" y="262416"/>
                  </a:lnTo>
                  <a:lnTo>
                    <a:pt x="10017" y="267826"/>
                  </a:lnTo>
                  <a:lnTo>
                    <a:pt x="29762" y="271467"/>
                  </a:lnTo>
                  <a:lnTo>
                    <a:pt x="68904" y="272697"/>
                  </a:lnTo>
                  <a:lnTo>
                    <a:pt x="112121" y="272909"/>
                  </a:lnTo>
                  <a:lnTo>
                    <a:pt x="153697" y="272973"/>
                  </a:lnTo>
                  <a:lnTo>
                    <a:pt x="186257" y="271112"/>
                  </a:lnTo>
                  <a:lnTo>
                    <a:pt x="203064" y="26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147"/>
            <p:cNvSpPr/>
            <p:nvPr>
              <p:custDataLst>
                <p:tags r:id="rId239"/>
              </p:custDataLst>
            </p:nvPr>
          </p:nvSpPr>
          <p:spPr>
            <a:xfrm>
              <a:off x="2645229" y="5892800"/>
              <a:ext cx="192721" cy="234560"/>
            </a:xfrm>
            <a:custGeom>
              <a:avLst/>
              <a:gdLst/>
              <a:ahLst/>
              <a:cxnLst/>
              <a:rect l="0" t="0" r="0" b="0"/>
              <a:pathLst>
                <a:path w="192721" h="234560">
                  <a:moveTo>
                    <a:pt x="21771" y="0"/>
                  </a:moveTo>
                  <a:lnTo>
                    <a:pt x="21771" y="0"/>
                  </a:lnTo>
                  <a:lnTo>
                    <a:pt x="21771" y="3371"/>
                  </a:lnTo>
                  <a:lnTo>
                    <a:pt x="7465" y="44812"/>
                  </a:lnTo>
                  <a:lnTo>
                    <a:pt x="0" y="90226"/>
                  </a:lnTo>
                  <a:lnTo>
                    <a:pt x="2307" y="126687"/>
                  </a:lnTo>
                  <a:lnTo>
                    <a:pt x="11289" y="170971"/>
                  </a:lnTo>
                  <a:lnTo>
                    <a:pt x="19934" y="191698"/>
                  </a:lnTo>
                  <a:lnTo>
                    <a:pt x="46599" y="224237"/>
                  </a:lnTo>
                  <a:lnTo>
                    <a:pt x="53140" y="229925"/>
                  </a:lnTo>
                  <a:lnTo>
                    <a:pt x="59617" y="233011"/>
                  </a:lnTo>
                  <a:lnTo>
                    <a:pt x="72458" y="234559"/>
                  </a:lnTo>
                  <a:lnTo>
                    <a:pt x="87102" y="229131"/>
                  </a:lnTo>
                  <a:lnTo>
                    <a:pt x="119499" y="205030"/>
                  </a:lnTo>
                  <a:lnTo>
                    <a:pt x="151664" y="162953"/>
                  </a:lnTo>
                  <a:lnTo>
                    <a:pt x="173070" y="115758"/>
                  </a:lnTo>
                  <a:lnTo>
                    <a:pt x="187516" y="72255"/>
                  </a:lnTo>
                  <a:lnTo>
                    <a:pt x="192720" y="29540"/>
                  </a:lnTo>
                  <a:lnTo>
                    <a:pt x="192182" y="26043"/>
                  </a:lnTo>
                  <a:lnTo>
                    <a:pt x="191117" y="23712"/>
                  </a:lnTo>
                  <a:lnTo>
                    <a:pt x="189702" y="22158"/>
                  </a:lnTo>
                  <a:lnTo>
                    <a:pt x="188129" y="18550"/>
                  </a:lnTo>
                  <a:lnTo>
                    <a:pt x="187710" y="16600"/>
                  </a:lnTo>
                  <a:lnTo>
                    <a:pt x="186724" y="15300"/>
                  </a:lnTo>
                  <a:lnTo>
                    <a:pt x="1805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2" name="SMARTInkShape-Group398"/>
          <p:cNvGrpSpPr/>
          <p:nvPr/>
        </p:nvGrpSpPr>
        <p:grpSpPr>
          <a:xfrm>
            <a:off x="1517650" y="5786911"/>
            <a:ext cx="889001" cy="461490"/>
            <a:chOff x="1517650" y="5786911"/>
            <a:chExt cx="889001" cy="461490"/>
          </a:xfrm>
        </p:grpSpPr>
        <p:sp>
          <p:nvSpPr>
            <p:cNvPr id="986" name="SMARTInkShape-2148"/>
            <p:cNvSpPr/>
            <p:nvPr>
              <p:custDataLst>
                <p:tags r:id="rId227"/>
              </p:custDataLst>
            </p:nvPr>
          </p:nvSpPr>
          <p:spPr>
            <a:xfrm>
              <a:off x="2114550" y="6019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9232" y="4468"/>
                  </a:lnTo>
                  <a:lnTo>
                    <a:pt x="76535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149"/>
            <p:cNvSpPr/>
            <p:nvPr>
              <p:custDataLst>
                <p:tags r:id="rId228"/>
              </p:custDataLst>
            </p:nvPr>
          </p:nvSpPr>
          <p:spPr>
            <a:xfrm>
              <a:off x="2101371" y="5855589"/>
              <a:ext cx="190980" cy="288554"/>
            </a:xfrm>
            <a:custGeom>
              <a:avLst/>
              <a:gdLst/>
              <a:ahLst/>
              <a:cxnLst/>
              <a:rect l="0" t="0" r="0" b="0"/>
              <a:pathLst>
                <a:path w="190980" h="288554">
                  <a:moveTo>
                    <a:pt x="184629" y="11811"/>
                  </a:moveTo>
                  <a:lnTo>
                    <a:pt x="184629" y="11811"/>
                  </a:lnTo>
                  <a:lnTo>
                    <a:pt x="190096" y="6344"/>
                  </a:lnTo>
                  <a:lnTo>
                    <a:pt x="189685" y="6049"/>
                  </a:lnTo>
                  <a:lnTo>
                    <a:pt x="148725" y="0"/>
                  </a:lnTo>
                  <a:lnTo>
                    <a:pt x="115068" y="6135"/>
                  </a:lnTo>
                  <a:lnTo>
                    <a:pt x="92807" y="14060"/>
                  </a:lnTo>
                  <a:lnTo>
                    <a:pt x="79184" y="23688"/>
                  </a:lnTo>
                  <a:lnTo>
                    <a:pt x="66211" y="42220"/>
                  </a:lnTo>
                  <a:lnTo>
                    <a:pt x="54255" y="75883"/>
                  </a:lnTo>
                  <a:lnTo>
                    <a:pt x="46594" y="113972"/>
                  </a:lnTo>
                  <a:lnTo>
                    <a:pt x="35701" y="156538"/>
                  </a:lnTo>
                  <a:lnTo>
                    <a:pt x="23537" y="199018"/>
                  </a:lnTo>
                  <a:lnTo>
                    <a:pt x="6784" y="243811"/>
                  </a:lnTo>
                  <a:lnTo>
                    <a:pt x="459" y="260973"/>
                  </a:lnTo>
                  <a:lnTo>
                    <a:pt x="0" y="273304"/>
                  </a:lnTo>
                  <a:lnTo>
                    <a:pt x="2982" y="277861"/>
                  </a:lnTo>
                  <a:lnTo>
                    <a:pt x="13821" y="284807"/>
                  </a:lnTo>
                  <a:lnTo>
                    <a:pt x="29927" y="286484"/>
                  </a:lnTo>
                  <a:lnTo>
                    <a:pt x="75754" y="288553"/>
                  </a:lnTo>
                  <a:lnTo>
                    <a:pt x="122227" y="286323"/>
                  </a:lnTo>
                  <a:lnTo>
                    <a:pt x="165915" y="285052"/>
                  </a:lnTo>
                  <a:lnTo>
                    <a:pt x="190979" y="27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150"/>
            <p:cNvSpPr/>
            <p:nvPr>
              <p:custDataLst>
                <p:tags r:id="rId229"/>
              </p:custDataLst>
            </p:nvPr>
          </p:nvSpPr>
          <p:spPr>
            <a:xfrm>
              <a:off x="1900260" y="5823396"/>
              <a:ext cx="150791" cy="355122"/>
            </a:xfrm>
            <a:custGeom>
              <a:avLst/>
              <a:gdLst/>
              <a:ahLst/>
              <a:cxnLst/>
              <a:rect l="0" t="0" r="0" b="0"/>
              <a:pathLst>
                <a:path w="150791" h="355122">
                  <a:moveTo>
                    <a:pt x="99990" y="31304"/>
                  </a:moveTo>
                  <a:lnTo>
                    <a:pt x="99990" y="31304"/>
                  </a:lnTo>
                  <a:lnTo>
                    <a:pt x="103361" y="27933"/>
                  </a:lnTo>
                  <a:lnTo>
                    <a:pt x="105016" y="24397"/>
                  </a:lnTo>
                  <a:lnTo>
                    <a:pt x="105457" y="22465"/>
                  </a:lnTo>
                  <a:lnTo>
                    <a:pt x="102707" y="13006"/>
                  </a:lnTo>
                  <a:lnTo>
                    <a:pt x="97424" y="4637"/>
                  </a:lnTo>
                  <a:lnTo>
                    <a:pt x="94752" y="2943"/>
                  </a:lnTo>
                  <a:lnTo>
                    <a:pt x="88019" y="1060"/>
                  </a:lnTo>
                  <a:lnTo>
                    <a:pt x="72925" y="0"/>
                  </a:lnTo>
                  <a:lnTo>
                    <a:pt x="61150" y="7279"/>
                  </a:lnTo>
                  <a:lnTo>
                    <a:pt x="40739" y="32887"/>
                  </a:lnTo>
                  <a:lnTo>
                    <a:pt x="32973" y="45060"/>
                  </a:lnTo>
                  <a:lnTo>
                    <a:pt x="24267" y="73635"/>
                  </a:lnTo>
                  <a:lnTo>
                    <a:pt x="14936" y="113146"/>
                  </a:lnTo>
                  <a:lnTo>
                    <a:pt x="5187" y="159949"/>
                  </a:lnTo>
                  <a:lnTo>
                    <a:pt x="805" y="197501"/>
                  </a:lnTo>
                  <a:lnTo>
                    <a:pt x="0" y="228884"/>
                  </a:lnTo>
                  <a:lnTo>
                    <a:pt x="1580" y="256158"/>
                  </a:lnTo>
                  <a:lnTo>
                    <a:pt x="20269" y="303395"/>
                  </a:lnTo>
                  <a:lnTo>
                    <a:pt x="48330" y="339206"/>
                  </a:lnTo>
                  <a:lnTo>
                    <a:pt x="77265" y="355121"/>
                  </a:lnTo>
                  <a:lnTo>
                    <a:pt x="106588" y="354669"/>
                  </a:lnTo>
                  <a:lnTo>
                    <a:pt x="150790" y="34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151"/>
            <p:cNvSpPr/>
            <p:nvPr>
              <p:custDataLst>
                <p:tags r:id="rId230"/>
              </p:custDataLst>
            </p:nvPr>
          </p:nvSpPr>
          <p:spPr>
            <a:xfrm>
              <a:off x="1574800" y="5988050"/>
              <a:ext cx="184151" cy="169421"/>
            </a:xfrm>
            <a:custGeom>
              <a:avLst/>
              <a:gdLst/>
              <a:ahLst/>
              <a:cxnLst/>
              <a:rect l="0" t="0" r="0" b="0"/>
              <a:pathLst>
                <a:path w="184151" h="169421">
                  <a:moveTo>
                    <a:pt x="0" y="44450"/>
                  </a:moveTo>
                  <a:lnTo>
                    <a:pt x="0" y="44450"/>
                  </a:lnTo>
                  <a:lnTo>
                    <a:pt x="40452" y="64676"/>
                  </a:lnTo>
                  <a:lnTo>
                    <a:pt x="52368" y="80511"/>
                  </a:lnTo>
                  <a:lnTo>
                    <a:pt x="65608" y="124448"/>
                  </a:lnTo>
                  <a:lnTo>
                    <a:pt x="67729" y="152442"/>
                  </a:lnTo>
                  <a:lnTo>
                    <a:pt x="66320" y="160894"/>
                  </a:lnTo>
                  <a:lnTo>
                    <a:pt x="62557" y="165824"/>
                  </a:lnTo>
                  <a:lnTo>
                    <a:pt x="57227" y="168404"/>
                  </a:lnTo>
                  <a:lnTo>
                    <a:pt x="50851" y="169420"/>
                  </a:lnTo>
                  <a:lnTo>
                    <a:pt x="45190" y="167980"/>
                  </a:lnTo>
                  <a:lnTo>
                    <a:pt x="35136" y="160736"/>
                  </a:lnTo>
                  <a:lnTo>
                    <a:pt x="35418" y="150901"/>
                  </a:lnTo>
                  <a:lnTo>
                    <a:pt x="45139" y="121160"/>
                  </a:lnTo>
                  <a:lnTo>
                    <a:pt x="83797" y="80660"/>
                  </a:lnTo>
                  <a:lnTo>
                    <a:pt x="131082" y="41494"/>
                  </a:lnTo>
                  <a:lnTo>
                    <a:pt x="176743" y="574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152"/>
            <p:cNvSpPr/>
            <p:nvPr>
              <p:custDataLst>
                <p:tags r:id="rId231"/>
              </p:custDataLst>
            </p:nvPr>
          </p:nvSpPr>
          <p:spPr>
            <a:xfrm>
              <a:off x="2396929" y="6108700"/>
              <a:ext cx="9722" cy="139701"/>
            </a:xfrm>
            <a:custGeom>
              <a:avLst/>
              <a:gdLst/>
              <a:ahLst/>
              <a:cxnLst/>
              <a:rect l="0" t="0" r="0" b="0"/>
              <a:pathLst>
                <a:path w="9722" h="1397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439" y="52410"/>
                  </a:lnTo>
                  <a:lnTo>
                    <a:pt x="3187" y="93452"/>
                  </a:lnTo>
                  <a:lnTo>
                    <a:pt x="97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153"/>
            <p:cNvSpPr/>
            <p:nvPr>
              <p:custDataLst>
                <p:tags r:id="rId232"/>
              </p:custDataLst>
            </p:nvPr>
          </p:nvSpPr>
          <p:spPr>
            <a:xfrm>
              <a:off x="1517650" y="5786911"/>
              <a:ext cx="90394" cy="410690"/>
            </a:xfrm>
            <a:custGeom>
              <a:avLst/>
              <a:gdLst/>
              <a:ahLst/>
              <a:cxnLst/>
              <a:rect l="0" t="0" r="0" b="0"/>
              <a:pathLst>
                <a:path w="90394" h="410690">
                  <a:moveTo>
                    <a:pt x="0" y="410689"/>
                  </a:moveTo>
                  <a:lnTo>
                    <a:pt x="0" y="410689"/>
                  </a:lnTo>
                  <a:lnTo>
                    <a:pt x="3371" y="397205"/>
                  </a:lnTo>
                  <a:lnTo>
                    <a:pt x="6481" y="353017"/>
                  </a:lnTo>
                  <a:lnTo>
                    <a:pt x="10670" y="283340"/>
                  </a:lnTo>
                  <a:lnTo>
                    <a:pt x="15580" y="196673"/>
                  </a:lnTo>
                  <a:lnTo>
                    <a:pt x="21676" y="134662"/>
                  </a:lnTo>
                  <a:lnTo>
                    <a:pt x="28562" y="89088"/>
                  </a:lnTo>
                  <a:lnTo>
                    <a:pt x="35974" y="54471"/>
                  </a:lnTo>
                  <a:lnTo>
                    <a:pt x="51737" y="16008"/>
                  </a:lnTo>
                  <a:lnTo>
                    <a:pt x="59891" y="5752"/>
                  </a:lnTo>
                  <a:lnTo>
                    <a:pt x="68150" y="1031"/>
                  </a:lnTo>
                  <a:lnTo>
                    <a:pt x="76478" y="0"/>
                  </a:lnTo>
                  <a:lnTo>
                    <a:pt x="84852" y="1429"/>
                  </a:lnTo>
                  <a:lnTo>
                    <a:pt x="89023" y="20022"/>
                  </a:lnTo>
                  <a:lnTo>
                    <a:pt x="90393" y="50055"/>
                  </a:lnTo>
                  <a:lnTo>
                    <a:pt x="89896" y="87717"/>
                  </a:lnTo>
                  <a:lnTo>
                    <a:pt x="81817" y="131444"/>
                  </a:lnTo>
                  <a:lnTo>
                    <a:pt x="67046" y="158146"/>
                  </a:lnTo>
                  <a:lnTo>
                    <a:pt x="57150" y="169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6" name="SMARTInkShape-Group399"/>
          <p:cNvGrpSpPr/>
          <p:nvPr/>
        </p:nvGrpSpPr>
        <p:grpSpPr>
          <a:xfrm>
            <a:off x="8351000" y="4980949"/>
            <a:ext cx="521496" cy="238138"/>
            <a:chOff x="8351000" y="4980949"/>
            <a:chExt cx="521496" cy="238138"/>
          </a:xfrm>
        </p:grpSpPr>
        <p:sp>
          <p:nvSpPr>
            <p:cNvPr id="993" name="SMARTInkShape-2154"/>
            <p:cNvSpPr/>
            <p:nvPr>
              <p:custDataLst>
                <p:tags r:id="rId224"/>
              </p:custDataLst>
            </p:nvPr>
          </p:nvSpPr>
          <p:spPr>
            <a:xfrm>
              <a:off x="8738212" y="4980949"/>
              <a:ext cx="134284" cy="238138"/>
            </a:xfrm>
            <a:custGeom>
              <a:avLst/>
              <a:gdLst/>
              <a:ahLst/>
              <a:cxnLst/>
              <a:rect l="0" t="0" r="0" b="0"/>
              <a:pathLst>
                <a:path w="134284" h="238138">
                  <a:moveTo>
                    <a:pt x="132738" y="29201"/>
                  </a:moveTo>
                  <a:lnTo>
                    <a:pt x="132738" y="29201"/>
                  </a:lnTo>
                  <a:lnTo>
                    <a:pt x="125995" y="19088"/>
                  </a:lnTo>
                  <a:lnTo>
                    <a:pt x="108320" y="6057"/>
                  </a:lnTo>
                  <a:lnTo>
                    <a:pt x="75094" y="0"/>
                  </a:lnTo>
                  <a:lnTo>
                    <a:pt x="37341" y="4947"/>
                  </a:lnTo>
                  <a:lnTo>
                    <a:pt x="19549" y="13483"/>
                  </a:lnTo>
                  <a:lnTo>
                    <a:pt x="7644" y="25037"/>
                  </a:lnTo>
                  <a:lnTo>
                    <a:pt x="0" y="39580"/>
                  </a:lnTo>
                  <a:lnTo>
                    <a:pt x="501" y="46704"/>
                  </a:lnTo>
                  <a:lnTo>
                    <a:pt x="8584" y="60263"/>
                  </a:lnTo>
                  <a:lnTo>
                    <a:pt x="52294" y="103281"/>
                  </a:lnTo>
                  <a:lnTo>
                    <a:pt x="91500" y="138404"/>
                  </a:lnTo>
                  <a:lnTo>
                    <a:pt x="111588" y="162402"/>
                  </a:lnTo>
                  <a:lnTo>
                    <a:pt x="122868" y="184828"/>
                  </a:lnTo>
                  <a:lnTo>
                    <a:pt x="124042" y="195040"/>
                  </a:lnTo>
                  <a:lnTo>
                    <a:pt x="119701" y="213915"/>
                  </a:lnTo>
                  <a:lnTo>
                    <a:pt x="112758" y="221488"/>
                  </a:lnTo>
                  <a:lnTo>
                    <a:pt x="91872" y="233666"/>
                  </a:lnTo>
                  <a:lnTo>
                    <a:pt x="68008" y="238137"/>
                  </a:lnTo>
                  <a:lnTo>
                    <a:pt x="44703" y="236362"/>
                  </a:lnTo>
                  <a:lnTo>
                    <a:pt x="24937" y="228517"/>
                  </a:lnTo>
                  <a:lnTo>
                    <a:pt x="12390" y="216093"/>
                  </a:lnTo>
                  <a:lnTo>
                    <a:pt x="8055" y="208829"/>
                  </a:lnTo>
                  <a:lnTo>
                    <a:pt x="7003" y="191350"/>
                  </a:lnTo>
                  <a:lnTo>
                    <a:pt x="8698" y="181750"/>
                  </a:lnTo>
                  <a:lnTo>
                    <a:pt x="27938" y="151385"/>
                  </a:lnTo>
                  <a:lnTo>
                    <a:pt x="71114" y="119658"/>
                  </a:lnTo>
                  <a:lnTo>
                    <a:pt x="114764" y="93009"/>
                  </a:lnTo>
                  <a:lnTo>
                    <a:pt x="128277" y="80138"/>
                  </a:lnTo>
                  <a:lnTo>
                    <a:pt x="134283" y="67362"/>
                  </a:lnTo>
                  <a:lnTo>
                    <a:pt x="133063" y="61697"/>
                  </a:lnTo>
                  <a:lnTo>
                    <a:pt x="124180" y="51640"/>
                  </a:lnTo>
                  <a:lnTo>
                    <a:pt x="75588" y="2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155"/>
            <p:cNvSpPr/>
            <p:nvPr>
              <p:custDataLst>
                <p:tags r:id="rId225"/>
              </p:custDataLst>
            </p:nvPr>
          </p:nvSpPr>
          <p:spPr>
            <a:xfrm>
              <a:off x="8623300" y="5130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9329" y="19050"/>
                  </a:lnTo>
                  <a:lnTo>
                    <a:pt x="8336" y="18344"/>
                  </a:lnTo>
                  <a:lnTo>
                    <a:pt x="7673" y="171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156"/>
            <p:cNvSpPr/>
            <p:nvPr>
              <p:custDataLst>
                <p:tags r:id="rId226"/>
              </p:custDataLst>
            </p:nvPr>
          </p:nvSpPr>
          <p:spPr>
            <a:xfrm>
              <a:off x="8351000" y="5017906"/>
              <a:ext cx="168820" cy="171152"/>
            </a:xfrm>
            <a:custGeom>
              <a:avLst/>
              <a:gdLst/>
              <a:ahLst/>
              <a:cxnLst/>
              <a:rect l="0" t="0" r="0" b="0"/>
              <a:pathLst>
                <a:path w="168820" h="171152">
                  <a:moveTo>
                    <a:pt x="132600" y="17644"/>
                  </a:moveTo>
                  <a:lnTo>
                    <a:pt x="132600" y="17644"/>
                  </a:lnTo>
                  <a:lnTo>
                    <a:pt x="129229" y="10902"/>
                  </a:lnTo>
                  <a:lnTo>
                    <a:pt x="123811" y="5711"/>
                  </a:lnTo>
                  <a:lnTo>
                    <a:pt x="120390" y="3338"/>
                  </a:lnTo>
                  <a:lnTo>
                    <a:pt x="102093" y="0"/>
                  </a:lnTo>
                  <a:lnTo>
                    <a:pt x="72055" y="5752"/>
                  </a:lnTo>
                  <a:lnTo>
                    <a:pt x="39714" y="23136"/>
                  </a:lnTo>
                  <a:lnTo>
                    <a:pt x="14532" y="56274"/>
                  </a:lnTo>
                  <a:lnTo>
                    <a:pt x="407" y="97372"/>
                  </a:lnTo>
                  <a:lnTo>
                    <a:pt x="0" y="122458"/>
                  </a:lnTo>
                  <a:lnTo>
                    <a:pt x="1867" y="134087"/>
                  </a:lnTo>
                  <a:lnTo>
                    <a:pt x="13348" y="152652"/>
                  </a:lnTo>
                  <a:lnTo>
                    <a:pt x="21349" y="160566"/>
                  </a:lnTo>
                  <a:lnTo>
                    <a:pt x="45290" y="169359"/>
                  </a:lnTo>
                  <a:lnTo>
                    <a:pt x="74745" y="171151"/>
                  </a:lnTo>
                  <a:lnTo>
                    <a:pt x="106651" y="164892"/>
                  </a:lnTo>
                  <a:lnTo>
                    <a:pt x="146235" y="142726"/>
                  </a:lnTo>
                  <a:lnTo>
                    <a:pt x="161708" y="116275"/>
                  </a:lnTo>
                  <a:lnTo>
                    <a:pt x="168819" y="84057"/>
                  </a:lnTo>
                  <a:lnTo>
                    <a:pt x="167279" y="50924"/>
                  </a:lnTo>
                  <a:lnTo>
                    <a:pt x="162068" y="38419"/>
                  </a:lnTo>
                  <a:lnTo>
                    <a:pt x="144991" y="20762"/>
                  </a:lnTo>
                  <a:lnTo>
                    <a:pt x="123290" y="13856"/>
                  </a:lnTo>
                  <a:lnTo>
                    <a:pt x="8815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400"/>
          <p:cNvGrpSpPr/>
          <p:nvPr/>
        </p:nvGrpSpPr>
        <p:grpSpPr>
          <a:xfrm>
            <a:off x="6263046" y="4983046"/>
            <a:ext cx="1864955" cy="246285"/>
            <a:chOff x="6263046" y="4983046"/>
            <a:chExt cx="1864955" cy="246285"/>
          </a:xfrm>
        </p:grpSpPr>
        <p:sp>
          <p:nvSpPr>
            <p:cNvPr id="997" name="SMARTInkShape-2157"/>
            <p:cNvSpPr/>
            <p:nvPr>
              <p:custDataLst>
                <p:tags r:id="rId214"/>
              </p:custDataLst>
            </p:nvPr>
          </p:nvSpPr>
          <p:spPr>
            <a:xfrm>
              <a:off x="7531100" y="5156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158"/>
            <p:cNvSpPr/>
            <p:nvPr>
              <p:custDataLst>
                <p:tags r:id="rId215"/>
              </p:custDataLst>
            </p:nvPr>
          </p:nvSpPr>
          <p:spPr>
            <a:xfrm>
              <a:off x="7639050" y="4983046"/>
              <a:ext cx="96816" cy="246285"/>
            </a:xfrm>
            <a:custGeom>
              <a:avLst/>
              <a:gdLst/>
              <a:ahLst/>
              <a:cxnLst/>
              <a:rect l="0" t="0" r="0" b="0"/>
              <a:pathLst>
                <a:path w="96816" h="246285">
                  <a:moveTo>
                    <a:pt x="12700" y="27104"/>
                  </a:moveTo>
                  <a:lnTo>
                    <a:pt x="12700" y="27104"/>
                  </a:lnTo>
                  <a:lnTo>
                    <a:pt x="9329" y="16991"/>
                  </a:lnTo>
                  <a:lnTo>
                    <a:pt x="9747" y="13306"/>
                  </a:lnTo>
                  <a:lnTo>
                    <a:pt x="11437" y="10145"/>
                  </a:lnTo>
                  <a:lnTo>
                    <a:pt x="13974" y="7331"/>
                  </a:lnTo>
                  <a:lnTo>
                    <a:pt x="31031" y="0"/>
                  </a:lnTo>
                  <a:lnTo>
                    <a:pt x="53957" y="101"/>
                  </a:lnTo>
                  <a:lnTo>
                    <a:pt x="75254" y="7971"/>
                  </a:lnTo>
                  <a:lnTo>
                    <a:pt x="84717" y="17189"/>
                  </a:lnTo>
                  <a:lnTo>
                    <a:pt x="96540" y="40354"/>
                  </a:lnTo>
                  <a:lnTo>
                    <a:pt x="96815" y="46521"/>
                  </a:lnTo>
                  <a:lnTo>
                    <a:pt x="93359" y="59017"/>
                  </a:lnTo>
                  <a:lnTo>
                    <a:pt x="83479" y="77952"/>
                  </a:lnTo>
                  <a:lnTo>
                    <a:pt x="65102" y="96330"/>
                  </a:lnTo>
                  <a:lnTo>
                    <a:pt x="64212" y="99734"/>
                  </a:lnTo>
                  <a:lnTo>
                    <a:pt x="65387" y="101630"/>
                  </a:lnTo>
                  <a:lnTo>
                    <a:pt x="84610" y="118571"/>
                  </a:lnTo>
                  <a:lnTo>
                    <a:pt x="95469" y="142557"/>
                  </a:lnTo>
                  <a:lnTo>
                    <a:pt x="96411" y="168635"/>
                  </a:lnTo>
                  <a:lnTo>
                    <a:pt x="88852" y="197606"/>
                  </a:lnTo>
                  <a:lnTo>
                    <a:pt x="77825" y="214360"/>
                  </a:lnTo>
                  <a:lnTo>
                    <a:pt x="62810" y="228157"/>
                  </a:lnTo>
                  <a:lnTo>
                    <a:pt x="36641" y="242446"/>
                  </a:lnTo>
                  <a:lnTo>
                    <a:pt x="24281" y="246284"/>
                  </a:lnTo>
                  <a:lnTo>
                    <a:pt x="19009" y="245191"/>
                  </a:lnTo>
                  <a:lnTo>
                    <a:pt x="0" y="23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159"/>
            <p:cNvSpPr/>
            <p:nvPr>
              <p:custDataLst>
                <p:tags r:id="rId216"/>
              </p:custDataLst>
            </p:nvPr>
          </p:nvSpPr>
          <p:spPr>
            <a:xfrm>
              <a:off x="7918450" y="5078916"/>
              <a:ext cx="209551" cy="13785"/>
            </a:xfrm>
            <a:custGeom>
              <a:avLst/>
              <a:gdLst/>
              <a:ahLst/>
              <a:cxnLst/>
              <a:rect l="0" t="0" r="0" b="0"/>
              <a:pathLst>
                <a:path w="209551" h="13785">
                  <a:moveTo>
                    <a:pt x="0" y="13784"/>
                  </a:moveTo>
                  <a:lnTo>
                    <a:pt x="0" y="13784"/>
                  </a:lnTo>
                  <a:lnTo>
                    <a:pt x="37037" y="4995"/>
                  </a:lnTo>
                  <a:lnTo>
                    <a:pt x="70083" y="0"/>
                  </a:lnTo>
                  <a:lnTo>
                    <a:pt x="110641" y="131"/>
                  </a:lnTo>
                  <a:lnTo>
                    <a:pt x="150773" y="2542"/>
                  </a:lnTo>
                  <a:lnTo>
                    <a:pt x="209550" y="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160"/>
            <p:cNvSpPr/>
            <p:nvPr>
              <p:custDataLst>
                <p:tags r:id="rId217"/>
              </p:custDataLst>
            </p:nvPr>
          </p:nvSpPr>
          <p:spPr>
            <a:xfrm>
              <a:off x="7950200" y="5149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3861"/>
                  </a:lnTo>
                  <a:lnTo>
                    <a:pt x="87497" y="11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161"/>
            <p:cNvSpPr/>
            <p:nvPr>
              <p:custDataLst>
                <p:tags r:id="rId218"/>
              </p:custDataLst>
            </p:nvPr>
          </p:nvSpPr>
          <p:spPr>
            <a:xfrm>
              <a:off x="7308577" y="5034962"/>
              <a:ext cx="97265" cy="170561"/>
            </a:xfrm>
            <a:custGeom>
              <a:avLst/>
              <a:gdLst/>
              <a:ahLst/>
              <a:cxnLst/>
              <a:rect l="0" t="0" r="0" b="0"/>
              <a:pathLst>
                <a:path w="97265" h="170561">
                  <a:moveTo>
                    <a:pt x="89173" y="51388"/>
                  </a:moveTo>
                  <a:lnTo>
                    <a:pt x="89173" y="51388"/>
                  </a:lnTo>
                  <a:lnTo>
                    <a:pt x="87291" y="30665"/>
                  </a:lnTo>
                  <a:lnTo>
                    <a:pt x="83397" y="19600"/>
                  </a:lnTo>
                  <a:lnTo>
                    <a:pt x="76963" y="9979"/>
                  </a:lnTo>
                  <a:lnTo>
                    <a:pt x="65637" y="2880"/>
                  </a:lnTo>
                  <a:lnTo>
                    <a:pt x="58666" y="0"/>
                  </a:lnTo>
                  <a:lnTo>
                    <a:pt x="43394" y="561"/>
                  </a:lnTo>
                  <a:lnTo>
                    <a:pt x="35370" y="2687"/>
                  </a:lnTo>
                  <a:lnTo>
                    <a:pt x="28610" y="7631"/>
                  </a:lnTo>
                  <a:lnTo>
                    <a:pt x="17336" y="22533"/>
                  </a:lnTo>
                  <a:lnTo>
                    <a:pt x="3055" y="60868"/>
                  </a:lnTo>
                  <a:lnTo>
                    <a:pt x="0" y="104605"/>
                  </a:lnTo>
                  <a:lnTo>
                    <a:pt x="7677" y="128427"/>
                  </a:lnTo>
                  <a:lnTo>
                    <a:pt x="21203" y="147716"/>
                  </a:lnTo>
                  <a:lnTo>
                    <a:pt x="38973" y="163345"/>
                  </a:lnTo>
                  <a:lnTo>
                    <a:pt x="54867" y="169821"/>
                  </a:lnTo>
                  <a:lnTo>
                    <a:pt x="62069" y="170560"/>
                  </a:lnTo>
                  <a:lnTo>
                    <a:pt x="69693" y="167525"/>
                  </a:lnTo>
                  <a:lnTo>
                    <a:pt x="85689" y="154745"/>
                  </a:lnTo>
                  <a:lnTo>
                    <a:pt x="94680" y="133543"/>
                  </a:lnTo>
                  <a:lnTo>
                    <a:pt x="97264" y="106951"/>
                  </a:lnTo>
                  <a:lnTo>
                    <a:pt x="90081" y="63774"/>
                  </a:lnTo>
                  <a:lnTo>
                    <a:pt x="80406" y="44193"/>
                  </a:lnTo>
                  <a:lnTo>
                    <a:pt x="63056" y="24640"/>
                  </a:lnTo>
                  <a:lnTo>
                    <a:pt x="44723" y="1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162"/>
            <p:cNvSpPr/>
            <p:nvPr>
              <p:custDataLst>
                <p:tags r:id="rId219"/>
              </p:custDataLst>
            </p:nvPr>
          </p:nvSpPr>
          <p:spPr>
            <a:xfrm>
              <a:off x="7086600" y="5041900"/>
              <a:ext cx="8840" cy="177801"/>
            </a:xfrm>
            <a:custGeom>
              <a:avLst/>
              <a:gdLst/>
              <a:ahLst/>
              <a:cxnLst/>
              <a:rect l="0" t="0" r="0" b="0"/>
              <a:pathLst>
                <a:path w="8840" h="177801">
                  <a:moveTo>
                    <a:pt x="0" y="0"/>
                  </a:moveTo>
                  <a:lnTo>
                    <a:pt x="0" y="0"/>
                  </a:lnTo>
                  <a:lnTo>
                    <a:pt x="8839" y="36628"/>
                  </a:lnTo>
                  <a:lnTo>
                    <a:pt x="8184" y="78037"/>
                  </a:lnTo>
                  <a:lnTo>
                    <a:pt x="6894" y="119312"/>
                  </a:lnTo>
                  <a:lnTo>
                    <a:pt x="6458" y="162588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163"/>
            <p:cNvSpPr/>
            <p:nvPr>
              <p:custDataLst>
                <p:tags r:id="rId220"/>
              </p:custDataLst>
            </p:nvPr>
          </p:nvSpPr>
          <p:spPr>
            <a:xfrm>
              <a:off x="6959600" y="5122142"/>
              <a:ext cx="234951" cy="21359"/>
            </a:xfrm>
            <a:custGeom>
              <a:avLst/>
              <a:gdLst/>
              <a:ahLst/>
              <a:cxnLst/>
              <a:rect l="0" t="0" r="0" b="0"/>
              <a:pathLst>
                <a:path w="234951" h="21359">
                  <a:moveTo>
                    <a:pt x="0" y="21358"/>
                  </a:moveTo>
                  <a:lnTo>
                    <a:pt x="0" y="21358"/>
                  </a:lnTo>
                  <a:lnTo>
                    <a:pt x="0" y="17987"/>
                  </a:lnTo>
                  <a:lnTo>
                    <a:pt x="20225" y="9149"/>
                  </a:lnTo>
                  <a:lnTo>
                    <a:pt x="52733" y="3466"/>
                  </a:lnTo>
                  <a:lnTo>
                    <a:pt x="94698" y="0"/>
                  </a:lnTo>
                  <a:lnTo>
                    <a:pt x="139219" y="812"/>
                  </a:lnTo>
                  <a:lnTo>
                    <a:pt x="179232" y="1643"/>
                  </a:lnTo>
                  <a:lnTo>
                    <a:pt x="234950" y="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164"/>
            <p:cNvSpPr/>
            <p:nvPr>
              <p:custDataLst>
                <p:tags r:id="rId221"/>
              </p:custDataLst>
            </p:nvPr>
          </p:nvSpPr>
          <p:spPr>
            <a:xfrm>
              <a:off x="6634138" y="4985630"/>
              <a:ext cx="230213" cy="226830"/>
            </a:xfrm>
            <a:custGeom>
              <a:avLst/>
              <a:gdLst/>
              <a:ahLst/>
              <a:cxnLst/>
              <a:rect l="0" t="0" r="0" b="0"/>
              <a:pathLst>
                <a:path w="230213" h="226830">
                  <a:moveTo>
                    <a:pt x="230212" y="5470"/>
                  </a:moveTo>
                  <a:lnTo>
                    <a:pt x="230212" y="5470"/>
                  </a:lnTo>
                  <a:lnTo>
                    <a:pt x="226841" y="2099"/>
                  </a:lnTo>
                  <a:lnTo>
                    <a:pt x="221423" y="444"/>
                  </a:lnTo>
                  <a:lnTo>
                    <a:pt x="179979" y="0"/>
                  </a:lnTo>
                  <a:lnTo>
                    <a:pt x="148619" y="2568"/>
                  </a:lnTo>
                  <a:lnTo>
                    <a:pt x="113515" y="6062"/>
                  </a:lnTo>
                  <a:lnTo>
                    <a:pt x="78863" y="9966"/>
                  </a:lnTo>
                  <a:lnTo>
                    <a:pt x="36966" y="16131"/>
                  </a:lnTo>
                  <a:lnTo>
                    <a:pt x="8873" y="22426"/>
                  </a:lnTo>
                  <a:lnTo>
                    <a:pt x="1311" y="26647"/>
                  </a:lnTo>
                  <a:lnTo>
                    <a:pt x="0" y="29465"/>
                  </a:lnTo>
                  <a:lnTo>
                    <a:pt x="425" y="36360"/>
                  </a:lnTo>
                  <a:lnTo>
                    <a:pt x="11516" y="56649"/>
                  </a:lnTo>
                  <a:lnTo>
                    <a:pt x="21794" y="70572"/>
                  </a:lnTo>
                  <a:lnTo>
                    <a:pt x="25466" y="83634"/>
                  </a:lnTo>
                  <a:lnTo>
                    <a:pt x="26324" y="92186"/>
                  </a:lnTo>
                  <a:lnTo>
                    <a:pt x="25848" y="95031"/>
                  </a:lnTo>
                  <a:lnTo>
                    <a:pt x="24825" y="96927"/>
                  </a:lnTo>
                  <a:lnTo>
                    <a:pt x="23437" y="98191"/>
                  </a:lnTo>
                  <a:lnTo>
                    <a:pt x="23218" y="99034"/>
                  </a:lnTo>
                  <a:lnTo>
                    <a:pt x="23777" y="99596"/>
                  </a:lnTo>
                  <a:lnTo>
                    <a:pt x="26372" y="100498"/>
                  </a:lnTo>
                  <a:lnTo>
                    <a:pt x="47945" y="102118"/>
                  </a:lnTo>
                  <a:lnTo>
                    <a:pt x="59599" y="107456"/>
                  </a:lnTo>
                  <a:lnTo>
                    <a:pt x="78058" y="125136"/>
                  </a:lnTo>
                  <a:lnTo>
                    <a:pt x="90193" y="151620"/>
                  </a:lnTo>
                  <a:lnTo>
                    <a:pt x="91515" y="178439"/>
                  </a:lnTo>
                  <a:lnTo>
                    <a:pt x="84067" y="200888"/>
                  </a:lnTo>
                  <a:lnTo>
                    <a:pt x="73066" y="212502"/>
                  </a:lnTo>
                  <a:lnTo>
                    <a:pt x="59474" y="220956"/>
                  </a:lnTo>
                  <a:lnTo>
                    <a:pt x="37219" y="226829"/>
                  </a:lnTo>
                  <a:lnTo>
                    <a:pt x="35227" y="225010"/>
                  </a:lnTo>
                  <a:lnTo>
                    <a:pt x="27012" y="20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165"/>
            <p:cNvSpPr/>
            <p:nvPr>
              <p:custDataLst>
                <p:tags r:id="rId222"/>
              </p:custDataLst>
            </p:nvPr>
          </p:nvSpPr>
          <p:spPr>
            <a:xfrm>
              <a:off x="6572250" y="5137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166"/>
            <p:cNvSpPr/>
            <p:nvPr>
              <p:custDataLst>
                <p:tags r:id="rId223"/>
              </p:custDataLst>
            </p:nvPr>
          </p:nvSpPr>
          <p:spPr>
            <a:xfrm>
              <a:off x="6263046" y="5026448"/>
              <a:ext cx="125055" cy="194881"/>
            </a:xfrm>
            <a:custGeom>
              <a:avLst/>
              <a:gdLst/>
              <a:ahLst/>
              <a:cxnLst/>
              <a:rect l="0" t="0" r="0" b="0"/>
              <a:pathLst>
                <a:path w="125055" h="194881">
                  <a:moveTo>
                    <a:pt x="125054" y="9102"/>
                  </a:moveTo>
                  <a:lnTo>
                    <a:pt x="125054" y="9102"/>
                  </a:lnTo>
                  <a:lnTo>
                    <a:pt x="110749" y="264"/>
                  </a:lnTo>
                  <a:lnTo>
                    <a:pt x="100586" y="0"/>
                  </a:lnTo>
                  <a:lnTo>
                    <a:pt x="86663" y="3645"/>
                  </a:lnTo>
                  <a:lnTo>
                    <a:pt x="62250" y="19010"/>
                  </a:lnTo>
                  <a:lnTo>
                    <a:pt x="34401" y="47393"/>
                  </a:lnTo>
                  <a:lnTo>
                    <a:pt x="12822" y="89905"/>
                  </a:lnTo>
                  <a:lnTo>
                    <a:pt x="0" y="132684"/>
                  </a:lnTo>
                  <a:lnTo>
                    <a:pt x="1506" y="156926"/>
                  </a:lnTo>
                  <a:lnTo>
                    <a:pt x="10642" y="175696"/>
                  </a:lnTo>
                  <a:lnTo>
                    <a:pt x="17028" y="183665"/>
                  </a:lnTo>
                  <a:lnTo>
                    <a:pt x="31653" y="192519"/>
                  </a:lnTo>
                  <a:lnTo>
                    <a:pt x="39501" y="194880"/>
                  </a:lnTo>
                  <a:lnTo>
                    <a:pt x="59515" y="189977"/>
                  </a:lnTo>
                  <a:lnTo>
                    <a:pt x="70777" y="184719"/>
                  </a:lnTo>
                  <a:lnTo>
                    <a:pt x="88936" y="167587"/>
                  </a:lnTo>
                  <a:lnTo>
                    <a:pt x="102651" y="143746"/>
                  </a:lnTo>
                  <a:lnTo>
                    <a:pt x="111099" y="111983"/>
                  </a:lnTo>
                  <a:lnTo>
                    <a:pt x="115324" y="78580"/>
                  </a:lnTo>
                  <a:lnTo>
                    <a:pt x="115084" y="48447"/>
                  </a:lnTo>
                  <a:lnTo>
                    <a:pt x="107924" y="28000"/>
                  </a:lnTo>
                  <a:lnTo>
                    <a:pt x="103050" y="21701"/>
                  </a:lnTo>
                  <a:lnTo>
                    <a:pt x="80604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4" name="SMARTInkShape-Group401"/>
          <p:cNvGrpSpPr/>
          <p:nvPr/>
        </p:nvGrpSpPr>
        <p:grpSpPr>
          <a:xfrm>
            <a:off x="4654995" y="4902200"/>
            <a:ext cx="1294956" cy="431722"/>
            <a:chOff x="4654995" y="4902200"/>
            <a:chExt cx="1294956" cy="431722"/>
          </a:xfrm>
        </p:grpSpPr>
        <p:sp>
          <p:nvSpPr>
            <p:cNvPr id="1008" name="SMARTInkShape-2167"/>
            <p:cNvSpPr/>
            <p:nvPr>
              <p:custDataLst>
                <p:tags r:id="rId208"/>
              </p:custDataLst>
            </p:nvPr>
          </p:nvSpPr>
          <p:spPr>
            <a:xfrm>
              <a:off x="5308600" y="4916194"/>
              <a:ext cx="71552" cy="417728"/>
            </a:xfrm>
            <a:custGeom>
              <a:avLst/>
              <a:gdLst/>
              <a:ahLst/>
              <a:cxnLst/>
              <a:rect l="0" t="0" r="0" b="0"/>
              <a:pathLst>
                <a:path w="71552" h="417728">
                  <a:moveTo>
                    <a:pt x="31750" y="5056"/>
                  </a:moveTo>
                  <a:lnTo>
                    <a:pt x="31750" y="5056"/>
                  </a:lnTo>
                  <a:lnTo>
                    <a:pt x="35121" y="1685"/>
                  </a:lnTo>
                  <a:lnTo>
                    <a:pt x="40539" y="30"/>
                  </a:lnTo>
                  <a:lnTo>
                    <a:pt x="48356" y="0"/>
                  </a:lnTo>
                  <a:lnTo>
                    <a:pt x="58886" y="2338"/>
                  </a:lnTo>
                  <a:lnTo>
                    <a:pt x="63247" y="5361"/>
                  </a:lnTo>
                  <a:lnTo>
                    <a:pt x="69973" y="14364"/>
                  </a:lnTo>
                  <a:lnTo>
                    <a:pt x="71551" y="27302"/>
                  </a:lnTo>
                  <a:lnTo>
                    <a:pt x="70074" y="69813"/>
                  </a:lnTo>
                  <a:lnTo>
                    <a:pt x="68013" y="94413"/>
                  </a:lnTo>
                  <a:lnTo>
                    <a:pt x="66508" y="100611"/>
                  </a:lnTo>
                  <a:lnTo>
                    <a:pt x="43862" y="144210"/>
                  </a:lnTo>
                  <a:lnTo>
                    <a:pt x="41940" y="148625"/>
                  </a:lnTo>
                  <a:lnTo>
                    <a:pt x="41689" y="159176"/>
                  </a:lnTo>
                  <a:lnTo>
                    <a:pt x="46089" y="202614"/>
                  </a:lnTo>
                  <a:lnTo>
                    <a:pt x="49869" y="239284"/>
                  </a:lnTo>
                  <a:lnTo>
                    <a:pt x="45546" y="286273"/>
                  </a:lnTo>
                  <a:lnTo>
                    <a:pt x="39914" y="327249"/>
                  </a:lnTo>
                  <a:lnTo>
                    <a:pt x="33777" y="365105"/>
                  </a:lnTo>
                  <a:lnTo>
                    <a:pt x="25523" y="410656"/>
                  </a:lnTo>
                  <a:lnTo>
                    <a:pt x="22397" y="417685"/>
                  </a:lnTo>
                  <a:lnTo>
                    <a:pt x="19165" y="417727"/>
                  </a:lnTo>
                  <a:lnTo>
                    <a:pt x="0" y="40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168"/>
            <p:cNvSpPr/>
            <p:nvPr>
              <p:custDataLst>
                <p:tags r:id="rId209"/>
              </p:custDataLst>
            </p:nvPr>
          </p:nvSpPr>
          <p:spPr>
            <a:xfrm>
              <a:off x="5813229" y="520065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15640" y="17639"/>
                  </a:lnTo>
                  <a:lnTo>
                    <a:pt x="53494" y="9616"/>
                  </a:lnTo>
                  <a:lnTo>
                    <a:pt x="94087" y="4744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169"/>
            <p:cNvSpPr/>
            <p:nvPr>
              <p:custDataLst>
                <p:tags r:id="rId210"/>
              </p:custDataLst>
            </p:nvPr>
          </p:nvSpPr>
          <p:spPr>
            <a:xfrm>
              <a:off x="4998744" y="4999372"/>
              <a:ext cx="227307" cy="262437"/>
            </a:xfrm>
            <a:custGeom>
              <a:avLst/>
              <a:gdLst/>
              <a:ahLst/>
              <a:cxnLst/>
              <a:rect l="0" t="0" r="0" b="0"/>
              <a:pathLst>
                <a:path w="227307" h="262437">
                  <a:moveTo>
                    <a:pt x="11406" y="93328"/>
                  </a:moveTo>
                  <a:lnTo>
                    <a:pt x="11406" y="93328"/>
                  </a:lnTo>
                  <a:lnTo>
                    <a:pt x="11406" y="87861"/>
                  </a:lnTo>
                  <a:lnTo>
                    <a:pt x="11406" y="135184"/>
                  </a:lnTo>
                  <a:lnTo>
                    <a:pt x="8035" y="174012"/>
                  </a:lnTo>
                  <a:lnTo>
                    <a:pt x="5939" y="213425"/>
                  </a:lnTo>
                  <a:lnTo>
                    <a:pt x="5108" y="259507"/>
                  </a:lnTo>
                  <a:lnTo>
                    <a:pt x="5078" y="262436"/>
                  </a:lnTo>
                  <a:lnTo>
                    <a:pt x="1687" y="219106"/>
                  </a:lnTo>
                  <a:lnTo>
                    <a:pt x="31" y="184978"/>
                  </a:lnTo>
                  <a:lnTo>
                    <a:pt x="0" y="142527"/>
                  </a:lnTo>
                  <a:lnTo>
                    <a:pt x="980" y="118367"/>
                  </a:lnTo>
                  <a:lnTo>
                    <a:pt x="3950" y="72706"/>
                  </a:lnTo>
                  <a:lnTo>
                    <a:pt x="8883" y="29990"/>
                  </a:lnTo>
                  <a:lnTo>
                    <a:pt x="10284" y="16259"/>
                  </a:lnTo>
                  <a:lnTo>
                    <a:pt x="12069" y="11610"/>
                  </a:lnTo>
                  <a:lnTo>
                    <a:pt x="17815" y="4562"/>
                  </a:lnTo>
                  <a:lnTo>
                    <a:pt x="25073" y="960"/>
                  </a:lnTo>
                  <a:lnTo>
                    <a:pt x="28984" y="0"/>
                  </a:lnTo>
                  <a:lnTo>
                    <a:pt x="33002" y="2887"/>
                  </a:lnTo>
                  <a:lnTo>
                    <a:pt x="45400" y="24511"/>
                  </a:lnTo>
                  <a:lnTo>
                    <a:pt x="62232" y="67505"/>
                  </a:lnTo>
                  <a:lnTo>
                    <a:pt x="71389" y="86790"/>
                  </a:lnTo>
                  <a:lnTo>
                    <a:pt x="82515" y="100064"/>
                  </a:lnTo>
                  <a:lnTo>
                    <a:pt x="92634" y="106905"/>
                  </a:lnTo>
                  <a:lnTo>
                    <a:pt x="97308" y="108729"/>
                  </a:lnTo>
                  <a:lnTo>
                    <a:pt x="103247" y="107829"/>
                  </a:lnTo>
                  <a:lnTo>
                    <a:pt x="117370" y="101184"/>
                  </a:lnTo>
                  <a:lnTo>
                    <a:pt x="137817" y="82172"/>
                  </a:lnTo>
                  <a:lnTo>
                    <a:pt x="163690" y="37371"/>
                  </a:lnTo>
                  <a:lnTo>
                    <a:pt x="182117" y="10974"/>
                  </a:lnTo>
                  <a:lnTo>
                    <a:pt x="192170" y="3810"/>
                  </a:lnTo>
                  <a:lnTo>
                    <a:pt x="196826" y="3310"/>
                  </a:lnTo>
                  <a:lnTo>
                    <a:pt x="205763" y="6519"/>
                  </a:lnTo>
                  <a:lnTo>
                    <a:pt x="212558" y="18292"/>
                  </a:lnTo>
                  <a:lnTo>
                    <a:pt x="217223" y="38107"/>
                  </a:lnTo>
                  <a:lnTo>
                    <a:pt x="220555" y="84256"/>
                  </a:lnTo>
                  <a:lnTo>
                    <a:pt x="223835" y="117284"/>
                  </a:lnTo>
                  <a:lnTo>
                    <a:pt x="225764" y="150776"/>
                  </a:lnTo>
                  <a:lnTo>
                    <a:pt x="226849" y="195723"/>
                  </a:lnTo>
                  <a:lnTo>
                    <a:pt x="227306" y="23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170"/>
            <p:cNvSpPr/>
            <p:nvPr>
              <p:custDataLst>
                <p:tags r:id="rId211"/>
              </p:custDataLst>
            </p:nvPr>
          </p:nvSpPr>
          <p:spPr>
            <a:xfrm>
              <a:off x="4654995" y="5029200"/>
              <a:ext cx="186208" cy="283405"/>
            </a:xfrm>
            <a:custGeom>
              <a:avLst/>
              <a:gdLst/>
              <a:ahLst/>
              <a:cxnLst/>
              <a:rect l="0" t="0" r="0" b="0"/>
              <a:pathLst>
                <a:path w="186208" h="283405">
                  <a:moveTo>
                    <a:pt x="24955" y="0"/>
                  </a:moveTo>
                  <a:lnTo>
                    <a:pt x="24955" y="0"/>
                  </a:lnTo>
                  <a:lnTo>
                    <a:pt x="21584" y="32435"/>
                  </a:lnTo>
                  <a:lnTo>
                    <a:pt x="19929" y="66861"/>
                  </a:lnTo>
                  <a:lnTo>
                    <a:pt x="19899" y="108033"/>
                  </a:lnTo>
                  <a:lnTo>
                    <a:pt x="22237" y="152202"/>
                  </a:lnTo>
                  <a:lnTo>
                    <a:pt x="25629" y="193939"/>
                  </a:lnTo>
                  <a:lnTo>
                    <a:pt x="28077" y="231541"/>
                  </a:lnTo>
                  <a:lnTo>
                    <a:pt x="23899" y="278883"/>
                  </a:lnTo>
                  <a:lnTo>
                    <a:pt x="22135" y="283289"/>
                  </a:lnTo>
                  <a:lnTo>
                    <a:pt x="19546" y="283404"/>
                  </a:lnTo>
                  <a:lnTo>
                    <a:pt x="12908" y="276005"/>
                  </a:lnTo>
                  <a:lnTo>
                    <a:pt x="2924" y="233757"/>
                  </a:lnTo>
                  <a:lnTo>
                    <a:pt x="0" y="188148"/>
                  </a:lnTo>
                  <a:lnTo>
                    <a:pt x="1262" y="184698"/>
                  </a:lnTo>
                  <a:lnTo>
                    <a:pt x="3515" y="182399"/>
                  </a:lnTo>
                  <a:lnTo>
                    <a:pt x="6428" y="180866"/>
                  </a:lnTo>
                  <a:lnTo>
                    <a:pt x="34092" y="178203"/>
                  </a:lnTo>
                  <a:lnTo>
                    <a:pt x="48771" y="176568"/>
                  </a:lnTo>
                  <a:lnTo>
                    <a:pt x="69641" y="167008"/>
                  </a:lnTo>
                  <a:lnTo>
                    <a:pt x="113302" y="132373"/>
                  </a:lnTo>
                  <a:lnTo>
                    <a:pt x="137209" y="96058"/>
                  </a:lnTo>
                  <a:lnTo>
                    <a:pt x="163545" y="51090"/>
                  </a:lnTo>
                  <a:lnTo>
                    <a:pt x="182455" y="18483"/>
                  </a:lnTo>
                  <a:lnTo>
                    <a:pt x="184283" y="17966"/>
                  </a:lnTo>
                  <a:lnTo>
                    <a:pt x="186207" y="18327"/>
                  </a:lnTo>
                  <a:lnTo>
                    <a:pt x="184225" y="55806"/>
                  </a:lnTo>
                  <a:lnTo>
                    <a:pt x="180878" y="87597"/>
                  </a:lnTo>
                  <a:lnTo>
                    <a:pt x="177040" y="122892"/>
                  </a:lnTo>
                  <a:lnTo>
                    <a:pt x="173687" y="159041"/>
                  </a:lnTo>
                  <a:lnTo>
                    <a:pt x="172197" y="193922"/>
                  </a:lnTo>
                  <a:lnTo>
                    <a:pt x="171358" y="235180"/>
                  </a:lnTo>
                  <a:lnTo>
                    <a:pt x="17100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171"/>
            <p:cNvSpPr/>
            <p:nvPr>
              <p:custDataLst>
                <p:tags r:id="rId212"/>
              </p:custDataLst>
            </p:nvPr>
          </p:nvSpPr>
          <p:spPr>
            <a:xfrm>
              <a:off x="5829300" y="5078656"/>
              <a:ext cx="120651" cy="20395"/>
            </a:xfrm>
            <a:custGeom>
              <a:avLst/>
              <a:gdLst/>
              <a:ahLst/>
              <a:cxnLst/>
              <a:rect l="0" t="0" r="0" b="0"/>
              <a:pathLst>
                <a:path w="120651" h="20395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16856" y="8185"/>
                  </a:lnTo>
                  <a:lnTo>
                    <a:pt x="54304" y="0"/>
                  </a:lnTo>
                  <a:lnTo>
                    <a:pt x="94405" y="3219"/>
                  </a:lnTo>
                  <a:lnTo>
                    <a:pt x="120650" y="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2172"/>
            <p:cNvSpPr/>
            <p:nvPr>
              <p:custDataLst>
                <p:tags r:id="rId213"/>
              </p:custDataLst>
            </p:nvPr>
          </p:nvSpPr>
          <p:spPr>
            <a:xfrm>
              <a:off x="5486400" y="4902200"/>
              <a:ext cx="127466" cy="425451"/>
            </a:xfrm>
            <a:custGeom>
              <a:avLst/>
              <a:gdLst/>
              <a:ahLst/>
              <a:cxnLst/>
              <a:rect l="0" t="0" r="0" b="0"/>
              <a:pathLst>
                <a:path w="127466" h="425451">
                  <a:moveTo>
                    <a:pt x="57150" y="0"/>
                  </a:moveTo>
                  <a:lnTo>
                    <a:pt x="57150" y="0"/>
                  </a:lnTo>
                  <a:lnTo>
                    <a:pt x="63892" y="0"/>
                  </a:lnTo>
                  <a:lnTo>
                    <a:pt x="81568" y="6742"/>
                  </a:lnTo>
                  <a:lnTo>
                    <a:pt x="94814" y="23223"/>
                  </a:lnTo>
                  <a:lnTo>
                    <a:pt x="107050" y="49831"/>
                  </a:lnTo>
                  <a:lnTo>
                    <a:pt x="117193" y="87529"/>
                  </a:lnTo>
                  <a:lnTo>
                    <a:pt x="121167" y="110564"/>
                  </a:lnTo>
                  <a:lnTo>
                    <a:pt x="124523" y="135798"/>
                  </a:lnTo>
                  <a:lnTo>
                    <a:pt x="127465" y="162497"/>
                  </a:lnTo>
                  <a:lnTo>
                    <a:pt x="127310" y="190883"/>
                  </a:lnTo>
                  <a:lnTo>
                    <a:pt x="125090" y="220388"/>
                  </a:lnTo>
                  <a:lnTo>
                    <a:pt x="121495" y="250642"/>
                  </a:lnTo>
                  <a:lnTo>
                    <a:pt x="114862" y="278572"/>
                  </a:lnTo>
                  <a:lnTo>
                    <a:pt x="106208" y="304953"/>
                  </a:lnTo>
                  <a:lnTo>
                    <a:pt x="84598" y="351434"/>
                  </a:lnTo>
                  <a:lnTo>
                    <a:pt x="46076" y="397875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6" name="SMARTInkShape-Group402"/>
          <p:cNvGrpSpPr/>
          <p:nvPr/>
        </p:nvGrpSpPr>
        <p:grpSpPr>
          <a:xfrm>
            <a:off x="2131082" y="4978923"/>
            <a:ext cx="2277139" cy="456678"/>
            <a:chOff x="2131082" y="4978923"/>
            <a:chExt cx="2277139" cy="456678"/>
          </a:xfrm>
        </p:grpSpPr>
        <p:sp>
          <p:nvSpPr>
            <p:cNvPr id="1015" name="SMARTInkShape-2173"/>
            <p:cNvSpPr/>
            <p:nvPr>
              <p:custDataLst>
                <p:tags r:id="rId197"/>
              </p:custDataLst>
            </p:nvPr>
          </p:nvSpPr>
          <p:spPr>
            <a:xfrm>
              <a:off x="2131082" y="4985000"/>
              <a:ext cx="158808" cy="390598"/>
            </a:xfrm>
            <a:custGeom>
              <a:avLst/>
              <a:gdLst/>
              <a:ahLst/>
              <a:cxnLst/>
              <a:rect l="0" t="0" r="0" b="0"/>
              <a:pathLst>
                <a:path w="158808" h="390598">
                  <a:moveTo>
                    <a:pt x="8868" y="88650"/>
                  </a:moveTo>
                  <a:lnTo>
                    <a:pt x="8868" y="88650"/>
                  </a:lnTo>
                  <a:lnTo>
                    <a:pt x="10749" y="101202"/>
                  </a:lnTo>
                  <a:lnTo>
                    <a:pt x="13894" y="133526"/>
                  </a:lnTo>
                  <a:lnTo>
                    <a:pt x="14629" y="169273"/>
                  </a:lnTo>
                  <a:lnTo>
                    <a:pt x="14956" y="211031"/>
                  </a:lnTo>
                  <a:lnTo>
                    <a:pt x="15102" y="251697"/>
                  </a:lnTo>
                  <a:lnTo>
                    <a:pt x="15166" y="290232"/>
                  </a:lnTo>
                  <a:lnTo>
                    <a:pt x="15195" y="326173"/>
                  </a:lnTo>
                  <a:lnTo>
                    <a:pt x="15213" y="372844"/>
                  </a:lnTo>
                  <a:lnTo>
                    <a:pt x="15217" y="390597"/>
                  </a:lnTo>
                  <a:lnTo>
                    <a:pt x="11847" y="351926"/>
                  </a:lnTo>
                  <a:lnTo>
                    <a:pt x="10192" y="307967"/>
                  </a:lnTo>
                  <a:lnTo>
                    <a:pt x="9751" y="281428"/>
                  </a:lnTo>
                  <a:lnTo>
                    <a:pt x="9456" y="253152"/>
                  </a:lnTo>
                  <a:lnTo>
                    <a:pt x="9260" y="223717"/>
                  </a:lnTo>
                  <a:lnTo>
                    <a:pt x="9129" y="193512"/>
                  </a:lnTo>
                  <a:lnTo>
                    <a:pt x="10453" y="167024"/>
                  </a:lnTo>
                  <a:lnTo>
                    <a:pt x="15688" y="120661"/>
                  </a:lnTo>
                  <a:lnTo>
                    <a:pt x="26480" y="84532"/>
                  </a:lnTo>
                  <a:lnTo>
                    <a:pt x="46542" y="44155"/>
                  </a:lnTo>
                  <a:lnTo>
                    <a:pt x="60890" y="25131"/>
                  </a:lnTo>
                  <a:lnTo>
                    <a:pt x="88801" y="7193"/>
                  </a:lnTo>
                  <a:lnTo>
                    <a:pt x="109070" y="0"/>
                  </a:lnTo>
                  <a:lnTo>
                    <a:pt x="127956" y="96"/>
                  </a:lnTo>
                  <a:lnTo>
                    <a:pt x="136943" y="2097"/>
                  </a:lnTo>
                  <a:lnTo>
                    <a:pt x="143640" y="8371"/>
                  </a:lnTo>
                  <a:lnTo>
                    <a:pt x="152963" y="28511"/>
                  </a:lnTo>
                  <a:lnTo>
                    <a:pt x="158807" y="70988"/>
                  </a:lnTo>
                  <a:lnTo>
                    <a:pt x="150426" y="115951"/>
                  </a:lnTo>
                  <a:lnTo>
                    <a:pt x="134537" y="157181"/>
                  </a:lnTo>
                  <a:lnTo>
                    <a:pt x="109682" y="189467"/>
                  </a:lnTo>
                  <a:lnTo>
                    <a:pt x="73232" y="213537"/>
                  </a:lnTo>
                  <a:lnTo>
                    <a:pt x="45471" y="219885"/>
                  </a:lnTo>
                  <a:lnTo>
                    <a:pt x="20197" y="218943"/>
                  </a:lnTo>
                  <a:lnTo>
                    <a:pt x="4260" y="211469"/>
                  </a:lnTo>
                  <a:lnTo>
                    <a:pt x="857" y="207218"/>
                  </a:lnTo>
                  <a:lnTo>
                    <a:pt x="0" y="202973"/>
                  </a:lnTo>
                  <a:lnTo>
                    <a:pt x="2518" y="19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174"/>
            <p:cNvSpPr/>
            <p:nvPr>
              <p:custDataLst>
                <p:tags r:id="rId198"/>
              </p:custDataLst>
            </p:nvPr>
          </p:nvSpPr>
          <p:spPr>
            <a:xfrm>
              <a:off x="3980264" y="5009567"/>
              <a:ext cx="100660" cy="301317"/>
            </a:xfrm>
            <a:custGeom>
              <a:avLst/>
              <a:gdLst/>
              <a:ahLst/>
              <a:cxnLst/>
              <a:rect l="0" t="0" r="0" b="0"/>
              <a:pathLst>
                <a:path w="100660" h="301317">
                  <a:moveTo>
                    <a:pt x="7536" y="133933"/>
                  </a:moveTo>
                  <a:lnTo>
                    <a:pt x="7536" y="133933"/>
                  </a:lnTo>
                  <a:lnTo>
                    <a:pt x="4165" y="133933"/>
                  </a:lnTo>
                  <a:lnTo>
                    <a:pt x="3172" y="134639"/>
                  </a:lnTo>
                  <a:lnTo>
                    <a:pt x="2510" y="135814"/>
                  </a:lnTo>
                  <a:lnTo>
                    <a:pt x="2069" y="137304"/>
                  </a:lnTo>
                  <a:lnTo>
                    <a:pt x="6328" y="173165"/>
                  </a:lnTo>
                  <a:lnTo>
                    <a:pt x="9060" y="212350"/>
                  </a:lnTo>
                  <a:lnTo>
                    <a:pt x="12456" y="253358"/>
                  </a:lnTo>
                  <a:lnTo>
                    <a:pt x="11581" y="284795"/>
                  </a:lnTo>
                  <a:lnTo>
                    <a:pt x="8335" y="301316"/>
                  </a:lnTo>
                  <a:lnTo>
                    <a:pt x="8069" y="301260"/>
                  </a:lnTo>
                  <a:lnTo>
                    <a:pt x="3219" y="264041"/>
                  </a:lnTo>
                  <a:lnTo>
                    <a:pt x="2089" y="228683"/>
                  </a:lnTo>
                  <a:lnTo>
                    <a:pt x="1788" y="205566"/>
                  </a:lnTo>
                  <a:lnTo>
                    <a:pt x="1588" y="179571"/>
                  </a:lnTo>
                  <a:lnTo>
                    <a:pt x="1454" y="151659"/>
                  </a:lnTo>
                  <a:lnTo>
                    <a:pt x="3481" y="125289"/>
                  </a:lnTo>
                  <a:lnTo>
                    <a:pt x="6950" y="99948"/>
                  </a:lnTo>
                  <a:lnTo>
                    <a:pt x="16447" y="55328"/>
                  </a:lnTo>
                  <a:lnTo>
                    <a:pt x="32989" y="13903"/>
                  </a:lnTo>
                  <a:lnTo>
                    <a:pt x="42602" y="2975"/>
                  </a:lnTo>
                  <a:lnTo>
                    <a:pt x="46436" y="767"/>
                  </a:lnTo>
                  <a:lnTo>
                    <a:pt x="49697" y="0"/>
                  </a:lnTo>
                  <a:lnTo>
                    <a:pt x="52576" y="195"/>
                  </a:lnTo>
                  <a:lnTo>
                    <a:pt x="54496" y="3146"/>
                  </a:lnTo>
                  <a:lnTo>
                    <a:pt x="57577" y="31924"/>
                  </a:lnTo>
                  <a:lnTo>
                    <a:pt x="58186" y="77956"/>
                  </a:lnTo>
                  <a:lnTo>
                    <a:pt x="53237" y="120628"/>
                  </a:lnTo>
                  <a:lnTo>
                    <a:pt x="46776" y="146300"/>
                  </a:lnTo>
                  <a:lnTo>
                    <a:pt x="47807" y="147822"/>
                  </a:lnTo>
                  <a:lnTo>
                    <a:pt x="49906" y="148131"/>
                  </a:lnTo>
                  <a:lnTo>
                    <a:pt x="52715" y="147633"/>
                  </a:lnTo>
                  <a:lnTo>
                    <a:pt x="59601" y="148958"/>
                  </a:lnTo>
                  <a:lnTo>
                    <a:pt x="68776" y="153310"/>
                  </a:lnTo>
                  <a:lnTo>
                    <a:pt x="82261" y="162301"/>
                  </a:lnTo>
                  <a:lnTo>
                    <a:pt x="92018" y="177115"/>
                  </a:lnTo>
                  <a:lnTo>
                    <a:pt x="98000" y="196164"/>
                  </a:lnTo>
                  <a:lnTo>
                    <a:pt x="100659" y="218741"/>
                  </a:lnTo>
                  <a:lnTo>
                    <a:pt x="96196" y="239124"/>
                  </a:lnTo>
                  <a:lnTo>
                    <a:pt x="85746" y="257590"/>
                  </a:lnTo>
                  <a:lnTo>
                    <a:pt x="60029" y="282442"/>
                  </a:lnTo>
                  <a:lnTo>
                    <a:pt x="40274" y="294246"/>
                  </a:lnTo>
                  <a:lnTo>
                    <a:pt x="23497" y="298551"/>
                  </a:lnTo>
                  <a:lnTo>
                    <a:pt x="16060" y="298712"/>
                  </a:lnTo>
                  <a:lnTo>
                    <a:pt x="10397" y="296703"/>
                  </a:lnTo>
                  <a:lnTo>
                    <a:pt x="2222" y="288825"/>
                  </a:lnTo>
                  <a:lnTo>
                    <a:pt x="0" y="274505"/>
                  </a:lnTo>
                  <a:lnTo>
                    <a:pt x="1186" y="248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2175"/>
            <p:cNvSpPr/>
            <p:nvPr>
              <p:custDataLst>
                <p:tags r:id="rId199"/>
              </p:custDataLst>
            </p:nvPr>
          </p:nvSpPr>
          <p:spPr>
            <a:xfrm>
              <a:off x="4290196" y="5080883"/>
              <a:ext cx="118025" cy="244234"/>
            </a:xfrm>
            <a:custGeom>
              <a:avLst/>
              <a:gdLst/>
              <a:ahLst/>
              <a:cxnLst/>
              <a:rect l="0" t="0" r="0" b="0"/>
              <a:pathLst>
                <a:path w="118025" h="244234">
                  <a:moveTo>
                    <a:pt x="21454" y="5467"/>
                  </a:moveTo>
                  <a:lnTo>
                    <a:pt x="21454" y="5467"/>
                  </a:lnTo>
                  <a:lnTo>
                    <a:pt x="15987" y="0"/>
                  </a:lnTo>
                  <a:lnTo>
                    <a:pt x="11994" y="6120"/>
                  </a:lnTo>
                  <a:lnTo>
                    <a:pt x="5667" y="42478"/>
                  </a:lnTo>
                  <a:lnTo>
                    <a:pt x="0" y="83617"/>
                  </a:lnTo>
                  <a:lnTo>
                    <a:pt x="1571" y="117107"/>
                  </a:lnTo>
                  <a:lnTo>
                    <a:pt x="8383" y="151746"/>
                  </a:lnTo>
                  <a:lnTo>
                    <a:pt x="27380" y="197603"/>
                  </a:lnTo>
                  <a:lnTo>
                    <a:pt x="46728" y="231337"/>
                  </a:lnTo>
                  <a:lnTo>
                    <a:pt x="59498" y="242966"/>
                  </a:lnTo>
                  <a:lnTo>
                    <a:pt x="65868" y="244233"/>
                  </a:lnTo>
                  <a:lnTo>
                    <a:pt x="72228" y="242961"/>
                  </a:lnTo>
                  <a:lnTo>
                    <a:pt x="78587" y="239996"/>
                  </a:lnTo>
                  <a:lnTo>
                    <a:pt x="89415" y="227295"/>
                  </a:lnTo>
                  <a:lnTo>
                    <a:pt x="103444" y="192785"/>
                  </a:lnTo>
                  <a:lnTo>
                    <a:pt x="111516" y="158569"/>
                  </a:lnTo>
                  <a:lnTo>
                    <a:pt x="117456" y="117492"/>
                  </a:lnTo>
                  <a:lnTo>
                    <a:pt x="118024" y="70958"/>
                  </a:lnTo>
                  <a:lnTo>
                    <a:pt x="113724" y="48312"/>
                  </a:lnTo>
                  <a:lnTo>
                    <a:pt x="104004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176"/>
            <p:cNvSpPr/>
            <p:nvPr>
              <p:custDataLst>
                <p:tags r:id="rId200"/>
              </p:custDataLst>
            </p:nvPr>
          </p:nvSpPr>
          <p:spPr>
            <a:xfrm>
              <a:off x="3768692" y="5081506"/>
              <a:ext cx="93538" cy="230009"/>
            </a:xfrm>
            <a:custGeom>
              <a:avLst/>
              <a:gdLst/>
              <a:ahLst/>
              <a:cxnLst/>
              <a:rect l="0" t="0" r="0" b="0"/>
              <a:pathLst>
                <a:path w="93538" h="230009">
                  <a:moveTo>
                    <a:pt x="85758" y="30244"/>
                  </a:moveTo>
                  <a:lnTo>
                    <a:pt x="85758" y="30244"/>
                  </a:lnTo>
                  <a:lnTo>
                    <a:pt x="85758" y="21406"/>
                  </a:lnTo>
                  <a:lnTo>
                    <a:pt x="82387" y="11946"/>
                  </a:lnTo>
                  <a:lnTo>
                    <a:pt x="73206" y="6120"/>
                  </a:lnTo>
                  <a:lnTo>
                    <a:pt x="54052" y="754"/>
                  </a:lnTo>
                  <a:lnTo>
                    <a:pt x="47687" y="0"/>
                  </a:lnTo>
                  <a:lnTo>
                    <a:pt x="25245" y="5682"/>
                  </a:lnTo>
                  <a:lnTo>
                    <a:pt x="12767" y="14389"/>
                  </a:lnTo>
                  <a:lnTo>
                    <a:pt x="7464" y="19674"/>
                  </a:lnTo>
                  <a:lnTo>
                    <a:pt x="1572" y="31190"/>
                  </a:lnTo>
                  <a:lnTo>
                    <a:pt x="0" y="37225"/>
                  </a:lnTo>
                  <a:lnTo>
                    <a:pt x="2017" y="49574"/>
                  </a:lnTo>
                  <a:lnTo>
                    <a:pt x="4531" y="55831"/>
                  </a:lnTo>
                  <a:lnTo>
                    <a:pt x="43433" y="96207"/>
                  </a:lnTo>
                  <a:lnTo>
                    <a:pt x="80690" y="136564"/>
                  </a:lnTo>
                  <a:lnTo>
                    <a:pt x="90561" y="159342"/>
                  </a:lnTo>
                  <a:lnTo>
                    <a:pt x="93537" y="182165"/>
                  </a:lnTo>
                  <a:lnTo>
                    <a:pt x="90156" y="201716"/>
                  </a:lnTo>
                  <a:lnTo>
                    <a:pt x="85162" y="209469"/>
                  </a:lnTo>
                  <a:lnTo>
                    <a:pt x="70206" y="221848"/>
                  </a:lnTo>
                  <a:lnTo>
                    <a:pt x="55563" y="228290"/>
                  </a:lnTo>
                  <a:lnTo>
                    <a:pt x="48694" y="230008"/>
                  </a:lnTo>
                  <a:lnTo>
                    <a:pt x="41999" y="229037"/>
                  </a:lnTo>
                  <a:lnTo>
                    <a:pt x="28915" y="222313"/>
                  </a:lnTo>
                  <a:lnTo>
                    <a:pt x="24580" y="216851"/>
                  </a:lnTo>
                  <a:lnTo>
                    <a:pt x="15908" y="18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177"/>
            <p:cNvSpPr/>
            <p:nvPr>
              <p:custDataLst>
                <p:tags r:id="rId201"/>
              </p:custDataLst>
            </p:nvPr>
          </p:nvSpPr>
          <p:spPr>
            <a:xfrm>
              <a:off x="2261483" y="5207000"/>
              <a:ext cx="119768" cy="136610"/>
            </a:xfrm>
            <a:custGeom>
              <a:avLst/>
              <a:gdLst/>
              <a:ahLst/>
              <a:cxnLst/>
              <a:rect l="0" t="0" r="0" b="0"/>
              <a:pathLst>
                <a:path w="119768" h="136610">
                  <a:moveTo>
                    <a:pt x="5467" y="63500"/>
                  </a:moveTo>
                  <a:lnTo>
                    <a:pt x="5467" y="63500"/>
                  </a:lnTo>
                  <a:lnTo>
                    <a:pt x="2096" y="63500"/>
                  </a:lnTo>
                  <a:lnTo>
                    <a:pt x="1103" y="62795"/>
                  </a:lnTo>
                  <a:lnTo>
                    <a:pt x="441" y="61618"/>
                  </a:lnTo>
                  <a:lnTo>
                    <a:pt x="0" y="60129"/>
                  </a:lnTo>
                  <a:lnTo>
                    <a:pt x="2750" y="51291"/>
                  </a:lnTo>
                  <a:lnTo>
                    <a:pt x="8033" y="39735"/>
                  </a:lnTo>
                  <a:lnTo>
                    <a:pt x="15780" y="33417"/>
                  </a:lnTo>
                  <a:lnTo>
                    <a:pt x="20809" y="30745"/>
                  </a:lnTo>
                  <a:lnTo>
                    <a:pt x="30159" y="29656"/>
                  </a:lnTo>
                  <a:lnTo>
                    <a:pt x="34629" y="30354"/>
                  </a:lnTo>
                  <a:lnTo>
                    <a:pt x="45239" y="40537"/>
                  </a:lnTo>
                  <a:lnTo>
                    <a:pt x="51032" y="48191"/>
                  </a:lnTo>
                  <a:lnTo>
                    <a:pt x="57468" y="66104"/>
                  </a:lnTo>
                  <a:lnTo>
                    <a:pt x="61600" y="106348"/>
                  </a:lnTo>
                  <a:lnTo>
                    <a:pt x="58945" y="127622"/>
                  </a:lnTo>
                  <a:lnTo>
                    <a:pt x="55576" y="134332"/>
                  </a:lnTo>
                  <a:lnTo>
                    <a:pt x="53689" y="136122"/>
                  </a:lnTo>
                  <a:lnTo>
                    <a:pt x="51726" y="136609"/>
                  </a:lnTo>
                  <a:lnTo>
                    <a:pt x="49712" y="136229"/>
                  </a:lnTo>
                  <a:lnTo>
                    <a:pt x="47664" y="135268"/>
                  </a:lnTo>
                  <a:lnTo>
                    <a:pt x="41410" y="117063"/>
                  </a:lnTo>
                  <a:lnTo>
                    <a:pt x="45201" y="79215"/>
                  </a:lnTo>
                  <a:lnTo>
                    <a:pt x="58633" y="42364"/>
                  </a:lnTo>
                  <a:lnTo>
                    <a:pt x="71900" y="25648"/>
                  </a:lnTo>
                  <a:lnTo>
                    <a:pt x="87204" y="14221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178"/>
            <p:cNvSpPr/>
            <p:nvPr>
              <p:custDataLst>
                <p:tags r:id="rId202"/>
              </p:custDataLst>
            </p:nvPr>
          </p:nvSpPr>
          <p:spPr>
            <a:xfrm>
              <a:off x="2466354" y="4978923"/>
              <a:ext cx="181597" cy="456678"/>
            </a:xfrm>
            <a:custGeom>
              <a:avLst/>
              <a:gdLst/>
              <a:ahLst/>
              <a:cxnLst/>
              <a:rect l="0" t="0" r="0" b="0"/>
              <a:pathLst>
                <a:path w="181597" h="456678">
                  <a:moveTo>
                    <a:pt x="181596" y="12177"/>
                  </a:moveTo>
                  <a:lnTo>
                    <a:pt x="181596" y="12177"/>
                  </a:lnTo>
                  <a:lnTo>
                    <a:pt x="181596" y="5435"/>
                  </a:lnTo>
                  <a:lnTo>
                    <a:pt x="180890" y="3449"/>
                  </a:lnTo>
                  <a:lnTo>
                    <a:pt x="179714" y="2125"/>
                  </a:lnTo>
                  <a:lnTo>
                    <a:pt x="178225" y="1242"/>
                  </a:lnTo>
                  <a:lnTo>
                    <a:pt x="169387" y="0"/>
                  </a:lnTo>
                  <a:lnTo>
                    <a:pt x="144347" y="13116"/>
                  </a:lnTo>
                  <a:lnTo>
                    <a:pt x="106746" y="51731"/>
                  </a:lnTo>
                  <a:lnTo>
                    <a:pt x="76833" y="91140"/>
                  </a:lnTo>
                  <a:lnTo>
                    <a:pt x="46840" y="138288"/>
                  </a:lnTo>
                  <a:lnTo>
                    <a:pt x="33903" y="164690"/>
                  </a:lnTo>
                  <a:lnTo>
                    <a:pt x="21751" y="192169"/>
                  </a:lnTo>
                  <a:lnTo>
                    <a:pt x="12944" y="219660"/>
                  </a:lnTo>
                  <a:lnTo>
                    <a:pt x="6367" y="247160"/>
                  </a:lnTo>
                  <a:lnTo>
                    <a:pt x="1276" y="274666"/>
                  </a:lnTo>
                  <a:lnTo>
                    <a:pt x="0" y="300058"/>
                  </a:lnTo>
                  <a:lnTo>
                    <a:pt x="4225" y="347087"/>
                  </a:lnTo>
                  <a:lnTo>
                    <a:pt x="18803" y="383981"/>
                  </a:lnTo>
                  <a:lnTo>
                    <a:pt x="28618" y="399747"/>
                  </a:lnTo>
                  <a:lnTo>
                    <a:pt x="58337" y="424790"/>
                  </a:lnTo>
                  <a:lnTo>
                    <a:pt x="111746" y="45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179"/>
            <p:cNvSpPr/>
            <p:nvPr>
              <p:custDataLst>
                <p:tags r:id="rId203"/>
              </p:custDataLst>
            </p:nvPr>
          </p:nvSpPr>
          <p:spPr>
            <a:xfrm>
              <a:off x="2759034" y="5072031"/>
              <a:ext cx="193717" cy="312770"/>
            </a:xfrm>
            <a:custGeom>
              <a:avLst/>
              <a:gdLst/>
              <a:ahLst/>
              <a:cxnLst/>
              <a:rect l="0" t="0" r="0" b="0"/>
              <a:pathLst>
                <a:path w="193717" h="312770">
                  <a:moveTo>
                    <a:pt x="15916" y="39719"/>
                  </a:moveTo>
                  <a:lnTo>
                    <a:pt x="15916" y="39719"/>
                  </a:lnTo>
                  <a:lnTo>
                    <a:pt x="7188" y="24509"/>
                  </a:lnTo>
                  <a:lnTo>
                    <a:pt x="3739" y="1681"/>
                  </a:lnTo>
                  <a:lnTo>
                    <a:pt x="2859" y="249"/>
                  </a:lnTo>
                  <a:lnTo>
                    <a:pt x="1567" y="0"/>
                  </a:lnTo>
                  <a:lnTo>
                    <a:pt x="0" y="540"/>
                  </a:lnTo>
                  <a:lnTo>
                    <a:pt x="2022" y="8665"/>
                  </a:lnTo>
                  <a:lnTo>
                    <a:pt x="24931" y="53732"/>
                  </a:lnTo>
                  <a:lnTo>
                    <a:pt x="45322" y="91338"/>
                  </a:lnTo>
                  <a:lnTo>
                    <a:pt x="69908" y="133216"/>
                  </a:lnTo>
                  <a:lnTo>
                    <a:pt x="99649" y="175347"/>
                  </a:lnTo>
                  <a:lnTo>
                    <a:pt x="127919" y="215709"/>
                  </a:lnTo>
                  <a:lnTo>
                    <a:pt x="152479" y="251992"/>
                  </a:lnTo>
                  <a:lnTo>
                    <a:pt x="181729" y="296504"/>
                  </a:lnTo>
                  <a:lnTo>
                    <a:pt x="193716" y="31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180"/>
            <p:cNvSpPr/>
            <p:nvPr>
              <p:custDataLst>
                <p:tags r:id="rId204"/>
              </p:custDataLst>
            </p:nvPr>
          </p:nvSpPr>
          <p:spPr>
            <a:xfrm>
              <a:off x="3492445" y="5025242"/>
              <a:ext cx="165156" cy="391587"/>
            </a:xfrm>
            <a:custGeom>
              <a:avLst/>
              <a:gdLst/>
              <a:ahLst/>
              <a:cxnLst/>
              <a:rect l="0" t="0" r="0" b="0"/>
              <a:pathLst>
                <a:path w="165156" h="391587">
                  <a:moveTo>
                    <a:pt x="120705" y="16658"/>
                  </a:moveTo>
                  <a:lnTo>
                    <a:pt x="120705" y="16658"/>
                  </a:lnTo>
                  <a:lnTo>
                    <a:pt x="120705" y="11191"/>
                  </a:lnTo>
                  <a:lnTo>
                    <a:pt x="119999" y="10896"/>
                  </a:lnTo>
                  <a:lnTo>
                    <a:pt x="80625" y="198"/>
                  </a:lnTo>
                  <a:lnTo>
                    <a:pt x="47040" y="0"/>
                  </a:lnTo>
                  <a:lnTo>
                    <a:pt x="32932" y="3612"/>
                  </a:lnTo>
                  <a:lnTo>
                    <a:pt x="8509" y="17425"/>
                  </a:lnTo>
                  <a:lnTo>
                    <a:pt x="3574" y="21403"/>
                  </a:lnTo>
                  <a:lnTo>
                    <a:pt x="990" y="26171"/>
                  </a:lnTo>
                  <a:lnTo>
                    <a:pt x="0" y="37114"/>
                  </a:lnTo>
                  <a:lnTo>
                    <a:pt x="5675" y="49032"/>
                  </a:lnTo>
                  <a:lnTo>
                    <a:pt x="15958" y="60680"/>
                  </a:lnTo>
                  <a:lnTo>
                    <a:pt x="57043" y="90798"/>
                  </a:lnTo>
                  <a:lnTo>
                    <a:pt x="80676" y="114669"/>
                  </a:lnTo>
                  <a:lnTo>
                    <a:pt x="94341" y="142986"/>
                  </a:lnTo>
                  <a:lnTo>
                    <a:pt x="92760" y="163350"/>
                  </a:lnTo>
                  <a:lnTo>
                    <a:pt x="85002" y="182749"/>
                  </a:lnTo>
                  <a:lnTo>
                    <a:pt x="69439" y="204159"/>
                  </a:lnTo>
                  <a:lnTo>
                    <a:pt x="60056" y="212410"/>
                  </a:lnTo>
                  <a:lnTo>
                    <a:pt x="51181" y="216548"/>
                  </a:lnTo>
                  <a:lnTo>
                    <a:pt x="38917" y="219665"/>
                  </a:lnTo>
                  <a:lnTo>
                    <a:pt x="76245" y="228691"/>
                  </a:lnTo>
                  <a:lnTo>
                    <a:pt x="91931" y="238154"/>
                  </a:lnTo>
                  <a:lnTo>
                    <a:pt x="94467" y="242639"/>
                  </a:lnTo>
                  <a:lnTo>
                    <a:pt x="95403" y="253266"/>
                  </a:lnTo>
                  <a:lnTo>
                    <a:pt x="85221" y="277891"/>
                  </a:lnTo>
                  <a:lnTo>
                    <a:pt x="58453" y="317817"/>
                  </a:lnTo>
                  <a:lnTo>
                    <a:pt x="28990" y="363477"/>
                  </a:lnTo>
                  <a:lnTo>
                    <a:pt x="27106" y="369931"/>
                  </a:lnTo>
                  <a:lnTo>
                    <a:pt x="27261" y="375646"/>
                  </a:lnTo>
                  <a:lnTo>
                    <a:pt x="28776" y="380866"/>
                  </a:lnTo>
                  <a:lnTo>
                    <a:pt x="32608" y="385053"/>
                  </a:lnTo>
                  <a:lnTo>
                    <a:pt x="44391" y="391586"/>
                  </a:lnTo>
                  <a:lnTo>
                    <a:pt x="80376" y="389116"/>
                  </a:lnTo>
                  <a:lnTo>
                    <a:pt x="112659" y="381162"/>
                  </a:lnTo>
                  <a:lnTo>
                    <a:pt x="165155" y="36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181"/>
            <p:cNvSpPr/>
            <p:nvPr>
              <p:custDataLst>
                <p:tags r:id="rId205"/>
              </p:custDataLst>
            </p:nvPr>
          </p:nvSpPr>
          <p:spPr>
            <a:xfrm>
              <a:off x="3156044" y="5270500"/>
              <a:ext cx="126907" cy="31139"/>
            </a:xfrm>
            <a:custGeom>
              <a:avLst/>
              <a:gdLst/>
              <a:ahLst/>
              <a:cxnLst/>
              <a:rect l="0" t="0" r="0" b="0"/>
              <a:pathLst>
                <a:path w="126907" h="31139">
                  <a:moveTo>
                    <a:pt x="38006" y="0"/>
                  </a:moveTo>
                  <a:lnTo>
                    <a:pt x="38006" y="0"/>
                  </a:lnTo>
                  <a:lnTo>
                    <a:pt x="1176" y="22354"/>
                  </a:lnTo>
                  <a:lnTo>
                    <a:pt x="46" y="24781"/>
                  </a:lnTo>
                  <a:lnTo>
                    <a:pt x="0" y="27104"/>
                  </a:lnTo>
                  <a:lnTo>
                    <a:pt x="2791" y="28653"/>
                  </a:lnTo>
                  <a:lnTo>
                    <a:pt x="36956" y="31138"/>
                  </a:lnTo>
                  <a:lnTo>
                    <a:pt x="82145" y="29687"/>
                  </a:lnTo>
                  <a:lnTo>
                    <a:pt x="12690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182"/>
            <p:cNvSpPr/>
            <p:nvPr>
              <p:custDataLst>
                <p:tags r:id="rId206"/>
              </p:custDataLst>
            </p:nvPr>
          </p:nvSpPr>
          <p:spPr>
            <a:xfrm>
              <a:off x="3150483" y="5175250"/>
              <a:ext cx="132468" cy="19051"/>
            </a:xfrm>
            <a:custGeom>
              <a:avLst/>
              <a:gdLst/>
              <a:ahLst/>
              <a:cxnLst/>
              <a:rect l="0" t="0" r="0" b="0"/>
              <a:pathLst>
                <a:path w="132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3212" y="7682"/>
                  </a:lnTo>
                  <a:lnTo>
                    <a:pt x="81248" y="259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183"/>
            <p:cNvSpPr/>
            <p:nvPr>
              <p:custDataLst>
                <p:tags r:id="rId207"/>
              </p:custDataLst>
            </p:nvPr>
          </p:nvSpPr>
          <p:spPr>
            <a:xfrm>
              <a:off x="2781300" y="5006779"/>
              <a:ext cx="196851" cy="397072"/>
            </a:xfrm>
            <a:custGeom>
              <a:avLst/>
              <a:gdLst/>
              <a:ahLst/>
              <a:cxnLst/>
              <a:rect l="0" t="0" r="0" b="0"/>
              <a:pathLst>
                <a:path w="196851" h="397072">
                  <a:moveTo>
                    <a:pt x="196850" y="3371"/>
                  </a:moveTo>
                  <a:lnTo>
                    <a:pt x="196850" y="3371"/>
                  </a:lnTo>
                  <a:lnTo>
                    <a:pt x="193479" y="0"/>
                  </a:lnTo>
                  <a:lnTo>
                    <a:pt x="191075" y="418"/>
                  </a:lnTo>
                  <a:lnTo>
                    <a:pt x="184641" y="4647"/>
                  </a:lnTo>
                  <a:lnTo>
                    <a:pt x="158168" y="52097"/>
                  </a:lnTo>
                  <a:lnTo>
                    <a:pt x="139677" y="93466"/>
                  </a:lnTo>
                  <a:lnTo>
                    <a:pt x="129101" y="118467"/>
                  </a:lnTo>
                  <a:lnTo>
                    <a:pt x="117817" y="145719"/>
                  </a:lnTo>
                  <a:lnTo>
                    <a:pt x="106062" y="174469"/>
                  </a:lnTo>
                  <a:lnTo>
                    <a:pt x="95402" y="202809"/>
                  </a:lnTo>
                  <a:lnTo>
                    <a:pt x="85473" y="230875"/>
                  </a:lnTo>
                  <a:lnTo>
                    <a:pt x="76032" y="258756"/>
                  </a:lnTo>
                  <a:lnTo>
                    <a:pt x="66210" y="283694"/>
                  </a:lnTo>
                  <a:lnTo>
                    <a:pt x="45890" y="328336"/>
                  </a:lnTo>
                  <a:lnTo>
                    <a:pt x="17987" y="372315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" name="SMARTInkShape-Group403"/>
          <p:cNvGrpSpPr/>
          <p:nvPr/>
        </p:nvGrpSpPr>
        <p:grpSpPr>
          <a:xfrm>
            <a:off x="10337171" y="59798"/>
            <a:ext cx="1842130" cy="2103694"/>
            <a:chOff x="10337171" y="59798"/>
            <a:chExt cx="1842130" cy="2103694"/>
          </a:xfrm>
        </p:grpSpPr>
        <p:sp>
          <p:nvSpPr>
            <p:cNvPr id="1027" name="SMARTInkShape-2184"/>
            <p:cNvSpPr/>
            <p:nvPr>
              <p:custDataLst>
                <p:tags r:id="rId162"/>
              </p:custDataLst>
            </p:nvPr>
          </p:nvSpPr>
          <p:spPr>
            <a:xfrm>
              <a:off x="11595982" y="838200"/>
              <a:ext cx="100719" cy="6351"/>
            </a:xfrm>
            <a:custGeom>
              <a:avLst/>
              <a:gdLst/>
              <a:ahLst/>
              <a:cxnLst/>
              <a:rect l="0" t="0" r="0" b="0"/>
              <a:pathLst>
                <a:path w="1007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6121" y="261"/>
                  </a:lnTo>
                  <a:lnTo>
                    <a:pt x="45605" y="34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185"/>
            <p:cNvSpPr/>
            <p:nvPr>
              <p:custDataLst>
                <p:tags r:id="rId163"/>
              </p:custDataLst>
            </p:nvPr>
          </p:nvSpPr>
          <p:spPr>
            <a:xfrm>
              <a:off x="10337171" y="59798"/>
              <a:ext cx="1842130" cy="2103694"/>
            </a:xfrm>
            <a:custGeom>
              <a:avLst/>
              <a:gdLst/>
              <a:ahLst/>
              <a:cxnLst/>
              <a:rect l="0" t="0" r="0" b="0"/>
              <a:pathLst>
                <a:path w="1842130" h="2103694">
                  <a:moveTo>
                    <a:pt x="133979" y="16402"/>
                  </a:moveTo>
                  <a:lnTo>
                    <a:pt x="133979" y="16402"/>
                  </a:lnTo>
                  <a:lnTo>
                    <a:pt x="128512" y="0"/>
                  </a:lnTo>
                  <a:lnTo>
                    <a:pt x="134632" y="35217"/>
                  </a:lnTo>
                  <a:lnTo>
                    <a:pt x="141560" y="81209"/>
                  </a:lnTo>
                  <a:lnTo>
                    <a:pt x="145383" y="108290"/>
                  </a:lnTo>
                  <a:lnTo>
                    <a:pt x="148636" y="140455"/>
                  </a:lnTo>
                  <a:lnTo>
                    <a:pt x="151513" y="176010"/>
                  </a:lnTo>
                  <a:lnTo>
                    <a:pt x="154135" y="213824"/>
                  </a:lnTo>
                  <a:lnTo>
                    <a:pt x="155177" y="258083"/>
                  </a:lnTo>
                  <a:lnTo>
                    <a:pt x="155166" y="306639"/>
                  </a:lnTo>
                  <a:lnTo>
                    <a:pt x="154453" y="358060"/>
                  </a:lnTo>
                  <a:lnTo>
                    <a:pt x="150452" y="438908"/>
                  </a:lnTo>
                  <a:lnTo>
                    <a:pt x="144255" y="539372"/>
                  </a:lnTo>
                  <a:lnTo>
                    <a:pt x="136597" y="652916"/>
                  </a:lnTo>
                  <a:lnTo>
                    <a:pt x="130079" y="753305"/>
                  </a:lnTo>
                  <a:lnTo>
                    <a:pt x="124324" y="844927"/>
                  </a:lnTo>
                  <a:lnTo>
                    <a:pt x="119075" y="930702"/>
                  </a:lnTo>
                  <a:lnTo>
                    <a:pt x="113459" y="1016107"/>
                  </a:lnTo>
                  <a:lnTo>
                    <a:pt x="107599" y="1101267"/>
                  </a:lnTo>
                  <a:lnTo>
                    <a:pt x="101576" y="1186262"/>
                  </a:lnTo>
                  <a:lnTo>
                    <a:pt x="96149" y="1266914"/>
                  </a:lnTo>
                  <a:lnTo>
                    <a:pt x="91120" y="1344671"/>
                  </a:lnTo>
                  <a:lnTo>
                    <a:pt x="86356" y="1420498"/>
                  </a:lnTo>
                  <a:lnTo>
                    <a:pt x="80358" y="1491511"/>
                  </a:lnTo>
                  <a:lnTo>
                    <a:pt x="73539" y="1559313"/>
                  </a:lnTo>
                  <a:lnTo>
                    <a:pt x="66167" y="1624976"/>
                  </a:lnTo>
                  <a:lnTo>
                    <a:pt x="58432" y="1684273"/>
                  </a:lnTo>
                  <a:lnTo>
                    <a:pt x="50453" y="1739328"/>
                  </a:lnTo>
                  <a:lnTo>
                    <a:pt x="42313" y="1791552"/>
                  </a:lnTo>
                  <a:lnTo>
                    <a:pt x="34062" y="1835541"/>
                  </a:lnTo>
                  <a:lnTo>
                    <a:pt x="25740" y="1874039"/>
                  </a:lnTo>
                  <a:lnTo>
                    <a:pt x="17369" y="1908877"/>
                  </a:lnTo>
                  <a:lnTo>
                    <a:pt x="11082" y="1938452"/>
                  </a:lnTo>
                  <a:lnTo>
                    <a:pt x="6188" y="1964519"/>
                  </a:lnTo>
                  <a:lnTo>
                    <a:pt x="278" y="2008298"/>
                  </a:lnTo>
                  <a:lnTo>
                    <a:pt x="0" y="2041867"/>
                  </a:lnTo>
                  <a:lnTo>
                    <a:pt x="5856" y="2056040"/>
                  </a:lnTo>
                  <a:lnTo>
                    <a:pt x="27410" y="2081195"/>
                  </a:lnTo>
                  <a:lnTo>
                    <a:pt x="68976" y="2096608"/>
                  </a:lnTo>
                  <a:lnTo>
                    <a:pt x="94877" y="2101706"/>
                  </a:lnTo>
                  <a:lnTo>
                    <a:pt x="129077" y="2103693"/>
                  </a:lnTo>
                  <a:lnTo>
                    <a:pt x="168811" y="2103607"/>
                  </a:lnTo>
                  <a:lnTo>
                    <a:pt x="212234" y="2102139"/>
                  </a:lnTo>
                  <a:lnTo>
                    <a:pt x="263054" y="2100454"/>
                  </a:lnTo>
                  <a:lnTo>
                    <a:pt x="318807" y="2098626"/>
                  </a:lnTo>
                  <a:lnTo>
                    <a:pt x="377849" y="2096701"/>
                  </a:lnTo>
                  <a:lnTo>
                    <a:pt x="444724" y="2094713"/>
                  </a:lnTo>
                  <a:lnTo>
                    <a:pt x="516825" y="2092681"/>
                  </a:lnTo>
                  <a:lnTo>
                    <a:pt x="592411" y="2090622"/>
                  </a:lnTo>
                  <a:lnTo>
                    <a:pt x="673844" y="2087837"/>
                  </a:lnTo>
                  <a:lnTo>
                    <a:pt x="759178" y="2084570"/>
                  </a:lnTo>
                  <a:lnTo>
                    <a:pt x="847111" y="2080980"/>
                  </a:lnTo>
                  <a:lnTo>
                    <a:pt x="936072" y="2077177"/>
                  </a:lnTo>
                  <a:lnTo>
                    <a:pt x="1025718" y="2073229"/>
                  </a:lnTo>
                  <a:lnTo>
                    <a:pt x="1115821" y="2069187"/>
                  </a:lnTo>
                  <a:lnTo>
                    <a:pt x="1199882" y="2063670"/>
                  </a:lnTo>
                  <a:lnTo>
                    <a:pt x="1279909" y="2057169"/>
                  </a:lnTo>
                  <a:lnTo>
                    <a:pt x="1357250" y="2050014"/>
                  </a:lnTo>
                  <a:lnTo>
                    <a:pt x="1427152" y="2043832"/>
                  </a:lnTo>
                  <a:lnTo>
                    <a:pt x="1492101" y="2038300"/>
                  </a:lnTo>
                  <a:lnTo>
                    <a:pt x="1553743" y="2033200"/>
                  </a:lnTo>
                  <a:lnTo>
                    <a:pt x="1606126" y="2028390"/>
                  </a:lnTo>
                  <a:lnTo>
                    <a:pt x="1652339" y="2023772"/>
                  </a:lnTo>
                  <a:lnTo>
                    <a:pt x="1694436" y="2019282"/>
                  </a:lnTo>
                  <a:lnTo>
                    <a:pt x="1729556" y="2014877"/>
                  </a:lnTo>
                  <a:lnTo>
                    <a:pt x="1760022" y="2010530"/>
                  </a:lnTo>
                  <a:lnTo>
                    <a:pt x="1805638" y="2003348"/>
                  </a:lnTo>
                  <a:lnTo>
                    <a:pt x="1842129" y="1997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186"/>
            <p:cNvSpPr/>
            <p:nvPr>
              <p:custDataLst>
                <p:tags r:id="rId164"/>
              </p:custDataLst>
            </p:nvPr>
          </p:nvSpPr>
          <p:spPr>
            <a:xfrm>
              <a:off x="10634821" y="206442"/>
              <a:ext cx="71836" cy="207583"/>
            </a:xfrm>
            <a:custGeom>
              <a:avLst/>
              <a:gdLst/>
              <a:ahLst/>
              <a:cxnLst/>
              <a:rect l="0" t="0" r="0" b="0"/>
              <a:pathLst>
                <a:path w="71836" h="207583">
                  <a:moveTo>
                    <a:pt x="14129" y="66608"/>
                  </a:moveTo>
                  <a:lnTo>
                    <a:pt x="14129" y="66608"/>
                  </a:lnTo>
                  <a:lnTo>
                    <a:pt x="14129" y="62950"/>
                  </a:lnTo>
                  <a:lnTo>
                    <a:pt x="14129" y="64512"/>
                  </a:lnTo>
                  <a:lnTo>
                    <a:pt x="8353" y="103980"/>
                  </a:lnTo>
                  <a:lnTo>
                    <a:pt x="5340" y="147262"/>
                  </a:lnTo>
                  <a:lnTo>
                    <a:pt x="1919" y="200810"/>
                  </a:lnTo>
                  <a:lnTo>
                    <a:pt x="346" y="207582"/>
                  </a:lnTo>
                  <a:lnTo>
                    <a:pt x="0" y="183168"/>
                  </a:lnTo>
                  <a:lnTo>
                    <a:pt x="476" y="137965"/>
                  </a:lnTo>
                  <a:lnTo>
                    <a:pt x="4321" y="99363"/>
                  </a:lnTo>
                  <a:lnTo>
                    <a:pt x="10412" y="65161"/>
                  </a:lnTo>
                  <a:lnTo>
                    <a:pt x="18001" y="33893"/>
                  </a:lnTo>
                  <a:lnTo>
                    <a:pt x="30820" y="15165"/>
                  </a:lnTo>
                  <a:lnTo>
                    <a:pt x="47129" y="4796"/>
                  </a:lnTo>
                  <a:lnTo>
                    <a:pt x="65763" y="0"/>
                  </a:lnTo>
                  <a:lnTo>
                    <a:pt x="71835" y="10208"/>
                  </a:lnTo>
                  <a:lnTo>
                    <a:pt x="61648" y="57299"/>
                  </a:lnTo>
                  <a:lnTo>
                    <a:pt x="51005" y="81521"/>
                  </a:lnTo>
                  <a:lnTo>
                    <a:pt x="39529" y="9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187"/>
            <p:cNvSpPr/>
            <p:nvPr>
              <p:custDataLst>
                <p:tags r:id="rId165"/>
              </p:custDataLst>
            </p:nvPr>
          </p:nvSpPr>
          <p:spPr>
            <a:xfrm>
              <a:off x="10744200" y="279400"/>
              <a:ext cx="88901" cy="111276"/>
            </a:xfrm>
            <a:custGeom>
              <a:avLst/>
              <a:gdLst/>
              <a:ahLst/>
              <a:cxnLst/>
              <a:rect l="0" t="0" r="0" b="0"/>
              <a:pathLst>
                <a:path w="88901" h="111276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10670" y="44363"/>
                  </a:lnTo>
                  <a:lnTo>
                    <a:pt x="18854" y="62756"/>
                  </a:lnTo>
                  <a:lnTo>
                    <a:pt x="22489" y="85041"/>
                  </a:lnTo>
                  <a:lnTo>
                    <a:pt x="20344" y="103413"/>
                  </a:lnTo>
                  <a:lnTo>
                    <a:pt x="17795" y="111275"/>
                  </a:lnTo>
                  <a:lnTo>
                    <a:pt x="24373" y="82382"/>
                  </a:lnTo>
                  <a:lnTo>
                    <a:pt x="31066" y="54921"/>
                  </a:lnTo>
                  <a:lnTo>
                    <a:pt x="40466" y="36614"/>
                  </a:lnTo>
                  <a:lnTo>
                    <a:pt x="51672" y="2440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188"/>
            <p:cNvSpPr/>
            <p:nvPr>
              <p:custDataLst>
                <p:tags r:id="rId166"/>
              </p:custDataLst>
            </p:nvPr>
          </p:nvSpPr>
          <p:spPr>
            <a:xfrm>
              <a:off x="10900591" y="213052"/>
              <a:ext cx="53160" cy="169029"/>
            </a:xfrm>
            <a:custGeom>
              <a:avLst/>
              <a:gdLst/>
              <a:ahLst/>
              <a:cxnLst/>
              <a:rect l="0" t="0" r="0" b="0"/>
              <a:pathLst>
                <a:path w="53160" h="169029">
                  <a:moveTo>
                    <a:pt x="46809" y="15548"/>
                  </a:moveTo>
                  <a:lnTo>
                    <a:pt x="46809" y="15548"/>
                  </a:lnTo>
                  <a:lnTo>
                    <a:pt x="40341" y="3319"/>
                  </a:lnTo>
                  <a:lnTo>
                    <a:pt x="37349" y="0"/>
                  </a:lnTo>
                  <a:lnTo>
                    <a:pt x="35564" y="244"/>
                  </a:lnTo>
                  <a:lnTo>
                    <a:pt x="28265" y="8740"/>
                  </a:lnTo>
                  <a:lnTo>
                    <a:pt x="14739" y="29210"/>
                  </a:lnTo>
                  <a:lnTo>
                    <a:pt x="3132" y="71137"/>
                  </a:lnTo>
                  <a:lnTo>
                    <a:pt x="0" y="110336"/>
                  </a:lnTo>
                  <a:lnTo>
                    <a:pt x="5264" y="154765"/>
                  </a:lnTo>
                  <a:lnTo>
                    <a:pt x="8529" y="161276"/>
                  </a:lnTo>
                  <a:lnTo>
                    <a:pt x="12823" y="165617"/>
                  </a:lnTo>
                  <a:lnTo>
                    <a:pt x="17801" y="168510"/>
                  </a:lnTo>
                  <a:lnTo>
                    <a:pt x="23942" y="169028"/>
                  </a:lnTo>
                  <a:lnTo>
                    <a:pt x="53159" y="161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189"/>
            <p:cNvSpPr/>
            <p:nvPr>
              <p:custDataLst>
                <p:tags r:id="rId167"/>
              </p:custDataLst>
            </p:nvPr>
          </p:nvSpPr>
          <p:spPr>
            <a:xfrm>
              <a:off x="11188700" y="170953"/>
              <a:ext cx="49855" cy="203698"/>
            </a:xfrm>
            <a:custGeom>
              <a:avLst/>
              <a:gdLst/>
              <a:ahLst/>
              <a:cxnLst/>
              <a:rect l="0" t="0" r="0" b="0"/>
              <a:pathLst>
                <a:path w="49855" h="203698">
                  <a:moveTo>
                    <a:pt x="12700" y="13197"/>
                  </a:moveTo>
                  <a:lnTo>
                    <a:pt x="12700" y="13197"/>
                  </a:lnTo>
                  <a:lnTo>
                    <a:pt x="17063" y="811"/>
                  </a:lnTo>
                  <a:lnTo>
                    <a:pt x="17726" y="0"/>
                  </a:lnTo>
                  <a:lnTo>
                    <a:pt x="25530" y="3770"/>
                  </a:lnTo>
                  <a:lnTo>
                    <a:pt x="40020" y="19419"/>
                  </a:lnTo>
                  <a:lnTo>
                    <a:pt x="46010" y="39716"/>
                  </a:lnTo>
                  <a:lnTo>
                    <a:pt x="49854" y="86247"/>
                  </a:lnTo>
                  <a:lnTo>
                    <a:pt x="40405" y="122095"/>
                  </a:lnTo>
                  <a:lnTo>
                    <a:pt x="20832" y="159528"/>
                  </a:lnTo>
                  <a:lnTo>
                    <a:pt x="0" y="203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190"/>
            <p:cNvSpPr/>
            <p:nvPr>
              <p:custDataLst>
                <p:tags r:id="rId168"/>
              </p:custDataLst>
            </p:nvPr>
          </p:nvSpPr>
          <p:spPr>
            <a:xfrm>
              <a:off x="11366500" y="2794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4865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191"/>
            <p:cNvSpPr/>
            <p:nvPr>
              <p:custDataLst>
                <p:tags r:id="rId169"/>
              </p:custDataLst>
            </p:nvPr>
          </p:nvSpPr>
          <p:spPr>
            <a:xfrm>
              <a:off x="11347450" y="330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42096" y="16562"/>
                  </a:lnTo>
                  <a:lnTo>
                    <a:pt x="85456" y="473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192"/>
            <p:cNvSpPr/>
            <p:nvPr>
              <p:custDataLst>
                <p:tags r:id="rId170"/>
              </p:custDataLst>
            </p:nvPr>
          </p:nvSpPr>
          <p:spPr>
            <a:xfrm>
              <a:off x="11703312" y="152923"/>
              <a:ext cx="12439" cy="139178"/>
            </a:xfrm>
            <a:custGeom>
              <a:avLst/>
              <a:gdLst/>
              <a:ahLst/>
              <a:cxnLst/>
              <a:rect l="0" t="0" r="0" b="0"/>
              <a:pathLst>
                <a:path w="12439" h="1391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4153" y="16906"/>
                  </a:lnTo>
                  <a:lnTo>
                    <a:pt x="7587" y="56934"/>
                  </a:lnTo>
                  <a:lnTo>
                    <a:pt x="9120" y="88468"/>
                  </a:lnTo>
                  <a:lnTo>
                    <a:pt x="8869" y="116391"/>
                  </a:lnTo>
                  <a:lnTo>
                    <a:pt x="12438" y="139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193"/>
            <p:cNvSpPr/>
            <p:nvPr>
              <p:custDataLst>
                <p:tags r:id="rId171"/>
              </p:custDataLst>
            </p:nvPr>
          </p:nvSpPr>
          <p:spPr>
            <a:xfrm>
              <a:off x="11720624" y="165100"/>
              <a:ext cx="96727" cy="266701"/>
            </a:xfrm>
            <a:custGeom>
              <a:avLst/>
              <a:gdLst/>
              <a:ahLst/>
              <a:cxnLst/>
              <a:rect l="0" t="0" r="0" b="0"/>
              <a:pathLst>
                <a:path w="96727" h="266701">
                  <a:moveTo>
                    <a:pt x="96726" y="0"/>
                  </a:moveTo>
                  <a:lnTo>
                    <a:pt x="96726" y="0"/>
                  </a:lnTo>
                  <a:lnTo>
                    <a:pt x="93356" y="36628"/>
                  </a:lnTo>
                  <a:lnTo>
                    <a:pt x="81146" y="78037"/>
                  </a:lnTo>
                  <a:lnTo>
                    <a:pt x="66282" y="109707"/>
                  </a:lnTo>
                  <a:lnTo>
                    <a:pt x="48623" y="141892"/>
                  </a:lnTo>
                  <a:lnTo>
                    <a:pt x="24226" y="186367"/>
                  </a:lnTo>
                  <a:lnTo>
                    <a:pt x="4506" y="229953"/>
                  </a:lnTo>
                  <a:lnTo>
                    <a:pt x="0" y="244723"/>
                  </a:lnTo>
                  <a:lnTo>
                    <a:pt x="1476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194"/>
            <p:cNvSpPr/>
            <p:nvPr>
              <p:custDataLst>
                <p:tags r:id="rId172"/>
              </p:custDataLst>
            </p:nvPr>
          </p:nvSpPr>
          <p:spPr>
            <a:xfrm>
              <a:off x="11812144" y="345028"/>
              <a:ext cx="125857" cy="124212"/>
            </a:xfrm>
            <a:custGeom>
              <a:avLst/>
              <a:gdLst/>
              <a:ahLst/>
              <a:cxnLst/>
              <a:rect l="0" t="0" r="0" b="0"/>
              <a:pathLst>
                <a:path w="125857" h="124212">
                  <a:moveTo>
                    <a:pt x="11556" y="35972"/>
                  </a:moveTo>
                  <a:lnTo>
                    <a:pt x="11556" y="35972"/>
                  </a:lnTo>
                  <a:lnTo>
                    <a:pt x="1430" y="25141"/>
                  </a:lnTo>
                  <a:lnTo>
                    <a:pt x="0" y="21045"/>
                  </a:lnTo>
                  <a:lnTo>
                    <a:pt x="1030" y="18965"/>
                  </a:lnTo>
                  <a:lnTo>
                    <a:pt x="20004" y="5075"/>
                  </a:lnTo>
                  <a:lnTo>
                    <a:pt x="31538" y="1073"/>
                  </a:lnTo>
                  <a:lnTo>
                    <a:pt x="43721" y="0"/>
                  </a:lnTo>
                  <a:lnTo>
                    <a:pt x="56190" y="1875"/>
                  </a:lnTo>
                  <a:lnTo>
                    <a:pt x="66906" y="6942"/>
                  </a:lnTo>
                  <a:lnTo>
                    <a:pt x="71741" y="10269"/>
                  </a:lnTo>
                  <a:lnTo>
                    <a:pt x="74257" y="15309"/>
                  </a:lnTo>
                  <a:lnTo>
                    <a:pt x="75171" y="28435"/>
                  </a:lnTo>
                  <a:lnTo>
                    <a:pt x="65701" y="45557"/>
                  </a:lnTo>
                  <a:lnTo>
                    <a:pt x="31751" y="89890"/>
                  </a:lnTo>
                  <a:lnTo>
                    <a:pt x="14492" y="114333"/>
                  </a:lnTo>
                  <a:lnTo>
                    <a:pt x="14219" y="115730"/>
                  </a:lnTo>
                  <a:lnTo>
                    <a:pt x="14742" y="116660"/>
                  </a:lnTo>
                  <a:lnTo>
                    <a:pt x="24022" y="121525"/>
                  </a:lnTo>
                  <a:lnTo>
                    <a:pt x="45926" y="124211"/>
                  </a:lnTo>
                  <a:lnTo>
                    <a:pt x="89520" y="121414"/>
                  </a:lnTo>
                  <a:lnTo>
                    <a:pt x="125856" y="112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195"/>
            <p:cNvSpPr/>
            <p:nvPr>
              <p:custDataLst>
                <p:tags r:id="rId173"/>
              </p:custDataLst>
            </p:nvPr>
          </p:nvSpPr>
          <p:spPr>
            <a:xfrm>
              <a:off x="11102855" y="185845"/>
              <a:ext cx="77031" cy="165170"/>
            </a:xfrm>
            <a:custGeom>
              <a:avLst/>
              <a:gdLst/>
              <a:ahLst/>
              <a:cxnLst/>
              <a:rect l="0" t="0" r="0" b="0"/>
              <a:pathLst>
                <a:path w="77031" h="165170">
                  <a:moveTo>
                    <a:pt x="9645" y="61805"/>
                  </a:moveTo>
                  <a:lnTo>
                    <a:pt x="9645" y="61805"/>
                  </a:lnTo>
                  <a:lnTo>
                    <a:pt x="9643" y="103732"/>
                  </a:lnTo>
                  <a:lnTo>
                    <a:pt x="8940" y="148422"/>
                  </a:lnTo>
                  <a:lnTo>
                    <a:pt x="6274" y="156276"/>
                  </a:lnTo>
                  <a:lnTo>
                    <a:pt x="5282" y="157946"/>
                  </a:lnTo>
                  <a:lnTo>
                    <a:pt x="4619" y="158355"/>
                  </a:lnTo>
                  <a:lnTo>
                    <a:pt x="4178" y="157922"/>
                  </a:lnTo>
                  <a:lnTo>
                    <a:pt x="0" y="138180"/>
                  </a:lnTo>
                  <a:lnTo>
                    <a:pt x="4593" y="102152"/>
                  </a:lnTo>
                  <a:lnTo>
                    <a:pt x="11162" y="69859"/>
                  </a:lnTo>
                  <a:lnTo>
                    <a:pt x="20913" y="27267"/>
                  </a:lnTo>
                  <a:lnTo>
                    <a:pt x="27157" y="4026"/>
                  </a:lnTo>
                  <a:lnTo>
                    <a:pt x="28375" y="2119"/>
                  </a:lnTo>
                  <a:lnTo>
                    <a:pt x="29894" y="848"/>
                  </a:lnTo>
                  <a:lnTo>
                    <a:pt x="31612" y="0"/>
                  </a:lnTo>
                  <a:lnTo>
                    <a:pt x="33461" y="141"/>
                  </a:lnTo>
                  <a:lnTo>
                    <a:pt x="37398" y="2178"/>
                  </a:lnTo>
                  <a:lnTo>
                    <a:pt x="43582" y="14034"/>
                  </a:lnTo>
                  <a:lnTo>
                    <a:pt x="44013" y="25051"/>
                  </a:lnTo>
                  <a:lnTo>
                    <a:pt x="39743" y="63186"/>
                  </a:lnTo>
                  <a:lnTo>
                    <a:pt x="35319" y="73843"/>
                  </a:lnTo>
                  <a:lnTo>
                    <a:pt x="37049" y="74211"/>
                  </a:lnTo>
                  <a:lnTo>
                    <a:pt x="50961" y="75172"/>
                  </a:lnTo>
                  <a:lnTo>
                    <a:pt x="58817" y="77859"/>
                  </a:lnTo>
                  <a:lnTo>
                    <a:pt x="71173" y="86709"/>
                  </a:lnTo>
                  <a:lnTo>
                    <a:pt x="75798" y="94275"/>
                  </a:lnTo>
                  <a:lnTo>
                    <a:pt x="77030" y="98269"/>
                  </a:lnTo>
                  <a:lnTo>
                    <a:pt x="74637" y="108350"/>
                  </a:lnTo>
                  <a:lnTo>
                    <a:pt x="53669" y="147683"/>
                  </a:lnTo>
                  <a:lnTo>
                    <a:pt x="41269" y="160628"/>
                  </a:lnTo>
                  <a:lnTo>
                    <a:pt x="37077" y="163671"/>
                  </a:lnTo>
                  <a:lnTo>
                    <a:pt x="33578" y="164993"/>
                  </a:lnTo>
                  <a:lnTo>
                    <a:pt x="30540" y="165169"/>
                  </a:lnTo>
                  <a:lnTo>
                    <a:pt x="27808" y="164581"/>
                  </a:lnTo>
                  <a:lnTo>
                    <a:pt x="25987" y="162072"/>
                  </a:lnTo>
                  <a:lnTo>
                    <a:pt x="22345" y="144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196"/>
            <p:cNvSpPr/>
            <p:nvPr>
              <p:custDataLst>
                <p:tags r:id="rId174"/>
              </p:custDataLst>
            </p:nvPr>
          </p:nvSpPr>
          <p:spPr>
            <a:xfrm>
              <a:off x="10592683" y="755163"/>
              <a:ext cx="103933" cy="312391"/>
            </a:xfrm>
            <a:custGeom>
              <a:avLst/>
              <a:gdLst/>
              <a:ahLst/>
              <a:cxnLst/>
              <a:rect l="0" t="0" r="0" b="0"/>
              <a:pathLst>
                <a:path w="103933" h="312391">
                  <a:moveTo>
                    <a:pt x="5467" y="108437"/>
                  </a:moveTo>
                  <a:lnTo>
                    <a:pt x="5467" y="108437"/>
                  </a:lnTo>
                  <a:lnTo>
                    <a:pt x="0" y="102970"/>
                  </a:lnTo>
                  <a:lnTo>
                    <a:pt x="2749" y="105719"/>
                  </a:lnTo>
                  <a:lnTo>
                    <a:pt x="12018" y="148261"/>
                  </a:lnTo>
                  <a:lnTo>
                    <a:pt x="18226" y="195261"/>
                  </a:lnTo>
                  <a:lnTo>
                    <a:pt x="21720" y="229575"/>
                  </a:lnTo>
                  <a:lnTo>
                    <a:pt x="22983" y="274544"/>
                  </a:lnTo>
                  <a:lnTo>
                    <a:pt x="18940" y="311709"/>
                  </a:lnTo>
                  <a:lnTo>
                    <a:pt x="18682" y="312390"/>
                  </a:lnTo>
                  <a:lnTo>
                    <a:pt x="18213" y="266376"/>
                  </a:lnTo>
                  <a:lnTo>
                    <a:pt x="18186" y="223553"/>
                  </a:lnTo>
                  <a:lnTo>
                    <a:pt x="18886" y="195764"/>
                  </a:lnTo>
                  <a:lnTo>
                    <a:pt x="20058" y="164538"/>
                  </a:lnTo>
                  <a:lnTo>
                    <a:pt x="21544" y="131021"/>
                  </a:lnTo>
                  <a:lnTo>
                    <a:pt x="22535" y="102327"/>
                  </a:lnTo>
                  <a:lnTo>
                    <a:pt x="23195" y="76847"/>
                  </a:lnTo>
                  <a:lnTo>
                    <a:pt x="23929" y="36541"/>
                  </a:lnTo>
                  <a:lnTo>
                    <a:pt x="24439" y="0"/>
                  </a:lnTo>
                  <a:lnTo>
                    <a:pt x="39534" y="2387"/>
                  </a:lnTo>
                  <a:lnTo>
                    <a:pt x="62942" y="11915"/>
                  </a:lnTo>
                  <a:lnTo>
                    <a:pt x="85105" y="27909"/>
                  </a:lnTo>
                  <a:lnTo>
                    <a:pt x="99188" y="50539"/>
                  </a:lnTo>
                  <a:lnTo>
                    <a:pt x="103932" y="63488"/>
                  </a:lnTo>
                  <a:lnTo>
                    <a:pt x="103556" y="91047"/>
                  </a:lnTo>
                  <a:lnTo>
                    <a:pt x="94924" y="118347"/>
                  </a:lnTo>
                  <a:lnTo>
                    <a:pt x="70935" y="152139"/>
                  </a:lnTo>
                  <a:lnTo>
                    <a:pt x="47050" y="174067"/>
                  </a:lnTo>
                  <a:lnTo>
                    <a:pt x="24517" y="184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197"/>
            <p:cNvSpPr/>
            <p:nvPr>
              <p:custDataLst>
                <p:tags r:id="rId175"/>
              </p:custDataLst>
            </p:nvPr>
          </p:nvSpPr>
          <p:spPr>
            <a:xfrm>
              <a:off x="10999806" y="226053"/>
              <a:ext cx="53602" cy="148598"/>
            </a:xfrm>
            <a:custGeom>
              <a:avLst/>
              <a:gdLst/>
              <a:ahLst/>
              <a:cxnLst/>
              <a:rect l="0" t="0" r="0" b="0"/>
              <a:pathLst>
                <a:path w="53602" h="148598">
                  <a:moveTo>
                    <a:pt x="42844" y="27947"/>
                  </a:moveTo>
                  <a:lnTo>
                    <a:pt x="42844" y="27947"/>
                  </a:lnTo>
                  <a:lnTo>
                    <a:pt x="42844" y="8174"/>
                  </a:lnTo>
                  <a:lnTo>
                    <a:pt x="41432" y="5593"/>
                  </a:lnTo>
                  <a:lnTo>
                    <a:pt x="36101" y="843"/>
                  </a:lnTo>
                  <a:lnTo>
                    <a:pt x="32705" y="0"/>
                  </a:lnTo>
                  <a:lnTo>
                    <a:pt x="25168" y="945"/>
                  </a:lnTo>
                  <a:lnTo>
                    <a:pt x="12989" y="8814"/>
                  </a:lnTo>
                  <a:lnTo>
                    <a:pt x="3816" y="20083"/>
                  </a:lnTo>
                  <a:lnTo>
                    <a:pt x="804" y="28215"/>
                  </a:lnTo>
                  <a:lnTo>
                    <a:pt x="0" y="32359"/>
                  </a:lnTo>
                  <a:lnTo>
                    <a:pt x="877" y="36533"/>
                  </a:lnTo>
                  <a:lnTo>
                    <a:pt x="5610" y="44933"/>
                  </a:lnTo>
                  <a:lnTo>
                    <a:pt x="45713" y="80631"/>
                  </a:lnTo>
                  <a:lnTo>
                    <a:pt x="51175" y="92284"/>
                  </a:lnTo>
                  <a:lnTo>
                    <a:pt x="53601" y="104519"/>
                  </a:lnTo>
                  <a:lnTo>
                    <a:pt x="51599" y="123307"/>
                  </a:lnTo>
                  <a:lnTo>
                    <a:pt x="46500" y="134065"/>
                  </a:lnTo>
                  <a:lnTo>
                    <a:pt x="40236" y="142138"/>
                  </a:lnTo>
                  <a:lnTo>
                    <a:pt x="30144" y="14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198"/>
            <p:cNvSpPr/>
            <p:nvPr>
              <p:custDataLst>
                <p:tags r:id="rId176"/>
              </p:custDataLst>
            </p:nvPr>
          </p:nvSpPr>
          <p:spPr>
            <a:xfrm>
              <a:off x="10694283" y="869950"/>
              <a:ext cx="132468" cy="153183"/>
            </a:xfrm>
            <a:custGeom>
              <a:avLst/>
              <a:gdLst/>
              <a:ahLst/>
              <a:cxnLst/>
              <a:rect l="0" t="0" r="0" b="0"/>
              <a:pathLst>
                <a:path w="132468" h="153183">
                  <a:moveTo>
                    <a:pt x="5467" y="57150"/>
                  </a:moveTo>
                  <a:lnTo>
                    <a:pt x="5467" y="57150"/>
                  </a:lnTo>
                  <a:lnTo>
                    <a:pt x="2097" y="53779"/>
                  </a:lnTo>
                  <a:lnTo>
                    <a:pt x="441" y="50242"/>
                  </a:lnTo>
                  <a:lnTo>
                    <a:pt x="0" y="48312"/>
                  </a:lnTo>
                  <a:lnTo>
                    <a:pt x="1116" y="46319"/>
                  </a:lnTo>
                  <a:lnTo>
                    <a:pt x="6120" y="42223"/>
                  </a:lnTo>
                  <a:lnTo>
                    <a:pt x="20242" y="39322"/>
                  </a:lnTo>
                  <a:lnTo>
                    <a:pt x="33671" y="46169"/>
                  </a:lnTo>
                  <a:lnTo>
                    <a:pt x="47633" y="59325"/>
                  </a:lnTo>
                  <a:lnTo>
                    <a:pt x="58545" y="76931"/>
                  </a:lnTo>
                  <a:lnTo>
                    <a:pt x="62453" y="96516"/>
                  </a:lnTo>
                  <a:lnTo>
                    <a:pt x="61133" y="116274"/>
                  </a:lnTo>
                  <a:lnTo>
                    <a:pt x="51087" y="152515"/>
                  </a:lnTo>
                  <a:lnTo>
                    <a:pt x="50696" y="153182"/>
                  </a:lnTo>
                  <a:lnTo>
                    <a:pt x="50436" y="152922"/>
                  </a:lnTo>
                  <a:lnTo>
                    <a:pt x="50071" y="139071"/>
                  </a:lnTo>
                  <a:lnTo>
                    <a:pt x="61274" y="104142"/>
                  </a:lnTo>
                  <a:lnTo>
                    <a:pt x="78953" y="61102"/>
                  </a:lnTo>
                  <a:lnTo>
                    <a:pt x="104068" y="2312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2199"/>
            <p:cNvSpPr/>
            <p:nvPr>
              <p:custDataLst>
                <p:tags r:id="rId177"/>
              </p:custDataLst>
            </p:nvPr>
          </p:nvSpPr>
          <p:spPr>
            <a:xfrm>
              <a:off x="10874625" y="782456"/>
              <a:ext cx="53726" cy="271645"/>
            </a:xfrm>
            <a:custGeom>
              <a:avLst/>
              <a:gdLst/>
              <a:ahLst/>
              <a:cxnLst/>
              <a:rect l="0" t="0" r="0" b="0"/>
              <a:pathLst>
                <a:path w="53726" h="271645">
                  <a:moveTo>
                    <a:pt x="47375" y="17644"/>
                  </a:moveTo>
                  <a:lnTo>
                    <a:pt x="47375" y="17644"/>
                  </a:lnTo>
                  <a:lnTo>
                    <a:pt x="47373" y="10902"/>
                  </a:lnTo>
                  <a:lnTo>
                    <a:pt x="49256" y="5710"/>
                  </a:lnTo>
                  <a:lnTo>
                    <a:pt x="52842" y="0"/>
                  </a:lnTo>
                  <a:lnTo>
                    <a:pt x="51451" y="1100"/>
                  </a:lnTo>
                  <a:lnTo>
                    <a:pt x="50093" y="2381"/>
                  </a:lnTo>
                  <a:lnTo>
                    <a:pt x="33408" y="41336"/>
                  </a:lnTo>
                  <a:lnTo>
                    <a:pt x="24470" y="73329"/>
                  </a:lnTo>
                  <a:lnTo>
                    <a:pt x="13911" y="112478"/>
                  </a:lnTo>
                  <a:lnTo>
                    <a:pt x="4279" y="153631"/>
                  </a:lnTo>
                  <a:lnTo>
                    <a:pt x="0" y="190737"/>
                  </a:lnTo>
                  <a:lnTo>
                    <a:pt x="3741" y="220398"/>
                  </a:lnTo>
                  <a:lnTo>
                    <a:pt x="7704" y="233247"/>
                  </a:lnTo>
                  <a:lnTo>
                    <a:pt x="14578" y="243224"/>
                  </a:lnTo>
                  <a:lnTo>
                    <a:pt x="53725" y="271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2200"/>
            <p:cNvSpPr/>
            <p:nvPr>
              <p:custDataLst>
                <p:tags r:id="rId178"/>
              </p:custDataLst>
            </p:nvPr>
          </p:nvSpPr>
          <p:spPr>
            <a:xfrm>
              <a:off x="11023600" y="8318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9050" y="43351"/>
                  </a:lnTo>
                  <a:lnTo>
                    <a:pt x="16933" y="88888"/>
                  </a:lnTo>
                  <a:lnTo>
                    <a:pt x="8937" y="12652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201"/>
            <p:cNvSpPr/>
            <p:nvPr>
              <p:custDataLst>
                <p:tags r:id="rId179"/>
              </p:custDataLst>
            </p:nvPr>
          </p:nvSpPr>
          <p:spPr>
            <a:xfrm>
              <a:off x="11004550" y="814278"/>
              <a:ext cx="146035" cy="169973"/>
            </a:xfrm>
            <a:custGeom>
              <a:avLst/>
              <a:gdLst/>
              <a:ahLst/>
              <a:cxnLst/>
              <a:rect l="0" t="0" r="0" b="0"/>
              <a:pathLst>
                <a:path w="146035" h="169973">
                  <a:moveTo>
                    <a:pt x="0" y="169972"/>
                  </a:moveTo>
                  <a:lnTo>
                    <a:pt x="0" y="169972"/>
                  </a:lnTo>
                  <a:lnTo>
                    <a:pt x="6907" y="147987"/>
                  </a:lnTo>
                  <a:lnTo>
                    <a:pt x="14927" y="136780"/>
                  </a:lnTo>
                  <a:lnTo>
                    <a:pt x="24571" y="129955"/>
                  </a:lnTo>
                  <a:lnTo>
                    <a:pt x="71940" y="104864"/>
                  </a:lnTo>
                  <a:lnTo>
                    <a:pt x="109486" y="69910"/>
                  </a:lnTo>
                  <a:lnTo>
                    <a:pt x="138674" y="24072"/>
                  </a:lnTo>
                  <a:lnTo>
                    <a:pt x="144593" y="8691"/>
                  </a:lnTo>
                  <a:lnTo>
                    <a:pt x="145858" y="0"/>
                  </a:lnTo>
                  <a:lnTo>
                    <a:pt x="146034" y="40747"/>
                  </a:lnTo>
                  <a:lnTo>
                    <a:pt x="140975" y="87531"/>
                  </a:lnTo>
                  <a:lnTo>
                    <a:pt x="133185" y="131476"/>
                  </a:lnTo>
                  <a:lnTo>
                    <a:pt x="127000" y="163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202"/>
            <p:cNvSpPr/>
            <p:nvPr>
              <p:custDataLst>
                <p:tags r:id="rId180"/>
              </p:custDataLst>
            </p:nvPr>
          </p:nvSpPr>
          <p:spPr>
            <a:xfrm>
              <a:off x="11220627" y="769101"/>
              <a:ext cx="203024" cy="221500"/>
            </a:xfrm>
            <a:custGeom>
              <a:avLst/>
              <a:gdLst/>
              <a:ahLst/>
              <a:cxnLst/>
              <a:rect l="0" t="0" r="0" b="0"/>
              <a:pathLst>
                <a:path w="203024" h="221500">
                  <a:moveTo>
                    <a:pt x="12523" y="62749"/>
                  </a:moveTo>
                  <a:lnTo>
                    <a:pt x="12523" y="62749"/>
                  </a:lnTo>
                  <a:lnTo>
                    <a:pt x="12523" y="56661"/>
                  </a:lnTo>
                  <a:lnTo>
                    <a:pt x="15894" y="59847"/>
                  </a:lnTo>
                  <a:lnTo>
                    <a:pt x="18285" y="82454"/>
                  </a:lnTo>
                  <a:lnTo>
                    <a:pt x="15424" y="129123"/>
                  </a:lnTo>
                  <a:lnTo>
                    <a:pt x="1169" y="176343"/>
                  </a:lnTo>
                  <a:lnTo>
                    <a:pt x="0" y="182470"/>
                  </a:lnTo>
                  <a:lnTo>
                    <a:pt x="11372" y="137890"/>
                  </a:lnTo>
                  <a:lnTo>
                    <a:pt x="21901" y="91128"/>
                  </a:lnTo>
                  <a:lnTo>
                    <a:pt x="32549" y="44738"/>
                  </a:lnTo>
                  <a:lnTo>
                    <a:pt x="38744" y="12076"/>
                  </a:lnTo>
                  <a:lnTo>
                    <a:pt x="43179" y="1783"/>
                  </a:lnTo>
                  <a:lnTo>
                    <a:pt x="44955" y="938"/>
                  </a:lnTo>
                  <a:lnTo>
                    <a:pt x="50692" y="0"/>
                  </a:lnTo>
                  <a:lnTo>
                    <a:pt x="53490" y="1866"/>
                  </a:lnTo>
                  <a:lnTo>
                    <a:pt x="68631" y="29201"/>
                  </a:lnTo>
                  <a:lnTo>
                    <a:pt x="80693" y="62512"/>
                  </a:lnTo>
                  <a:lnTo>
                    <a:pt x="85486" y="68941"/>
                  </a:lnTo>
                  <a:lnTo>
                    <a:pt x="90094" y="72521"/>
                  </a:lnTo>
                  <a:lnTo>
                    <a:pt x="94575" y="74203"/>
                  </a:lnTo>
                  <a:lnTo>
                    <a:pt x="98976" y="74618"/>
                  </a:lnTo>
                  <a:lnTo>
                    <a:pt x="109507" y="67554"/>
                  </a:lnTo>
                  <a:lnTo>
                    <a:pt x="149170" y="22693"/>
                  </a:lnTo>
                  <a:lnTo>
                    <a:pt x="160256" y="8782"/>
                  </a:lnTo>
                  <a:lnTo>
                    <a:pt x="164001" y="1132"/>
                  </a:lnTo>
                  <a:lnTo>
                    <a:pt x="164308" y="1210"/>
                  </a:lnTo>
                  <a:lnTo>
                    <a:pt x="171375" y="43726"/>
                  </a:lnTo>
                  <a:lnTo>
                    <a:pt x="178061" y="84522"/>
                  </a:lnTo>
                  <a:lnTo>
                    <a:pt x="184103" y="120706"/>
                  </a:lnTo>
                  <a:lnTo>
                    <a:pt x="190363" y="158238"/>
                  </a:lnTo>
                  <a:lnTo>
                    <a:pt x="200205" y="204911"/>
                  </a:lnTo>
                  <a:lnTo>
                    <a:pt x="203023" y="221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203"/>
            <p:cNvSpPr/>
            <p:nvPr>
              <p:custDataLst>
                <p:tags r:id="rId181"/>
              </p:custDataLst>
            </p:nvPr>
          </p:nvSpPr>
          <p:spPr>
            <a:xfrm>
              <a:off x="11474450" y="740469"/>
              <a:ext cx="55392" cy="237432"/>
            </a:xfrm>
            <a:custGeom>
              <a:avLst/>
              <a:gdLst/>
              <a:ahLst/>
              <a:cxnLst/>
              <a:rect l="0" t="0" r="0" b="0"/>
              <a:pathLst>
                <a:path w="55392" h="237432">
                  <a:moveTo>
                    <a:pt x="12700" y="15181"/>
                  </a:moveTo>
                  <a:lnTo>
                    <a:pt x="12700" y="15181"/>
                  </a:lnTo>
                  <a:lnTo>
                    <a:pt x="21427" y="5747"/>
                  </a:lnTo>
                  <a:lnTo>
                    <a:pt x="23635" y="875"/>
                  </a:lnTo>
                  <a:lnTo>
                    <a:pt x="24926" y="0"/>
                  </a:lnTo>
                  <a:lnTo>
                    <a:pt x="26498" y="121"/>
                  </a:lnTo>
                  <a:lnTo>
                    <a:pt x="28249" y="908"/>
                  </a:lnTo>
                  <a:lnTo>
                    <a:pt x="40826" y="12128"/>
                  </a:lnTo>
                  <a:lnTo>
                    <a:pt x="51215" y="38971"/>
                  </a:lnTo>
                  <a:lnTo>
                    <a:pt x="55391" y="83848"/>
                  </a:lnTo>
                  <a:lnTo>
                    <a:pt x="49886" y="130620"/>
                  </a:lnTo>
                  <a:lnTo>
                    <a:pt x="35948" y="175758"/>
                  </a:lnTo>
                  <a:lnTo>
                    <a:pt x="10028" y="221590"/>
                  </a:lnTo>
                  <a:lnTo>
                    <a:pt x="0" y="237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204"/>
            <p:cNvSpPr/>
            <p:nvPr>
              <p:custDataLst>
                <p:tags r:id="rId182"/>
              </p:custDataLst>
            </p:nvPr>
          </p:nvSpPr>
          <p:spPr>
            <a:xfrm>
              <a:off x="10560050" y="1356565"/>
              <a:ext cx="94498" cy="330447"/>
            </a:xfrm>
            <a:custGeom>
              <a:avLst/>
              <a:gdLst/>
              <a:ahLst/>
              <a:cxnLst/>
              <a:rect l="0" t="0" r="0" b="0"/>
              <a:pathLst>
                <a:path w="94498" h="330447">
                  <a:moveTo>
                    <a:pt x="0" y="122985"/>
                  </a:moveTo>
                  <a:lnTo>
                    <a:pt x="0" y="122985"/>
                  </a:lnTo>
                  <a:lnTo>
                    <a:pt x="8839" y="159613"/>
                  </a:lnTo>
                  <a:lnTo>
                    <a:pt x="14926" y="201022"/>
                  </a:lnTo>
                  <a:lnTo>
                    <a:pt x="17217" y="232692"/>
                  </a:lnTo>
                  <a:lnTo>
                    <a:pt x="16626" y="278493"/>
                  </a:lnTo>
                  <a:lnTo>
                    <a:pt x="13475" y="321781"/>
                  </a:lnTo>
                  <a:lnTo>
                    <a:pt x="12930" y="330446"/>
                  </a:lnTo>
                  <a:lnTo>
                    <a:pt x="12721" y="288982"/>
                  </a:lnTo>
                  <a:lnTo>
                    <a:pt x="10830" y="251795"/>
                  </a:lnTo>
                  <a:lnTo>
                    <a:pt x="9335" y="230025"/>
                  </a:lnTo>
                  <a:lnTo>
                    <a:pt x="9045" y="202812"/>
                  </a:lnTo>
                  <a:lnTo>
                    <a:pt x="9558" y="171969"/>
                  </a:lnTo>
                  <a:lnTo>
                    <a:pt x="10606" y="138708"/>
                  </a:lnTo>
                  <a:lnTo>
                    <a:pt x="12715" y="109478"/>
                  </a:lnTo>
                  <a:lnTo>
                    <a:pt x="15532" y="82936"/>
                  </a:lnTo>
                  <a:lnTo>
                    <a:pt x="22426" y="39569"/>
                  </a:lnTo>
                  <a:lnTo>
                    <a:pt x="30193" y="13239"/>
                  </a:lnTo>
                  <a:lnTo>
                    <a:pt x="34239" y="6076"/>
                  </a:lnTo>
                  <a:lnTo>
                    <a:pt x="38350" y="2007"/>
                  </a:lnTo>
                  <a:lnTo>
                    <a:pt x="42499" y="0"/>
                  </a:lnTo>
                  <a:lnTo>
                    <a:pt x="47382" y="778"/>
                  </a:lnTo>
                  <a:lnTo>
                    <a:pt x="58455" y="7288"/>
                  </a:lnTo>
                  <a:lnTo>
                    <a:pt x="79956" y="32965"/>
                  </a:lnTo>
                  <a:lnTo>
                    <a:pt x="94088" y="70756"/>
                  </a:lnTo>
                  <a:lnTo>
                    <a:pt x="94497" y="96950"/>
                  </a:lnTo>
                  <a:lnTo>
                    <a:pt x="92632" y="109862"/>
                  </a:lnTo>
                  <a:lnTo>
                    <a:pt x="81152" y="133615"/>
                  </a:lnTo>
                  <a:lnTo>
                    <a:pt x="54853" y="163059"/>
                  </a:lnTo>
                  <a:lnTo>
                    <a:pt x="30365" y="179544"/>
                  </a:lnTo>
                  <a:lnTo>
                    <a:pt x="12700" y="186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205"/>
            <p:cNvSpPr/>
            <p:nvPr>
              <p:custDataLst>
                <p:tags r:id="rId183"/>
              </p:custDataLst>
            </p:nvPr>
          </p:nvSpPr>
          <p:spPr>
            <a:xfrm>
              <a:off x="10645294" y="1454150"/>
              <a:ext cx="143357" cy="188933"/>
            </a:xfrm>
            <a:custGeom>
              <a:avLst/>
              <a:gdLst/>
              <a:ahLst/>
              <a:cxnLst/>
              <a:rect l="0" t="0" r="0" b="0"/>
              <a:pathLst>
                <a:path w="143357" h="188933">
                  <a:moveTo>
                    <a:pt x="3656" y="101600"/>
                  </a:moveTo>
                  <a:lnTo>
                    <a:pt x="3656" y="101600"/>
                  </a:lnTo>
                  <a:lnTo>
                    <a:pt x="285" y="94858"/>
                  </a:lnTo>
                  <a:lnTo>
                    <a:pt x="0" y="92166"/>
                  </a:lnTo>
                  <a:lnTo>
                    <a:pt x="1558" y="87294"/>
                  </a:lnTo>
                  <a:lnTo>
                    <a:pt x="10251" y="84659"/>
                  </a:lnTo>
                  <a:lnTo>
                    <a:pt x="16520" y="83956"/>
                  </a:lnTo>
                  <a:lnTo>
                    <a:pt x="45567" y="93079"/>
                  </a:lnTo>
                  <a:lnTo>
                    <a:pt x="61323" y="107220"/>
                  </a:lnTo>
                  <a:lnTo>
                    <a:pt x="67501" y="115930"/>
                  </a:lnTo>
                  <a:lnTo>
                    <a:pt x="72483" y="135015"/>
                  </a:lnTo>
                  <a:lnTo>
                    <a:pt x="72824" y="145043"/>
                  </a:lnTo>
                  <a:lnTo>
                    <a:pt x="67558" y="163712"/>
                  </a:lnTo>
                  <a:lnTo>
                    <a:pt x="56456" y="182563"/>
                  </a:lnTo>
                  <a:lnTo>
                    <a:pt x="53672" y="185208"/>
                  </a:lnTo>
                  <a:lnTo>
                    <a:pt x="46818" y="188148"/>
                  </a:lnTo>
                  <a:lnTo>
                    <a:pt x="43013" y="188932"/>
                  </a:lnTo>
                  <a:lnTo>
                    <a:pt x="41182" y="186632"/>
                  </a:lnTo>
                  <a:lnTo>
                    <a:pt x="41031" y="176551"/>
                  </a:lnTo>
                  <a:lnTo>
                    <a:pt x="55024" y="134783"/>
                  </a:lnTo>
                  <a:lnTo>
                    <a:pt x="73051" y="97533"/>
                  </a:lnTo>
                  <a:lnTo>
                    <a:pt x="95176" y="60281"/>
                  </a:lnTo>
                  <a:lnTo>
                    <a:pt x="143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206"/>
            <p:cNvSpPr/>
            <p:nvPr>
              <p:custDataLst>
                <p:tags r:id="rId184"/>
              </p:custDataLst>
            </p:nvPr>
          </p:nvSpPr>
          <p:spPr>
            <a:xfrm>
              <a:off x="11031172" y="1327939"/>
              <a:ext cx="201232" cy="288653"/>
            </a:xfrm>
            <a:custGeom>
              <a:avLst/>
              <a:gdLst/>
              <a:ahLst/>
              <a:cxnLst/>
              <a:rect l="0" t="0" r="0" b="0"/>
              <a:pathLst>
                <a:path w="201232" h="288653">
                  <a:moveTo>
                    <a:pt x="17828" y="126211"/>
                  </a:moveTo>
                  <a:lnTo>
                    <a:pt x="17828" y="126211"/>
                  </a:lnTo>
                  <a:lnTo>
                    <a:pt x="17828" y="170469"/>
                  </a:lnTo>
                  <a:lnTo>
                    <a:pt x="15947" y="210586"/>
                  </a:lnTo>
                  <a:lnTo>
                    <a:pt x="10921" y="249989"/>
                  </a:lnTo>
                  <a:lnTo>
                    <a:pt x="4963" y="276480"/>
                  </a:lnTo>
                  <a:lnTo>
                    <a:pt x="0" y="288381"/>
                  </a:lnTo>
                  <a:lnTo>
                    <a:pt x="297" y="288652"/>
                  </a:lnTo>
                  <a:lnTo>
                    <a:pt x="2510" y="287072"/>
                  </a:lnTo>
                  <a:lnTo>
                    <a:pt x="11691" y="245057"/>
                  </a:lnTo>
                  <a:lnTo>
                    <a:pt x="15804" y="212898"/>
                  </a:lnTo>
                  <a:lnTo>
                    <a:pt x="19988" y="170383"/>
                  </a:lnTo>
                  <a:lnTo>
                    <a:pt x="24197" y="128910"/>
                  </a:lnTo>
                  <a:lnTo>
                    <a:pt x="28422" y="92133"/>
                  </a:lnTo>
                  <a:lnTo>
                    <a:pt x="34059" y="51595"/>
                  </a:lnTo>
                  <a:lnTo>
                    <a:pt x="39877" y="5578"/>
                  </a:lnTo>
                  <a:lnTo>
                    <a:pt x="41699" y="2044"/>
                  </a:lnTo>
                  <a:lnTo>
                    <a:pt x="43619" y="394"/>
                  </a:lnTo>
                  <a:lnTo>
                    <a:pt x="45605" y="0"/>
                  </a:lnTo>
                  <a:lnTo>
                    <a:pt x="51577" y="8969"/>
                  </a:lnTo>
                  <a:lnTo>
                    <a:pt x="66906" y="46843"/>
                  </a:lnTo>
                  <a:lnTo>
                    <a:pt x="83521" y="87903"/>
                  </a:lnTo>
                  <a:lnTo>
                    <a:pt x="101250" y="113231"/>
                  </a:lnTo>
                  <a:lnTo>
                    <a:pt x="104487" y="114030"/>
                  </a:lnTo>
                  <a:lnTo>
                    <a:pt x="108057" y="113152"/>
                  </a:lnTo>
                  <a:lnTo>
                    <a:pt x="117193" y="107001"/>
                  </a:lnTo>
                  <a:lnTo>
                    <a:pt x="138207" y="85555"/>
                  </a:lnTo>
                  <a:lnTo>
                    <a:pt x="166827" y="38897"/>
                  </a:lnTo>
                  <a:lnTo>
                    <a:pt x="181921" y="13557"/>
                  </a:lnTo>
                  <a:lnTo>
                    <a:pt x="189536" y="6292"/>
                  </a:lnTo>
                  <a:lnTo>
                    <a:pt x="191566" y="5343"/>
                  </a:lnTo>
                  <a:lnTo>
                    <a:pt x="192920" y="5416"/>
                  </a:lnTo>
                  <a:lnTo>
                    <a:pt x="196306" y="11141"/>
                  </a:lnTo>
                  <a:lnTo>
                    <a:pt x="198198" y="15631"/>
                  </a:lnTo>
                  <a:lnTo>
                    <a:pt x="201231" y="53960"/>
                  </a:lnTo>
                  <a:lnTo>
                    <a:pt x="201052" y="94141"/>
                  </a:lnTo>
                  <a:lnTo>
                    <a:pt x="197548" y="136621"/>
                  </a:lnTo>
                  <a:lnTo>
                    <a:pt x="195494" y="175627"/>
                  </a:lnTo>
                  <a:lnTo>
                    <a:pt x="189916" y="221336"/>
                  </a:lnTo>
                  <a:lnTo>
                    <a:pt x="189278" y="227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207"/>
            <p:cNvSpPr/>
            <p:nvPr>
              <p:custDataLst>
                <p:tags r:id="rId185"/>
              </p:custDataLst>
            </p:nvPr>
          </p:nvSpPr>
          <p:spPr>
            <a:xfrm>
              <a:off x="10862711" y="1356418"/>
              <a:ext cx="71990" cy="300933"/>
            </a:xfrm>
            <a:custGeom>
              <a:avLst/>
              <a:gdLst/>
              <a:ahLst/>
              <a:cxnLst/>
              <a:rect l="0" t="0" r="0" b="0"/>
              <a:pathLst>
                <a:path w="71990" h="300933">
                  <a:moveTo>
                    <a:pt x="71989" y="15182"/>
                  </a:moveTo>
                  <a:lnTo>
                    <a:pt x="71989" y="15182"/>
                  </a:lnTo>
                  <a:lnTo>
                    <a:pt x="71989" y="876"/>
                  </a:lnTo>
                  <a:lnTo>
                    <a:pt x="71284" y="0"/>
                  </a:lnTo>
                  <a:lnTo>
                    <a:pt x="70108" y="122"/>
                  </a:lnTo>
                  <a:lnTo>
                    <a:pt x="68618" y="909"/>
                  </a:lnTo>
                  <a:lnTo>
                    <a:pt x="56409" y="15500"/>
                  </a:lnTo>
                  <a:lnTo>
                    <a:pt x="32643" y="61294"/>
                  </a:lnTo>
                  <a:lnTo>
                    <a:pt x="17106" y="104115"/>
                  </a:lnTo>
                  <a:lnTo>
                    <a:pt x="5262" y="150663"/>
                  </a:lnTo>
                  <a:lnTo>
                    <a:pt x="0" y="197222"/>
                  </a:lnTo>
                  <a:lnTo>
                    <a:pt x="3305" y="234377"/>
                  </a:lnTo>
                  <a:lnTo>
                    <a:pt x="7152" y="250212"/>
                  </a:lnTo>
                  <a:lnTo>
                    <a:pt x="22711" y="273451"/>
                  </a:lnTo>
                  <a:lnTo>
                    <a:pt x="52939" y="300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208"/>
            <p:cNvSpPr/>
            <p:nvPr>
              <p:custDataLst>
                <p:tags r:id="rId186"/>
              </p:custDataLst>
            </p:nvPr>
          </p:nvSpPr>
          <p:spPr>
            <a:xfrm>
              <a:off x="11290332" y="1339850"/>
              <a:ext cx="162499" cy="207050"/>
            </a:xfrm>
            <a:custGeom>
              <a:avLst/>
              <a:gdLst/>
              <a:ahLst/>
              <a:cxnLst/>
              <a:rect l="0" t="0" r="0" b="0"/>
              <a:pathLst>
                <a:path w="162499" h="207050">
                  <a:moveTo>
                    <a:pt x="19018" y="57150"/>
                  </a:moveTo>
                  <a:lnTo>
                    <a:pt x="19018" y="57150"/>
                  </a:lnTo>
                  <a:lnTo>
                    <a:pt x="19018" y="51683"/>
                  </a:lnTo>
                  <a:lnTo>
                    <a:pt x="13949" y="98554"/>
                  </a:lnTo>
                  <a:lnTo>
                    <a:pt x="6153" y="144821"/>
                  </a:lnTo>
                  <a:lnTo>
                    <a:pt x="783" y="191619"/>
                  </a:lnTo>
                  <a:lnTo>
                    <a:pt x="76" y="207049"/>
                  </a:lnTo>
                  <a:lnTo>
                    <a:pt x="0" y="198696"/>
                  </a:lnTo>
                  <a:lnTo>
                    <a:pt x="10115" y="159585"/>
                  </a:lnTo>
                  <a:lnTo>
                    <a:pt x="17648" y="128076"/>
                  </a:lnTo>
                  <a:lnTo>
                    <a:pt x="25699" y="92906"/>
                  </a:lnTo>
                  <a:lnTo>
                    <a:pt x="36284" y="48694"/>
                  </a:lnTo>
                  <a:lnTo>
                    <a:pt x="41509" y="32225"/>
                  </a:lnTo>
                  <a:lnTo>
                    <a:pt x="46181" y="24906"/>
                  </a:lnTo>
                  <a:lnTo>
                    <a:pt x="49121" y="23659"/>
                  </a:lnTo>
                  <a:lnTo>
                    <a:pt x="56151" y="24156"/>
                  </a:lnTo>
                  <a:lnTo>
                    <a:pt x="63979" y="34254"/>
                  </a:lnTo>
                  <a:lnTo>
                    <a:pt x="80503" y="72853"/>
                  </a:lnTo>
                  <a:lnTo>
                    <a:pt x="96650" y="119832"/>
                  </a:lnTo>
                  <a:lnTo>
                    <a:pt x="109664" y="156439"/>
                  </a:lnTo>
                  <a:lnTo>
                    <a:pt x="112610" y="159326"/>
                  </a:lnTo>
                  <a:lnTo>
                    <a:pt x="119647" y="162534"/>
                  </a:lnTo>
                  <a:lnTo>
                    <a:pt x="123498" y="161978"/>
                  </a:lnTo>
                  <a:lnTo>
                    <a:pt x="131541" y="157598"/>
                  </a:lnTo>
                  <a:lnTo>
                    <a:pt x="137936" y="147184"/>
                  </a:lnTo>
                  <a:lnTo>
                    <a:pt x="151163" y="110761"/>
                  </a:lnTo>
                  <a:lnTo>
                    <a:pt x="161590" y="63506"/>
                  </a:lnTo>
                  <a:lnTo>
                    <a:pt x="162498" y="25114"/>
                  </a:lnTo>
                  <a:lnTo>
                    <a:pt x="158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209"/>
            <p:cNvSpPr/>
            <p:nvPr>
              <p:custDataLst>
                <p:tags r:id="rId187"/>
              </p:custDataLst>
            </p:nvPr>
          </p:nvSpPr>
          <p:spPr>
            <a:xfrm>
              <a:off x="11474450" y="1258183"/>
              <a:ext cx="66102" cy="342018"/>
            </a:xfrm>
            <a:custGeom>
              <a:avLst/>
              <a:gdLst/>
              <a:ahLst/>
              <a:cxnLst/>
              <a:rect l="0" t="0" r="0" b="0"/>
              <a:pathLst>
                <a:path w="66102" h="34201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155" y="1103"/>
                  </a:lnTo>
                  <a:lnTo>
                    <a:pt x="46331" y="441"/>
                  </a:lnTo>
                  <a:lnTo>
                    <a:pt x="47821" y="0"/>
                  </a:lnTo>
                  <a:lnTo>
                    <a:pt x="49519" y="1822"/>
                  </a:lnTo>
                  <a:lnTo>
                    <a:pt x="55281" y="15911"/>
                  </a:lnTo>
                  <a:lnTo>
                    <a:pt x="61456" y="49562"/>
                  </a:lnTo>
                  <a:lnTo>
                    <a:pt x="63547" y="72258"/>
                  </a:lnTo>
                  <a:lnTo>
                    <a:pt x="65649" y="98678"/>
                  </a:lnTo>
                  <a:lnTo>
                    <a:pt x="66101" y="143085"/>
                  </a:lnTo>
                  <a:lnTo>
                    <a:pt x="63243" y="183047"/>
                  </a:lnTo>
                  <a:lnTo>
                    <a:pt x="57272" y="224327"/>
                  </a:lnTo>
                  <a:lnTo>
                    <a:pt x="46151" y="262429"/>
                  </a:lnTo>
                  <a:lnTo>
                    <a:pt x="24023" y="308087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210"/>
            <p:cNvSpPr/>
            <p:nvPr>
              <p:custDataLst>
                <p:tags r:id="rId188"/>
              </p:custDataLst>
            </p:nvPr>
          </p:nvSpPr>
          <p:spPr>
            <a:xfrm>
              <a:off x="11628615" y="1416050"/>
              <a:ext cx="118886" cy="12701"/>
            </a:xfrm>
            <a:custGeom>
              <a:avLst/>
              <a:gdLst/>
              <a:ahLst/>
              <a:cxnLst/>
              <a:rect l="0" t="0" r="0" b="0"/>
              <a:pathLst>
                <a:path w="1188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7588" y="5793"/>
                  </a:lnTo>
                  <a:lnTo>
                    <a:pt x="84824" y="1716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211"/>
            <p:cNvSpPr/>
            <p:nvPr>
              <p:custDataLst>
                <p:tags r:id="rId189"/>
              </p:custDataLst>
            </p:nvPr>
          </p:nvSpPr>
          <p:spPr>
            <a:xfrm>
              <a:off x="11620500" y="14922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4257" y="18492"/>
                  </a:lnTo>
                  <a:lnTo>
                    <a:pt x="82492" y="106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212"/>
            <p:cNvSpPr/>
            <p:nvPr>
              <p:custDataLst>
                <p:tags r:id="rId190"/>
              </p:custDataLst>
            </p:nvPr>
          </p:nvSpPr>
          <p:spPr>
            <a:xfrm>
              <a:off x="11790010" y="1358900"/>
              <a:ext cx="82485" cy="134084"/>
            </a:xfrm>
            <a:custGeom>
              <a:avLst/>
              <a:gdLst/>
              <a:ahLst/>
              <a:cxnLst/>
              <a:rect l="0" t="0" r="0" b="0"/>
              <a:pathLst>
                <a:path w="82485" h="134084">
                  <a:moveTo>
                    <a:pt x="71790" y="44450"/>
                  </a:moveTo>
                  <a:lnTo>
                    <a:pt x="71790" y="44450"/>
                  </a:lnTo>
                  <a:lnTo>
                    <a:pt x="76816" y="32517"/>
                  </a:lnTo>
                  <a:lnTo>
                    <a:pt x="77256" y="30144"/>
                  </a:lnTo>
                  <a:lnTo>
                    <a:pt x="76847" y="27857"/>
                  </a:lnTo>
                  <a:lnTo>
                    <a:pt x="74508" y="23435"/>
                  </a:lnTo>
                  <a:lnTo>
                    <a:pt x="69224" y="16978"/>
                  </a:lnTo>
                  <a:lnTo>
                    <a:pt x="65238" y="14601"/>
                  </a:lnTo>
                  <a:lnTo>
                    <a:pt x="63191" y="13968"/>
                  </a:lnTo>
                  <a:lnTo>
                    <a:pt x="57151" y="15145"/>
                  </a:lnTo>
                  <a:lnTo>
                    <a:pt x="38403" y="25021"/>
                  </a:lnTo>
                  <a:lnTo>
                    <a:pt x="23876" y="46611"/>
                  </a:lnTo>
                  <a:lnTo>
                    <a:pt x="3921" y="93932"/>
                  </a:lnTo>
                  <a:lnTo>
                    <a:pt x="0" y="110186"/>
                  </a:lnTo>
                  <a:lnTo>
                    <a:pt x="609" y="122114"/>
                  </a:lnTo>
                  <a:lnTo>
                    <a:pt x="2464" y="126565"/>
                  </a:lnTo>
                  <a:lnTo>
                    <a:pt x="8287" y="133392"/>
                  </a:lnTo>
                  <a:lnTo>
                    <a:pt x="13226" y="134083"/>
                  </a:lnTo>
                  <a:lnTo>
                    <a:pt x="26242" y="131089"/>
                  </a:lnTo>
                  <a:lnTo>
                    <a:pt x="46064" y="121470"/>
                  </a:lnTo>
                  <a:lnTo>
                    <a:pt x="65344" y="102941"/>
                  </a:lnTo>
                  <a:lnTo>
                    <a:pt x="77721" y="72834"/>
                  </a:lnTo>
                  <a:lnTo>
                    <a:pt x="82484" y="37103"/>
                  </a:lnTo>
                  <a:lnTo>
                    <a:pt x="79835" y="19783"/>
                  </a:lnTo>
                  <a:lnTo>
                    <a:pt x="74659" y="8792"/>
                  </a:lnTo>
                  <a:lnTo>
                    <a:pt x="654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213"/>
            <p:cNvSpPr/>
            <p:nvPr>
              <p:custDataLst>
                <p:tags r:id="rId191"/>
              </p:custDataLst>
            </p:nvPr>
          </p:nvSpPr>
          <p:spPr>
            <a:xfrm>
              <a:off x="11906250" y="1403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4927" y="0"/>
                  </a:lnTo>
                  <a:lnTo>
                    <a:pt x="16301" y="706"/>
                  </a:lnTo>
                  <a:lnTo>
                    <a:pt x="17218" y="188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214"/>
            <p:cNvSpPr/>
            <p:nvPr>
              <p:custDataLst>
                <p:tags r:id="rId192"/>
              </p:custDataLst>
            </p:nvPr>
          </p:nvSpPr>
          <p:spPr>
            <a:xfrm>
              <a:off x="12015327" y="1299111"/>
              <a:ext cx="125874" cy="155003"/>
            </a:xfrm>
            <a:custGeom>
              <a:avLst/>
              <a:gdLst/>
              <a:ahLst/>
              <a:cxnLst/>
              <a:rect l="0" t="0" r="0" b="0"/>
              <a:pathLst>
                <a:path w="125874" h="155003">
                  <a:moveTo>
                    <a:pt x="11573" y="40739"/>
                  </a:moveTo>
                  <a:lnTo>
                    <a:pt x="11573" y="40739"/>
                  </a:lnTo>
                  <a:lnTo>
                    <a:pt x="11570" y="33997"/>
                  </a:lnTo>
                  <a:lnTo>
                    <a:pt x="13454" y="28805"/>
                  </a:lnTo>
                  <a:lnTo>
                    <a:pt x="14943" y="26433"/>
                  </a:lnTo>
                  <a:lnTo>
                    <a:pt x="19414" y="10380"/>
                  </a:lnTo>
                  <a:lnTo>
                    <a:pt x="21032" y="7800"/>
                  </a:lnTo>
                  <a:lnTo>
                    <a:pt x="30056" y="797"/>
                  </a:lnTo>
                  <a:lnTo>
                    <a:pt x="33770" y="0"/>
                  </a:lnTo>
                  <a:lnTo>
                    <a:pt x="41665" y="996"/>
                  </a:lnTo>
                  <a:lnTo>
                    <a:pt x="47995" y="5672"/>
                  </a:lnTo>
                  <a:lnTo>
                    <a:pt x="50669" y="8894"/>
                  </a:lnTo>
                  <a:lnTo>
                    <a:pt x="57809" y="30284"/>
                  </a:lnTo>
                  <a:lnTo>
                    <a:pt x="57649" y="55594"/>
                  </a:lnTo>
                  <a:lnTo>
                    <a:pt x="46390" y="87709"/>
                  </a:lnTo>
                  <a:lnTo>
                    <a:pt x="19373" y="126417"/>
                  </a:lnTo>
                  <a:lnTo>
                    <a:pt x="9418" y="139503"/>
                  </a:lnTo>
                  <a:lnTo>
                    <a:pt x="4584" y="147849"/>
                  </a:lnTo>
                  <a:lnTo>
                    <a:pt x="0" y="153619"/>
                  </a:lnTo>
                  <a:lnTo>
                    <a:pt x="1035" y="154092"/>
                  </a:lnTo>
                  <a:lnTo>
                    <a:pt x="40963" y="155002"/>
                  </a:lnTo>
                  <a:lnTo>
                    <a:pt x="83314" y="149569"/>
                  </a:lnTo>
                  <a:lnTo>
                    <a:pt x="114685" y="146923"/>
                  </a:lnTo>
                  <a:lnTo>
                    <a:pt x="125873" y="142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215"/>
            <p:cNvSpPr/>
            <p:nvPr>
              <p:custDataLst>
                <p:tags r:id="rId193"/>
              </p:custDataLst>
            </p:nvPr>
          </p:nvSpPr>
          <p:spPr>
            <a:xfrm>
              <a:off x="11607800" y="9207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780" y="446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216"/>
            <p:cNvSpPr/>
            <p:nvPr>
              <p:custDataLst>
                <p:tags r:id="rId194"/>
              </p:custDataLst>
            </p:nvPr>
          </p:nvSpPr>
          <p:spPr>
            <a:xfrm>
              <a:off x="11793918" y="787400"/>
              <a:ext cx="67012" cy="119665"/>
            </a:xfrm>
            <a:custGeom>
              <a:avLst/>
              <a:gdLst/>
              <a:ahLst/>
              <a:cxnLst/>
              <a:rect l="0" t="0" r="0" b="0"/>
              <a:pathLst>
                <a:path w="67012" h="119665">
                  <a:moveTo>
                    <a:pt x="61532" y="0"/>
                  </a:moveTo>
                  <a:lnTo>
                    <a:pt x="61532" y="0"/>
                  </a:lnTo>
                  <a:lnTo>
                    <a:pt x="35019" y="12209"/>
                  </a:lnTo>
                  <a:lnTo>
                    <a:pt x="16751" y="33878"/>
                  </a:lnTo>
                  <a:lnTo>
                    <a:pt x="4677" y="62641"/>
                  </a:lnTo>
                  <a:lnTo>
                    <a:pt x="0" y="90135"/>
                  </a:lnTo>
                  <a:lnTo>
                    <a:pt x="2667" y="103795"/>
                  </a:lnTo>
                  <a:lnTo>
                    <a:pt x="5358" y="109413"/>
                  </a:lnTo>
                  <a:lnTo>
                    <a:pt x="8560" y="113159"/>
                  </a:lnTo>
                  <a:lnTo>
                    <a:pt x="15882" y="117321"/>
                  </a:lnTo>
                  <a:lnTo>
                    <a:pt x="31306" y="119664"/>
                  </a:lnTo>
                  <a:lnTo>
                    <a:pt x="43160" y="114567"/>
                  </a:lnTo>
                  <a:lnTo>
                    <a:pt x="49282" y="110245"/>
                  </a:lnTo>
                  <a:lnTo>
                    <a:pt x="57969" y="97916"/>
                  </a:lnTo>
                  <a:lnTo>
                    <a:pt x="63475" y="81618"/>
                  </a:lnTo>
                  <a:lnTo>
                    <a:pt x="67011" y="40425"/>
                  </a:lnTo>
                  <a:lnTo>
                    <a:pt x="65745" y="17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2217"/>
            <p:cNvSpPr/>
            <p:nvPr>
              <p:custDataLst>
                <p:tags r:id="rId195"/>
              </p:custDataLst>
            </p:nvPr>
          </p:nvSpPr>
          <p:spPr>
            <a:xfrm>
              <a:off x="11918950" y="84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218"/>
            <p:cNvSpPr/>
            <p:nvPr>
              <p:custDataLst>
                <p:tags r:id="rId196"/>
              </p:custDataLst>
            </p:nvPr>
          </p:nvSpPr>
          <p:spPr>
            <a:xfrm>
              <a:off x="11944350" y="721298"/>
              <a:ext cx="109632" cy="218503"/>
            </a:xfrm>
            <a:custGeom>
              <a:avLst/>
              <a:gdLst/>
              <a:ahLst/>
              <a:cxnLst/>
              <a:rect l="0" t="0" r="0" b="0"/>
              <a:pathLst>
                <a:path w="109632" h="218503">
                  <a:moveTo>
                    <a:pt x="50800" y="21652"/>
                  </a:moveTo>
                  <a:lnTo>
                    <a:pt x="50800" y="21652"/>
                  </a:lnTo>
                  <a:lnTo>
                    <a:pt x="50800" y="18281"/>
                  </a:lnTo>
                  <a:lnTo>
                    <a:pt x="52681" y="14744"/>
                  </a:lnTo>
                  <a:lnTo>
                    <a:pt x="56574" y="10821"/>
                  </a:lnTo>
                  <a:lnTo>
                    <a:pt x="72451" y="2553"/>
                  </a:lnTo>
                  <a:lnTo>
                    <a:pt x="77933" y="453"/>
                  </a:lnTo>
                  <a:lnTo>
                    <a:pt x="87789" y="0"/>
                  </a:lnTo>
                  <a:lnTo>
                    <a:pt x="92394" y="868"/>
                  </a:lnTo>
                  <a:lnTo>
                    <a:pt x="96165" y="3562"/>
                  </a:lnTo>
                  <a:lnTo>
                    <a:pt x="109631" y="25594"/>
                  </a:lnTo>
                  <a:lnTo>
                    <a:pt x="108462" y="37985"/>
                  </a:lnTo>
                  <a:lnTo>
                    <a:pt x="102533" y="52195"/>
                  </a:lnTo>
                  <a:lnTo>
                    <a:pt x="92841" y="65565"/>
                  </a:lnTo>
                  <a:lnTo>
                    <a:pt x="64553" y="90014"/>
                  </a:lnTo>
                  <a:lnTo>
                    <a:pt x="64908" y="91215"/>
                  </a:lnTo>
                  <a:lnTo>
                    <a:pt x="67182" y="94432"/>
                  </a:lnTo>
                  <a:lnTo>
                    <a:pt x="72427" y="96332"/>
                  </a:lnTo>
                  <a:lnTo>
                    <a:pt x="75800" y="96839"/>
                  </a:lnTo>
                  <a:lnTo>
                    <a:pt x="90664" y="104294"/>
                  </a:lnTo>
                  <a:lnTo>
                    <a:pt x="98620" y="113415"/>
                  </a:lnTo>
                  <a:lnTo>
                    <a:pt x="103804" y="123819"/>
                  </a:lnTo>
                  <a:lnTo>
                    <a:pt x="106106" y="133146"/>
                  </a:lnTo>
                  <a:lnTo>
                    <a:pt x="104034" y="153073"/>
                  </a:lnTo>
                  <a:lnTo>
                    <a:pt x="95155" y="166845"/>
                  </a:lnTo>
                  <a:lnTo>
                    <a:pt x="63089" y="192933"/>
                  </a:lnTo>
                  <a:lnTo>
                    <a:pt x="18011" y="211015"/>
                  </a:lnTo>
                  <a:lnTo>
                    <a:pt x="0" y="218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0" name="SMARTInkShape-Group404"/>
          <p:cNvGrpSpPr/>
          <p:nvPr/>
        </p:nvGrpSpPr>
        <p:grpSpPr>
          <a:xfrm>
            <a:off x="3654061" y="4231792"/>
            <a:ext cx="1025890" cy="419079"/>
            <a:chOff x="3654061" y="4231792"/>
            <a:chExt cx="1025890" cy="419079"/>
          </a:xfrm>
        </p:grpSpPr>
        <p:sp>
          <p:nvSpPr>
            <p:cNvPr id="1063" name="SMARTInkShape-2219"/>
            <p:cNvSpPr/>
            <p:nvPr>
              <p:custDataLst>
                <p:tags r:id="rId155"/>
              </p:custDataLst>
            </p:nvPr>
          </p:nvSpPr>
          <p:spPr>
            <a:xfrm>
              <a:off x="3697730" y="4231792"/>
              <a:ext cx="99571" cy="294663"/>
            </a:xfrm>
            <a:custGeom>
              <a:avLst/>
              <a:gdLst/>
              <a:ahLst/>
              <a:cxnLst/>
              <a:rect l="0" t="0" r="0" b="0"/>
              <a:pathLst>
                <a:path w="99571" h="294663">
                  <a:moveTo>
                    <a:pt x="99570" y="3658"/>
                  </a:moveTo>
                  <a:lnTo>
                    <a:pt x="99570" y="3658"/>
                  </a:lnTo>
                  <a:lnTo>
                    <a:pt x="96199" y="287"/>
                  </a:lnTo>
                  <a:lnTo>
                    <a:pt x="94500" y="0"/>
                  </a:lnTo>
                  <a:lnTo>
                    <a:pt x="92663" y="514"/>
                  </a:lnTo>
                  <a:lnTo>
                    <a:pt x="90732" y="1562"/>
                  </a:lnTo>
                  <a:lnTo>
                    <a:pt x="81272" y="16521"/>
                  </a:lnTo>
                  <a:lnTo>
                    <a:pt x="64728" y="58410"/>
                  </a:lnTo>
                  <a:lnTo>
                    <a:pt x="47854" y="104155"/>
                  </a:lnTo>
                  <a:lnTo>
                    <a:pt x="35663" y="139340"/>
                  </a:lnTo>
                  <a:lnTo>
                    <a:pt x="23189" y="176145"/>
                  </a:lnTo>
                  <a:lnTo>
                    <a:pt x="12001" y="211552"/>
                  </a:lnTo>
                  <a:lnTo>
                    <a:pt x="2441" y="253875"/>
                  </a:lnTo>
                  <a:lnTo>
                    <a:pt x="0" y="282799"/>
                  </a:lnTo>
                  <a:lnTo>
                    <a:pt x="1930" y="293056"/>
                  </a:lnTo>
                  <a:lnTo>
                    <a:pt x="4137" y="294662"/>
                  </a:lnTo>
                  <a:lnTo>
                    <a:pt x="7021" y="294322"/>
                  </a:lnTo>
                  <a:lnTo>
                    <a:pt x="10355" y="292684"/>
                  </a:lnTo>
                  <a:lnTo>
                    <a:pt x="3607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220"/>
            <p:cNvSpPr/>
            <p:nvPr>
              <p:custDataLst>
                <p:tags r:id="rId156"/>
              </p:custDataLst>
            </p:nvPr>
          </p:nvSpPr>
          <p:spPr>
            <a:xfrm>
              <a:off x="3654061" y="4252248"/>
              <a:ext cx="263333" cy="281653"/>
            </a:xfrm>
            <a:custGeom>
              <a:avLst/>
              <a:gdLst/>
              <a:ahLst/>
              <a:cxnLst/>
              <a:rect l="0" t="0" r="0" b="0"/>
              <a:pathLst>
                <a:path w="263333" h="281653">
                  <a:moveTo>
                    <a:pt x="35289" y="148302"/>
                  </a:moveTo>
                  <a:lnTo>
                    <a:pt x="35289" y="148302"/>
                  </a:lnTo>
                  <a:lnTo>
                    <a:pt x="11422" y="158354"/>
                  </a:lnTo>
                  <a:lnTo>
                    <a:pt x="0" y="160479"/>
                  </a:lnTo>
                  <a:lnTo>
                    <a:pt x="40805" y="142005"/>
                  </a:lnTo>
                  <a:lnTo>
                    <a:pt x="72313" y="125512"/>
                  </a:lnTo>
                  <a:lnTo>
                    <a:pt x="106777" y="104307"/>
                  </a:lnTo>
                  <a:lnTo>
                    <a:pt x="140910" y="76067"/>
                  </a:lnTo>
                  <a:lnTo>
                    <a:pt x="181746" y="35176"/>
                  </a:lnTo>
                  <a:lnTo>
                    <a:pt x="215480" y="0"/>
                  </a:lnTo>
                  <a:lnTo>
                    <a:pt x="216094" y="751"/>
                  </a:lnTo>
                  <a:lnTo>
                    <a:pt x="206882" y="36260"/>
                  </a:lnTo>
                  <a:lnTo>
                    <a:pt x="195571" y="82884"/>
                  </a:lnTo>
                  <a:lnTo>
                    <a:pt x="185548" y="118522"/>
                  </a:lnTo>
                  <a:lnTo>
                    <a:pt x="174743" y="153411"/>
                  </a:lnTo>
                  <a:lnTo>
                    <a:pt x="161432" y="194736"/>
                  </a:lnTo>
                  <a:lnTo>
                    <a:pt x="151288" y="225678"/>
                  </a:lnTo>
                  <a:lnTo>
                    <a:pt x="151427" y="225991"/>
                  </a:lnTo>
                  <a:lnTo>
                    <a:pt x="182237" y="181091"/>
                  </a:lnTo>
                  <a:lnTo>
                    <a:pt x="188993" y="177922"/>
                  </a:lnTo>
                  <a:lnTo>
                    <a:pt x="204026" y="178165"/>
                  </a:lnTo>
                  <a:lnTo>
                    <a:pt x="220115" y="186739"/>
                  </a:lnTo>
                  <a:lnTo>
                    <a:pt x="250068" y="215239"/>
                  </a:lnTo>
                  <a:lnTo>
                    <a:pt x="263165" y="243081"/>
                  </a:lnTo>
                  <a:lnTo>
                    <a:pt x="263332" y="259570"/>
                  </a:lnTo>
                  <a:lnTo>
                    <a:pt x="257539" y="28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221"/>
            <p:cNvSpPr/>
            <p:nvPr>
              <p:custDataLst>
                <p:tags r:id="rId157"/>
              </p:custDataLst>
            </p:nvPr>
          </p:nvSpPr>
          <p:spPr>
            <a:xfrm>
              <a:off x="3956934" y="4381016"/>
              <a:ext cx="126117" cy="147619"/>
            </a:xfrm>
            <a:custGeom>
              <a:avLst/>
              <a:gdLst/>
              <a:ahLst/>
              <a:cxnLst/>
              <a:rect l="0" t="0" r="0" b="0"/>
              <a:pathLst>
                <a:path w="126117" h="147619">
                  <a:moveTo>
                    <a:pt x="30866" y="44934"/>
                  </a:moveTo>
                  <a:lnTo>
                    <a:pt x="30866" y="44934"/>
                  </a:lnTo>
                  <a:lnTo>
                    <a:pt x="30866" y="48305"/>
                  </a:lnTo>
                  <a:lnTo>
                    <a:pt x="32277" y="49298"/>
                  </a:lnTo>
                  <a:lnTo>
                    <a:pt x="37608" y="50401"/>
                  </a:lnTo>
                  <a:lnTo>
                    <a:pt x="55285" y="47651"/>
                  </a:lnTo>
                  <a:lnTo>
                    <a:pt x="75025" y="38998"/>
                  </a:lnTo>
                  <a:lnTo>
                    <a:pt x="84124" y="31477"/>
                  </a:lnTo>
                  <a:lnTo>
                    <a:pt x="89814" y="23431"/>
                  </a:lnTo>
                  <a:lnTo>
                    <a:pt x="92343" y="15151"/>
                  </a:lnTo>
                  <a:lnTo>
                    <a:pt x="91585" y="6767"/>
                  </a:lnTo>
                  <a:lnTo>
                    <a:pt x="90396" y="2556"/>
                  </a:lnTo>
                  <a:lnTo>
                    <a:pt x="86075" y="455"/>
                  </a:lnTo>
                  <a:lnTo>
                    <a:pt x="71866" y="0"/>
                  </a:lnTo>
                  <a:lnTo>
                    <a:pt x="55673" y="5914"/>
                  </a:lnTo>
                  <a:lnTo>
                    <a:pt x="39775" y="17009"/>
                  </a:lnTo>
                  <a:lnTo>
                    <a:pt x="18924" y="44499"/>
                  </a:lnTo>
                  <a:lnTo>
                    <a:pt x="2163" y="81886"/>
                  </a:lnTo>
                  <a:lnTo>
                    <a:pt x="0" y="104866"/>
                  </a:lnTo>
                  <a:lnTo>
                    <a:pt x="3272" y="123076"/>
                  </a:lnTo>
                  <a:lnTo>
                    <a:pt x="6119" y="130895"/>
                  </a:lnTo>
                  <a:lnTo>
                    <a:pt x="10840" y="136814"/>
                  </a:lnTo>
                  <a:lnTo>
                    <a:pt x="23612" y="145271"/>
                  </a:lnTo>
                  <a:lnTo>
                    <a:pt x="42458" y="147618"/>
                  </a:lnTo>
                  <a:lnTo>
                    <a:pt x="66357" y="144194"/>
                  </a:lnTo>
                  <a:lnTo>
                    <a:pt x="126116" y="121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222"/>
            <p:cNvSpPr/>
            <p:nvPr>
              <p:custDataLst>
                <p:tags r:id="rId158"/>
              </p:custDataLst>
            </p:nvPr>
          </p:nvSpPr>
          <p:spPr>
            <a:xfrm>
              <a:off x="4091984" y="4394200"/>
              <a:ext cx="98057" cy="126258"/>
            </a:xfrm>
            <a:custGeom>
              <a:avLst/>
              <a:gdLst/>
              <a:ahLst/>
              <a:cxnLst/>
              <a:rect l="0" t="0" r="0" b="0"/>
              <a:pathLst>
                <a:path w="98057" h="126258">
                  <a:moveTo>
                    <a:pt x="79966" y="19050"/>
                  </a:moveTo>
                  <a:lnTo>
                    <a:pt x="79966" y="19050"/>
                  </a:lnTo>
                  <a:lnTo>
                    <a:pt x="66151" y="7116"/>
                  </a:lnTo>
                  <a:lnTo>
                    <a:pt x="58303" y="3163"/>
                  </a:lnTo>
                  <a:lnTo>
                    <a:pt x="50112" y="1406"/>
                  </a:lnTo>
                  <a:lnTo>
                    <a:pt x="34196" y="3787"/>
                  </a:lnTo>
                  <a:lnTo>
                    <a:pt x="19446" y="12333"/>
                  </a:lnTo>
                  <a:lnTo>
                    <a:pt x="6138" y="30543"/>
                  </a:lnTo>
                  <a:lnTo>
                    <a:pt x="0" y="63926"/>
                  </a:lnTo>
                  <a:lnTo>
                    <a:pt x="1553" y="98355"/>
                  </a:lnTo>
                  <a:lnTo>
                    <a:pt x="5818" y="107198"/>
                  </a:lnTo>
                  <a:lnTo>
                    <a:pt x="19965" y="120786"/>
                  </a:lnTo>
                  <a:lnTo>
                    <a:pt x="36130" y="125885"/>
                  </a:lnTo>
                  <a:lnTo>
                    <a:pt x="44392" y="126257"/>
                  </a:lnTo>
                  <a:lnTo>
                    <a:pt x="61098" y="121025"/>
                  </a:lnTo>
                  <a:lnTo>
                    <a:pt x="76519" y="110939"/>
                  </a:lnTo>
                  <a:lnTo>
                    <a:pt x="88076" y="97050"/>
                  </a:lnTo>
                  <a:lnTo>
                    <a:pt x="94154" y="75823"/>
                  </a:lnTo>
                  <a:lnTo>
                    <a:pt x="98056" y="32067"/>
                  </a:lnTo>
                  <a:lnTo>
                    <a:pt x="95553" y="24200"/>
                  </a:lnTo>
                  <a:lnTo>
                    <a:pt x="85247" y="11697"/>
                  </a:lnTo>
                  <a:lnTo>
                    <a:pt x="73141" y="5199"/>
                  </a:lnTo>
                  <a:lnTo>
                    <a:pt x="54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223"/>
            <p:cNvSpPr/>
            <p:nvPr>
              <p:custDataLst>
                <p:tags r:id="rId159"/>
              </p:custDataLst>
            </p:nvPr>
          </p:nvSpPr>
          <p:spPr>
            <a:xfrm>
              <a:off x="4244492" y="4349750"/>
              <a:ext cx="137009" cy="152387"/>
            </a:xfrm>
            <a:custGeom>
              <a:avLst/>
              <a:gdLst/>
              <a:ahLst/>
              <a:cxnLst/>
              <a:rect l="0" t="0" r="0" b="0"/>
              <a:pathLst>
                <a:path w="137009" h="152387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1"/>
                  </a:lnTo>
                  <a:lnTo>
                    <a:pt x="514" y="24842"/>
                  </a:lnTo>
                  <a:lnTo>
                    <a:pt x="1562" y="22911"/>
                  </a:lnTo>
                  <a:lnTo>
                    <a:pt x="2260" y="22330"/>
                  </a:lnTo>
                  <a:lnTo>
                    <a:pt x="2727" y="22647"/>
                  </a:lnTo>
                  <a:lnTo>
                    <a:pt x="3037" y="23565"/>
                  </a:lnTo>
                  <a:lnTo>
                    <a:pt x="7145" y="24584"/>
                  </a:lnTo>
                  <a:lnTo>
                    <a:pt x="28022" y="28609"/>
                  </a:lnTo>
                  <a:lnTo>
                    <a:pt x="51172" y="37561"/>
                  </a:lnTo>
                  <a:lnTo>
                    <a:pt x="72534" y="55893"/>
                  </a:lnTo>
                  <a:lnTo>
                    <a:pt x="80131" y="73054"/>
                  </a:lnTo>
                  <a:lnTo>
                    <a:pt x="82157" y="82569"/>
                  </a:lnTo>
                  <a:lnTo>
                    <a:pt x="78763" y="102550"/>
                  </a:lnTo>
                  <a:lnTo>
                    <a:pt x="69493" y="121777"/>
                  </a:lnTo>
                  <a:lnTo>
                    <a:pt x="49113" y="143091"/>
                  </a:lnTo>
                  <a:lnTo>
                    <a:pt x="35855" y="151320"/>
                  </a:lnTo>
                  <a:lnTo>
                    <a:pt x="30061" y="152386"/>
                  </a:lnTo>
                  <a:lnTo>
                    <a:pt x="24788" y="151685"/>
                  </a:lnTo>
                  <a:lnTo>
                    <a:pt x="19861" y="149806"/>
                  </a:lnTo>
                  <a:lnTo>
                    <a:pt x="17282" y="145732"/>
                  </a:lnTo>
                  <a:lnTo>
                    <a:pt x="16298" y="133679"/>
                  </a:lnTo>
                  <a:lnTo>
                    <a:pt x="29824" y="100914"/>
                  </a:lnTo>
                  <a:lnTo>
                    <a:pt x="58448" y="59925"/>
                  </a:lnTo>
                  <a:lnTo>
                    <a:pt x="100271" y="1915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224"/>
            <p:cNvSpPr/>
            <p:nvPr>
              <p:custDataLst>
                <p:tags r:id="rId160"/>
              </p:custDataLst>
            </p:nvPr>
          </p:nvSpPr>
          <p:spPr>
            <a:xfrm>
              <a:off x="4387850" y="4369061"/>
              <a:ext cx="167193" cy="281810"/>
            </a:xfrm>
            <a:custGeom>
              <a:avLst/>
              <a:gdLst/>
              <a:ahLst/>
              <a:cxnLst/>
              <a:rect l="0" t="0" r="0" b="0"/>
              <a:pathLst>
                <a:path w="167193" h="281810">
                  <a:moveTo>
                    <a:pt x="44450" y="6089"/>
                  </a:moveTo>
                  <a:lnTo>
                    <a:pt x="44450" y="6089"/>
                  </a:lnTo>
                  <a:lnTo>
                    <a:pt x="44450" y="0"/>
                  </a:lnTo>
                  <a:lnTo>
                    <a:pt x="40086" y="15705"/>
                  </a:lnTo>
                  <a:lnTo>
                    <a:pt x="39394" y="36612"/>
                  </a:lnTo>
                  <a:lnTo>
                    <a:pt x="44049" y="56525"/>
                  </a:lnTo>
                  <a:lnTo>
                    <a:pt x="50386" y="69427"/>
                  </a:lnTo>
                  <a:lnTo>
                    <a:pt x="54758" y="73715"/>
                  </a:lnTo>
                  <a:lnTo>
                    <a:pt x="65259" y="78478"/>
                  </a:lnTo>
                  <a:lnTo>
                    <a:pt x="76983" y="78714"/>
                  </a:lnTo>
                  <a:lnTo>
                    <a:pt x="83071" y="77789"/>
                  </a:lnTo>
                  <a:lnTo>
                    <a:pt x="95481" y="71116"/>
                  </a:lnTo>
                  <a:lnTo>
                    <a:pt x="107347" y="60390"/>
                  </a:lnTo>
                  <a:lnTo>
                    <a:pt x="121255" y="38484"/>
                  </a:lnTo>
                  <a:lnTo>
                    <a:pt x="132836" y="2051"/>
                  </a:lnTo>
                  <a:lnTo>
                    <a:pt x="142119" y="49096"/>
                  </a:lnTo>
                  <a:lnTo>
                    <a:pt x="153117" y="85624"/>
                  </a:lnTo>
                  <a:lnTo>
                    <a:pt x="163431" y="125846"/>
                  </a:lnTo>
                  <a:lnTo>
                    <a:pt x="167192" y="166456"/>
                  </a:lnTo>
                  <a:lnTo>
                    <a:pt x="163913" y="193779"/>
                  </a:lnTo>
                  <a:lnTo>
                    <a:pt x="149461" y="228996"/>
                  </a:lnTo>
                  <a:lnTo>
                    <a:pt x="135336" y="250973"/>
                  </a:lnTo>
                  <a:lnTo>
                    <a:pt x="114007" y="266856"/>
                  </a:lnTo>
                  <a:lnTo>
                    <a:pt x="88064" y="277208"/>
                  </a:lnTo>
                  <a:lnTo>
                    <a:pt x="60072" y="281809"/>
                  </a:lnTo>
                  <a:lnTo>
                    <a:pt x="34930" y="276327"/>
                  </a:lnTo>
                  <a:lnTo>
                    <a:pt x="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225"/>
            <p:cNvSpPr/>
            <p:nvPr>
              <p:custDataLst>
                <p:tags r:id="rId161"/>
              </p:custDataLst>
            </p:nvPr>
          </p:nvSpPr>
          <p:spPr>
            <a:xfrm>
              <a:off x="4667250" y="4521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SMARTInkShape-Group405"/>
          <p:cNvGrpSpPr/>
          <p:nvPr/>
        </p:nvGrpSpPr>
        <p:grpSpPr>
          <a:xfrm>
            <a:off x="2841262" y="4288537"/>
            <a:ext cx="454389" cy="270521"/>
            <a:chOff x="2841262" y="4288537"/>
            <a:chExt cx="454389" cy="270521"/>
          </a:xfrm>
        </p:grpSpPr>
        <p:sp>
          <p:nvSpPr>
            <p:cNvPr id="1071" name="SMARTInkShape-2226"/>
            <p:cNvSpPr/>
            <p:nvPr>
              <p:custDataLst>
                <p:tags r:id="rId151"/>
              </p:custDataLst>
            </p:nvPr>
          </p:nvSpPr>
          <p:spPr>
            <a:xfrm>
              <a:off x="2841262" y="4293900"/>
              <a:ext cx="127573" cy="265158"/>
            </a:xfrm>
            <a:custGeom>
              <a:avLst/>
              <a:gdLst/>
              <a:ahLst/>
              <a:cxnLst/>
              <a:rect l="0" t="0" r="0" b="0"/>
              <a:pathLst>
                <a:path w="127573" h="265158">
                  <a:moveTo>
                    <a:pt x="124188" y="24100"/>
                  </a:moveTo>
                  <a:lnTo>
                    <a:pt x="124188" y="24100"/>
                  </a:lnTo>
                  <a:lnTo>
                    <a:pt x="119162" y="12166"/>
                  </a:lnTo>
                  <a:lnTo>
                    <a:pt x="118721" y="9794"/>
                  </a:lnTo>
                  <a:lnTo>
                    <a:pt x="114467" y="5277"/>
                  </a:lnTo>
                  <a:lnTo>
                    <a:pt x="111358" y="3085"/>
                  </a:lnTo>
                  <a:lnTo>
                    <a:pt x="96868" y="0"/>
                  </a:lnTo>
                  <a:lnTo>
                    <a:pt x="75798" y="2456"/>
                  </a:lnTo>
                  <a:lnTo>
                    <a:pt x="44939" y="17765"/>
                  </a:lnTo>
                  <a:lnTo>
                    <a:pt x="19098" y="43546"/>
                  </a:lnTo>
                  <a:lnTo>
                    <a:pt x="1406" y="73528"/>
                  </a:lnTo>
                  <a:lnTo>
                    <a:pt x="0" y="83157"/>
                  </a:lnTo>
                  <a:lnTo>
                    <a:pt x="4082" y="101383"/>
                  </a:lnTo>
                  <a:lnTo>
                    <a:pt x="25023" y="127510"/>
                  </a:lnTo>
                  <a:lnTo>
                    <a:pt x="63683" y="153126"/>
                  </a:lnTo>
                  <a:lnTo>
                    <a:pt x="104144" y="175219"/>
                  </a:lnTo>
                  <a:lnTo>
                    <a:pt x="120688" y="188630"/>
                  </a:lnTo>
                  <a:lnTo>
                    <a:pt x="126088" y="195170"/>
                  </a:lnTo>
                  <a:lnTo>
                    <a:pt x="127572" y="202352"/>
                  </a:lnTo>
                  <a:lnTo>
                    <a:pt x="123575" y="217858"/>
                  </a:lnTo>
                  <a:lnTo>
                    <a:pt x="105336" y="234157"/>
                  </a:lnTo>
                  <a:lnTo>
                    <a:pt x="65215" y="255437"/>
                  </a:lnTo>
                  <a:lnTo>
                    <a:pt x="39417" y="263794"/>
                  </a:lnTo>
                  <a:lnTo>
                    <a:pt x="20895" y="265157"/>
                  </a:lnTo>
                  <a:lnTo>
                    <a:pt x="15815" y="263121"/>
                  </a:lnTo>
                  <a:lnTo>
                    <a:pt x="13134" y="259647"/>
                  </a:lnTo>
                  <a:lnTo>
                    <a:pt x="9888" y="24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227"/>
            <p:cNvSpPr/>
            <p:nvPr>
              <p:custDataLst>
                <p:tags r:id="rId152"/>
              </p:custDataLst>
            </p:nvPr>
          </p:nvSpPr>
          <p:spPr>
            <a:xfrm>
              <a:off x="3009056" y="4416001"/>
              <a:ext cx="140545" cy="127187"/>
            </a:xfrm>
            <a:custGeom>
              <a:avLst/>
              <a:gdLst/>
              <a:ahLst/>
              <a:cxnLst/>
              <a:rect l="0" t="0" r="0" b="0"/>
              <a:pathLst>
                <a:path w="140545" h="127187">
                  <a:moveTo>
                    <a:pt x="13544" y="54399"/>
                  </a:moveTo>
                  <a:lnTo>
                    <a:pt x="13544" y="54399"/>
                  </a:lnTo>
                  <a:lnTo>
                    <a:pt x="5373" y="54399"/>
                  </a:lnTo>
                  <a:lnTo>
                    <a:pt x="13576" y="54399"/>
                  </a:lnTo>
                  <a:lnTo>
                    <a:pt x="52596" y="36722"/>
                  </a:lnTo>
                  <a:lnTo>
                    <a:pt x="72073" y="21174"/>
                  </a:lnTo>
                  <a:lnTo>
                    <a:pt x="78363" y="11175"/>
                  </a:lnTo>
                  <a:lnTo>
                    <a:pt x="80040" y="6533"/>
                  </a:lnTo>
                  <a:lnTo>
                    <a:pt x="79747" y="3439"/>
                  </a:lnTo>
                  <a:lnTo>
                    <a:pt x="78141" y="1375"/>
                  </a:lnTo>
                  <a:lnTo>
                    <a:pt x="75658" y="0"/>
                  </a:lnTo>
                  <a:lnTo>
                    <a:pt x="67256" y="353"/>
                  </a:lnTo>
                  <a:lnTo>
                    <a:pt x="55055" y="4273"/>
                  </a:lnTo>
                  <a:lnTo>
                    <a:pt x="37873" y="13071"/>
                  </a:lnTo>
                  <a:lnTo>
                    <a:pt x="15108" y="36666"/>
                  </a:lnTo>
                  <a:lnTo>
                    <a:pt x="1699" y="69371"/>
                  </a:lnTo>
                  <a:lnTo>
                    <a:pt x="0" y="99130"/>
                  </a:lnTo>
                  <a:lnTo>
                    <a:pt x="3103" y="106797"/>
                  </a:lnTo>
                  <a:lnTo>
                    <a:pt x="14078" y="119080"/>
                  </a:lnTo>
                  <a:lnTo>
                    <a:pt x="32126" y="125479"/>
                  </a:lnTo>
                  <a:lnTo>
                    <a:pt x="42865" y="127186"/>
                  </a:lnTo>
                  <a:lnTo>
                    <a:pt x="81577" y="119474"/>
                  </a:lnTo>
                  <a:lnTo>
                    <a:pt x="125237" y="95658"/>
                  </a:lnTo>
                  <a:lnTo>
                    <a:pt x="140544" y="8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228"/>
            <p:cNvSpPr/>
            <p:nvPr>
              <p:custDataLst>
                <p:tags r:id="rId153"/>
              </p:custDataLst>
            </p:nvPr>
          </p:nvSpPr>
          <p:spPr>
            <a:xfrm>
              <a:off x="3215637" y="4288537"/>
              <a:ext cx="35564" cy="241783"/>
            </a:xfrm>
            <a:custGeom>
              <a:avLst/>
              <a:gdLst/>
              <a:ahLst/>
              <a:cxnLst/>
              <a:rect l="0" t="0" r="0" b="0"/>
              <a:pathLst>
                <a:path w="35564" h="241783">
                  <a:moveTo>
                    <a:pt x="10163" y="23113"/>
                  </a:moveTo>
                  <a:lnTo>
                    <a:pt x="10163" y="23113"/>
                  </a:lnTo>
                  <a:lnTo>
                    <a:pt x="6792" y="16371"/>
                  </a:lnTo>
                  <a:lnTo>
                    <a:pt x="7210" y="12974"/>
                  </a:lnTo>
                  <a:lnTo>
                    <a:pt x="15009" y="0"/>
                  </a:lnTo>
                  <a:lnTo>
                    <a:pt x="16216" y="650"/>
                  </a:lnTo>
                  <a:lnTo>
                    <a:pt x="19439" y="5133"/>
                  </a:lnTo>
                  <a:lnTo>
                    <a:pt x="21481" y="41904"/>
                  </a:lnTo>
                  <a:lnTo>
                    <a:pt x="19191" y="73093"/>
                  </a:lnTo>
                  <a:lnTo>
                    <a:pt x="13940" y="110001"/>
                  </a:lnTo>
                  <a:lnTo>
                    <a:pt x="7609" y="147102"/>
                  </a:lnTo>
                  <a:lnTo>
                    <a:pt x="783" y="190378"/>
                  </a:lnTo>
                  <a:lnTo>
                    <a:pt x="0" y="227237"/>
                  </a:lnTo>
                  <a:lnTo>
                    <a:pt x="1271" y="233279"/>
                  </a:lnTo>
                  <a:lnTo>
                    <a:pt x="4235" y="237307"/>
                  </a:lnTo>
                  <a:lnTo>
                    <a:pt x="8328" y="239992"/>
                  </a:lnTo>
                  <a:lnTo>
                    <a:pt x="13173" y="241782"/>
                  </a:lnTo>
                  <a:lnTo>
                    <a:pt x="17814" y="240859"/>
                  </a:lnTo>
                  <a:lnTo>
                    <a:pt x="35563" y="22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229"/>
            <p:cNvSpPr/>
            <p:nvPr>
              <p:custDataLst>
                <p:tags r:id="rId154"/>
              </p:custDataLst>
            </p:nvPr>
          </p:nvSpPr>
          <p:spPr>
            <a:xfrm>
              <a:off x="3136256" y="4387850"/>
              <a:ext cx="159395" cy="31489"/>
            </a:xfrm>
            <a:custGeom>
              <a:avLst/>
              <a:gdLst/>
              <a:ahLst/>
              <a:cxnLst/>
              <a:rect l="0" t="0" r="0" b="0"/>
              <a:pathLst>
                <a:path w="159395" h="31489">
                  <a:moveTo>
                    <a:pt x="26044" y="25400"/>
                  </a:moveTo>
                  <a:lnTo>
                    <a:pt x="26044" y="25400"/>
                  </a:lnTo>
                  <a:lnTo>
                    <a:pt x="0" y="31358"/>
                  </a:lnTo>
                  <a:lnTo>
                    <a:pt x="215" y="31488"/>
                  </a:lnTo>
                  <a:lnTo>
                    <a:pt x="39506" y="27953"/>
                  </a:lnTo>
                  <a:lnTo>
                    <a:pt x="75066" y="20890"/>
                  </a:lnTo>
                  <a:lnTo>
                    <a:pt x="116741" y="10695"/>
                  </a:lnTo>
                  <a:lnTo>
                    <a:pt x="159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406"/>
          <p:cNvGrpSpPr/>
          <p:nvPr/>
        </p:nvGrpSpPr>
        <p:grpSpPr>
          <a:xfrm>
            <a:off x="2228873" y="4388111"/>
            <a:ext cx="196828" cy="247728"/>
            <a:chOff x="2228873" y="4388111"/>
            <a:chExt cx="196828" cy="247728"/>
          </a:xfrm>
        </p:grpSpPr>
        <p:sp>
          <p:nvSpPr>
            <p:cNvPr id="1076" name="SMARTInkShape-2230"/>
            <p:cNvSpPr/>
            <p:nvPr>
              <p:custDataLst>
                <p:tags r:id="rId148"/>
              </p:custDataLst>
            </p:nvPr>
          </p:nvSpPr>
          <p:spPr>
            <a:xfrm>
              <a:off x="2228873" y="4388111"/>
              <a:ext cx="31728" cy="247728"/>
            </a:xfrm>
            <a:custGeom>
              <a:avLst/>
              <a:gdLst/>
              <a:ahLst/>
              <a:cxnLst/>
              <a:rect l="0" t="0" r="0" b="0"/>
              <a:pathLst>
                <a:path w="31728" h="247728">
                  <a:moveTo>
                    <a:pt x="6327" y="6089"/>
                  </a:moveTo>
                  <a:lnTo>
                    <a:pt x="6327" y="6089"/>
                  </a:lnTo>
                  <a:lnTo>
                    <a:pt x="238" y="0"/>
                  </a:lnTo>
                  <a:lnTo>
                    <a:pt x="0" y="15342"/>
                  </a:lnTo>
                  <a:lnTo>
                    <a:pt x="4345" y="55738"/>
                  </a:lnTo>
                  <a:lnTo>
                    <a:pt x="5446" y="87422"/>
                  </a:lnTo>
                  <a:lnTo>
                    <a:pt x="5935" y="122671"/>
                  </a:lnTo>
                  <a:lnTo>
                    <a:pt x="7564" y="158092"/>
                  </a:lnTo>
                  <a:lnTo>
                    <a:pt x="15709" y="203684"/>
                  </a:lnTo>
                  <a:lnTo>
                    <a:pt x="23964" y="244447"/>
                  </a:lnTo>
                  <a:lnTo>
                    <a:pt x="25141" y="246839"/>
                  </a:lnTo>
                  <a:lnTo>
                    <a:pt x="26631" y="247727"/>
                  </a:lnTo>
                  <a:lnTo>
                    <a:pt x="31727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231"/>
            <p:cNvSpPr/>
            <p:nvPr>
              <p:custDataLst>
                <p:tags r:id="rId149"/>
              </p:custDataLst>
            </p:nvPr>
          </p:nvSpPr>
          <p:spPr>
            <a:xfrm>
              <a:off x="2406650" y="4559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232"/>
            <p:cNvSpPr/>
            <p:nvPr>
              <p:custDataLst>
                <p:tags r:id="rId150"/>
              </p:custDataLst>
            </p:nvPr>
          </p:nvSpPr>
          <p:spPr>
            <a:xfrm>
              <a:off x="2425700" y="445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0" name="SMARTInkShape-Group407"/>
          <p:cNvGrpSpPr/>
          <p:nvPr/>
        </p:nvGrpSpPr>
        <p:grpSpPr>
          <a:xfrm>
            <a:off x="736600" y="4318000"/>
            <a:ext cx="1276351" cy="456763"/>
            <a:chOff x="736600" y="4318000"/>
            <a:chExt cx="1276351" cy="456763"/>
          </a:xfrm>
        </p:grpSpPr>
        <p:sp>
          <p:nvSpPr>
            <p:cNvPr id="1080" name="SMARTInkShape-2233"/>
            <p:cNvSpPr/>
            <p:nvPr>
              <p:custDataLst>
                <p:tags r:id="rId138"/>
              </p:custDataLst>
            </p:nvPr>
          </p:nvSpPr>
          <p:spPr>
            <a:xfrm>
              <a:off x="1593850" y="4489973"/>
              <a:ext cx="19051" cy="101078"/>
            </a:xfrm>
            <a:custGeom>
              <a:avLst/>
              <a:gdLst/>
              <a:ahLst/>
              <a:cxnLst/>
              <a:rect l="0" t="0" r="0" b="0"/>
              <a:pathLst>
                <a:path w="19051" h="1010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6742" y="9745"/>
                  </a:lnTo>
                  <a:lnTo>
                    <a:pt x="15887" y="41435"/>
                  </a:lnTo>
                  <a:lnTo>
                    <a:pt x="18633" y="84094"/>
                  </a:lnTo>
                  <a:lnTo>
                    <a:pt x="19050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234"/>
            <p:cNvSpPr/>
            <p:nvPr>
              <p:custDataLst>
                <p:tags r:id="rId139"/>
              </p:custDataLst>
            </p:nvPr>
          </p:nvSpPr>
          <p:spPr>
            <a:xfrm>
              <a:off x="1428750" y="4489450"/>
              <a:ext cx="113122" cy="107951"/>
            </a:xfrm>
            <a:custGeom>
              <a:avLst/>
              <a:gdLst/>
              <a:ahLst/>
              <a:cxnLst/>
              <a:rect l="0" t="0" r="0" b="0"/>
              <a:pathLst>
                <a:path w="113122" h="1079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5887" y="49331"/>
                  </a:lnTo>
                  <a:lnTo>
                    <a:pt x="17407" y="68709"/>
                  </a:lnTo>
                  <a:lnTo>
                    <a:pt x="13459" y="85962"/>
                  </a:lnTo>
                  <a:lnTo>
                    <a:pt x="13206" y="86235"/>
                  </a:lnTo>
                  <a:lnTo>
                    <a:pt x="12925" y="84658"/>
                  </a:lnTo>
                  <a:lnTo>
                    <a:pt x="21558" y="44010"/>
                  </a:lnTo>
                  <a:lnTo>
                    <a:pt x="34374" y="20801"/>
                  </a:lnTo>
                  <a:lnTo>
                    <a:pt x="49379" y="10891"/>
                  </a:lnTo>
                  <a:lnTo>
                    <a:pt x="58319" y="7261"/>
                  </a:lnTo>
                  <a:lnTo>
                    <a:pt x="73897" y="6990"/>
                  </a:lnTo>
                  <a:lnTo>
                    <a:pt x="86466" y="11574"/>
                  </a:lnTo>
                  <a:lnTo>
                    <a:pt x="94403" y="18314"/>
                  </a:lnTo>
                  <a:lnTo>
                    <a:pt x="106210" y="36784"/>
                  </a:lnTo>
                  <a:lnTo>
                    <a:pt x="112702" y="71968"/>
                  </a:lnTo>
                  <a:lnTo>
                    <a:pt x="113121" y="92585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235"/>
            <p:cNvSpPr/>
            <p:nvPr>
              <p:custDataLst>
                <p:tags r:id="rId140"/>
              </p:custDataLst>
            </p:nvPr>
          </p:nvSpPr>
          <p:spPr>
            <a:xfrm>
              <a:off x="1270100" y="4350273"/>
              <a:ext cx="104125" cy="255858"/>
            </a:xfrm>
            <a:custGeom>
              <a:avLst/>
              <a:gdLst/>
              <a:ahLst/>
              <a:cxnLst/>
              <a:rect l="0" t="0" r="0" b="0"/>
              <a:pathLst>
                <a:path w="104125" h="255858">
                  <a:moveTo>
                    <a:pt x="12600" y="12177"/>
                  </a:moveTo>
                  <a:lnTo>
                    <a:pt x="12600" y="12177"/>
                  </a:lnTo>
                  <a:lnTo>
                    <a:pt x="12600" y="0"/>
                  </a:lnTo>
                  <a:lnTo>
                    <a:pt x="12600" y="39201"/>
                  </a:lnTo>
                  <a:lnTo>
                    <a:pt x="12600" y="69343"/>
                  </a:lnTo>
                  <a:lnTo>
                    <a:pt x="11894" y="91916"/>
                  </a:lnTo>
                  <a:lnTo>
                    <a:pt x="10718" y="118958"/>
                  </a:lnTo>
                  <a:lnTo>
                    <a:pt x="9229" y="148981"/>
                  </a:lnTo>
                  <a:lnTo>
                    <a:pt x="5692" y="193629"/>
                  </a:lnTo>
                  <a:lnTo>
                    <a:pt x="1616" y="235039"/>
                  </a:lnTo>
                  <a:lnTo>
                    <a:pt x="126" y="255857"/>
                  </a:lnTo>
                  <a:lnTo>
                    <a:pt x="51" y="255769"/>
                  </a:lnTo>
                  <a:lnTo>
                    <a:pt x="0" y="255004"/>
                  </a:lnTo>
                  <a:lnTo>
                    <a:pt x="15610" y="208470"/>
                  </a:lnTo>
                  <a:lnTo>
                    <a:pt x="32542" y="168175"/>
                  </a:lnTo>
                  <a:lnTo>
                    <a:pt x="49083" y="141419"/>
                  </a:lnTo>
                  <a:lnTo>
                    <a:pt x="53855" y="136438"/>
                  </a:lnTo>
                  <a:lnTo>
                    <a:pt x="58448" y="134529"/>
                  </a:lnTo>
                  <a:lnTo>
                    <a:pt x="62921" y="134667"/>
                  </a:lnTo>
                  <a:lnTo>
                    <a:pt x="67314" y="136171"/>
                  </a:lnTo>
                  <a:lnTo>
                    <a:pt x="74076" y="143485"/>
                  </a:lnTo>
                  <a:lnTo>
                    <a:pt x="93648" y="189589"/>
                  </a:lnTo>
                  <a:lnTo>
                    <a:pt x="104124" y="226484"/>
                  </a:lnTo>
                  <a:lnTo>
                    <a:pt x="101500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236"/>
            <p:cNvSpPr/>
            <p:nvPr>
              <p:custDataLst>
                <p:tags r:id="rId141"/>
              </p:custDataLst>
            </p:nvPr>
          </p:nvSpPr>
          <p:spPr>
            <a:xfrm>
              <a:off x="1126004" y="4470762"/>
              <a:ext cx="77805" cy="124810"/>
            </a:xfrm>
            <a:custGeom>
              <a:avLst/>
              <a:gdLst/>
              <a:ahLst/>
              <a:cxnLst/>
              <a:rect l="0" t="0" r="0" b="0"/>
              <a:pathLst>
                <a:path w="77805" h="124810">
                  <a:moveTo>
                    <a:pt x="74146" y="18688"/>
                  </a:moveTo>
                  <a:lnTo>
                    <a:pt x="74146" y="18688"/>
                  </a:lnTo>
                  <a:lnTo>
                    <a:pt x="74146" y="15317"/>
                  </a:lnTo>
                  <a:lnTo>
                    <a:pt x="76028" y="11780"/>
                  </a:lnTo>
                  <a:lnTo>
                    <a:pt x="77517" y="9849"/>
                  </a:lnTo>
                  <a:lnTo>
                    <a:pt x="77804" y="7856"/>
                  </a:lnTo>
                  <a:lnTo>
                    <a:pt x="76242" y="3761"/>
                  </a:lnTo>
                  <a:lnTo>
                    <a:pt x="74838" y="2387"/>
                  </a:lnTo>
                  <a:lnTo>
                    <a:pt x="71396" y="858"/>
                  </a:lnTo>
                  <a:lnTo>
                    <a:pt x="58750" y="0"/>
                  </a:lnTo>
                  <a:lnTo>
                    <a:pt x="38226" y="9858"/>
                  </a:lnTo>
                  <a:lnTo>
                    <a:pt x="17642" y="29555"/>
                  </a:lnTo>
                  <a:lnTo>
                    <a:pt x="4879" y="56636"/>
                  </a:lnTo>
                  <a:lnTo>
                    <a:pt x="0" y="83632"/>
                  </a:lnTo>
                  <a:lnTo>
                    <a:pt x="2622" y="99058"/>
                  </a:lnTo>
                  <a:lnTo>
                    <a:pt x="5297" y="106134"/>
                  </a:lnTo>
                  <a:lnTo>
                    <a:pt x="15794" y="117760"/>
                  </a:lnTo>
                  <a:lnTo>
                    <a:pt x="22545" y="122836"/>
                  </a:lnTo>
                  <a:lnTo>
                    <a:pt x="30573" y="124809"/>
                  </a:lnTo>
                  <a:lnTo>
                    <a:pt x="67796" y="12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237"/>
            <p:cNvSpPr/>
            <p:nvPr>
              <p:custDataLst>
                <p:tags r:id="rId142"/>
              </p:custDataLst>
            </p:nvPr>
          </p:nvSpPr>
          <p:spPr>
            <a:xfrm>
              <a:off x="979158" y="4482564"/>
              <a:ext cx="100343" cy="121187"/>
            </a:xfrm>
            <a:custGeom>
              <a:avLst/>
              <a:gdLst/>
              <a:ahLst/>
              <a:cxnLst/>
              <a:rect l="0" t="0" r="0" b="0"/>
              <a:pathLst>
                <a:path w="100343" h="121187">
                  <a:moveTo>
                    <a:pt x="11442" y="57686"/>
                  </a:moveTo>
                  <a:lnTo>
                    <a:pt x="11442" y="57686"/>
                  </a:lnTo>
                  <a:lnTo>
                    <a:pt x="11442" y="61057"/>
                  </a:lnTo>
                  <a:lnTo>
                    <a:pt x="12147" y="62050"/>
                  </a:lnTo>
                  <a:lnTo>
                    <a:pt x="13323" y="62712"/>
                  </a:lnTo>
                  <a:lnTo>
                    <a:pt x="14813" y="63153"/>
                  </a:lnTo>
                  <a:lnTo>
                    <a:pt x="15806" y="64153"/>
                  </a:lnTo>
                  <a:lnTo>
                    <a:pt x="16909" y="67146"/>
                  </a:lnTo>
                  <a:lnTo>
                    <a:pt x="18615" y="68226"/>
                  </a:lnTo>
                  <a:lnTo>
                    <a:pt x="24272" y="69426"/>
                  </a:lnTo>
                  <a:lnTo>
                    <a:pt x="38762" y="66730"/>
                  </a:lnTo>
                  <a:lnTo>
                    <a:pt x="56461" y="58092"/>
                  </a:lnTo>
                  <a:lnTo>
                    <a:pt x="75111" y="43225"/>
                  </a:lnTo>
                  <a:lnTo>
                    <a:pt x="87300" y="25414"/>
                  </a:lnTo>
                  <a:lnTo>
                    <a:pt x="89136" y="14886"/>
                  </a:lnTo>
                  <a:lnTo>
                    <a:pt x="88638" y="10102"/>
                  </a:lnTo>
                  <a:lnTo>
                    <a:pt x="83367" y="6208"/>
                  </a:lnTo>
                  <a:lnTo>
                    <a:pt x="64340" y="0"/>
                  </a:lnTo>
                  <a:lnTo>
                    <a:pt x="54469" y="884"/>
                  </a:lnTo>
                  <a:lnTo>
                    <a:pt x="35974" y="9392"/>
                  </a:lnTo>
                  <a:lnTo>
                    <a:pt x="13066" y="30050"/>
                  </a:lnTo>
                  <a:lnTo>
                    <a:pt x="5108" y="43991"/>
                  </a:lnTo>
                  <a:lnTo>
                    <a:pt x="0" y="70190"/>
                  </a:lnTo>
                  <a:lnTo>
                    <a:pt x="3064" y="81117"/>
                  </a:lnTo>
                  <a:lnTo>
                    <a:pt x="19900" y="103001"/>
                  </a:lnTo>
                  <a:lnTo>
                    <a:pt x="35192" y="111458"/>
                  </a:lnTo>
                  <a:lnTo>
                    <a:pt x="65516" y="118304"/>
                  </a:lnTo>
                  <a:lnTo>
                    <a:pt x="100342" y="12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238"/>
            <p:cNvSpPr/>
            <p:nvPr>
              <p:custDataLst>
                <p:tags r:id="rId143"/>
              </p:custDataLst>
            </p:nvPr>
          </p:nvSpPr>
          <p:spPr>
            <a:xfrm>
              <a:off x="908127" y="4343816"/>
              <a:ext cx="11482" cy="272635"/>
            </a:xfrm>
            <a:custGeom>
              <a:avLst/>
              <a:gdLst/>
              <a:ahLst/>
              <a:cxnLst/>
              <a:rect l="0" t="0" r="0" b="0"/>
              <a:pathLst>
                <a:path w="11482" h="272635">
                  <a:moveTo>
                    <a:pt x="6273" y="18634"/>
                  </a:moveTo>
                  <a:lnTo>
                    <a:pt x="6273" y="18634"/>
                  </a:lnTo>
                  <a:lnTo>
                    <a:pt x="1247" y="6700"/>
                  </a:lnTo>
                  <a:lnTo>
                    <a:pt x="0" y="0"/>
                  </a:lnTo>
                  <a:lnTo>
                    <a:pt x="3317" y="6449"/>
                  </a:lnTo>
                  <a:lnTo>
                    <a:pt x="10053" y="48029"/>
                  </a:lnTo>
                  <a:lnTo>
                    <a:pt x="11481" y="80381"/>
                  </a:lnTo>
                  <a:lnTo>
                    <a:pt x="10234" y="121572"/>
                  </a:lnTo>
                  <a:lnTo>
                    <a:pt x="8033" y="165279"/>
                  </a:lnTo>
                  <a:lnTo>
                    <a:pt x="7055" y="203518"/>
                  </a:lnTo>
                  <a:lnTo>
                    <a:pt x="6505" y="246668"/>
                  </a:lnTo>
                  <a:lnTo>
                    <a:pt x="6273" y="27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239"/>
            <p:cNvSpPr/>
            <p:nvPr>
              <p:custDataLst>
                <p:tags r:id="rId144"/>
              </p:custDataLst>
            </p:nvPr>
          </p:nvSpPr>
          <p:spPr>
            <a:xfrm>
              <a:off x="736600" y="4318000"/>
              <a:ext cx="304801" cy="69851"/>
            </a:xfrm>
            <a:custGeom>
              <a:avLst/>
              <a:gdLst/>
              <a:ahLst/>
              <a:cxnLst/>
              <a:rect l="0" t="0" r="0" b="0"/>
              <a:pathLst>
                <a:path w="304801" h="69851">
                  <a:moveTo>
                    <a:pt x="0" y="69850"/>
                  </a:moveTo>
                  <a:lnTo>
                    <a:pt x="0" y="69850"/>
                  </a:lnTo>
                  <a:lnTo>
                    <a:pt x="46866" y="53244"/>
                  </a:lnTo>
                  <a:lnTo>
                    <a:pt x="82683" y="42714"/>
                  </a:lnTo>
                  <a:lnTo>
                    <a:pt x="126353" y="30978"/>
                  </a:lnTo>
                  <a:lnTo>
                    <a:pt x="172574" y="20118"/>
                  </a:lnTo>
                  <a:lnTo>
                    <a:pt x="216635" y="12940"/>
                  </a:lnTo>
                  <a:lnTo>
                    <a:pt x="254091" y="739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2240"/>
            <p:cNvSpPr/>
            <p:nvPr>
              <p:custDataLst>
                <p:tags r:id="rId145"/>
              </p:custDataLst>
            </p:nvPr>
          </p:nvSpPr>
          <p:spPr>
            <a:xfrm>
              <a:off x="1587500" y="4432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241"/>
            <p:cNvSpPr/>
            <p:nvPr>
              <p:custDataLst>
                <p:tags r:id="rId146"/>
              </p:custDataLst>
            </p:nvPr>
          </p:nvSpPr>
          <p:spPr>
            <a:xfrm>
              <a:off x="1639491" y="4471053"/>
              <a:ext cx="373460" cy="303710"/>
            </a:xfrm>
            <a:custGeom>
              <a:avLst/>
              <a:gdLst/>
              <a:ahLst/>
              <a:cxnLst/>
              <a:rect l="0" t="0" r="0" b="0"/>
              <a:pathLst>
                <a:path w="373460" h="303710">
                  <a:moveTo>
                    <a:pt x="75009" y="37447"/>
                  </a:moveTo>
                  <a:lnTo>
                    <a:pt x="75009" y="37447"/>
                  </a:lnTo>
                  <a:lnTo>
                    <a:pt x="75009" y="34076"/>
                  </a:lnTo>
                  <a:lnTo>
                    <a:pt x="65549" y="6788"/>
                  </a:lnTo>
                  <a:lnTo>
                    <a:pt x="63764" y="4308"/>
                  </a:lnTo>
                  <a:lnTo>
                    <a:pt x="59898" y="1552"/>
                  </a:lnTo>
                  <a:lnTo>
                    <a:pt x="43642" y="0"/>
                  </a:lnTo>
                  <a:lnTo>
                    <a:pt x="37164" y="2605"/>
                  </a:lnTo>
                  <a:lnTo>
                    <a:pt x="17935" y="19754"/>
                  </a:lnTo>
                  <a:lnTo>
                    <a:pt x="5193" y="34757"/>
                  </a:lnTo>
                  <a:lnTo>
                    <a:pt x="0" y="50833"/>
                  </a:lnTo>
                  <a:lnTo>
                    <a:pt x="749" y="67385"/>
                  </a:lnTo>
                  <a:lnTo>
                    <a:pt x="5786" y="84149"/>
                  </a:lnTo>
                  <a:lnTo>
                    <a:pt x="12728" y="95362"/>
                  </a:lnTo>
                  <a:lnTo>
                    <a:pt x="16555" y="99340"/>
                  </a:lnTo>
                  <a:lnTo>
                    <a:pt x="21223" y="101287"/>
                  </a:lnTo>
                  <a:lnTo>
                    <a:pt x="32054" y="101568"/>
                  </a:lnTo>
                  <a:lnTo>
                    <a:pt x="43923" y="95579"/>
                  </a:lnTo>
                  <a:lnTo>
                    <a:pt x="68790" y="71115"/>
                  </a:lnTo>
                  <a:lnTo>
                    <a:pt x="75773" y="57350"/>
                  </a:lnTo>
                  <a:lnTo>
                    <a:pt x="79582" y="46292"/>
                  </a:lnTo>
                  <a:lnTo>
                    <a:pt x="84282" y="40068"/>
                  </a:lnTo>
                  <a:lnTo>
                    <a:pt x="84013" y="39194"/>
                  </a:lnTo>
                  <a:lnTo>
                    <a:pt x="83128" y="38612"/>
                  </a:lnTo>
                  <a:lnTo>
                    <a:pt x="82539" y="38929"/>
                  </a:lnTo>
                  <a:lnTo>
                    <a:pt x="69196" y="76823"/>
                  </a:lnTo>
                  <a:lnTo>
                    <a:pt x="58600" y="122209"/>
                  </a:lnTo>
                  <a:lnTo>
                    <a:pt x="52587" y="164318"/>
                  </a:lnTo>
                  <a:lnTo>
                    <a:pt x="50932" y="195904"/>
                  </a:lnTo>
                  <a:lnTo>
                    <a:pt x="50197" y="228758"/>
                  </a:lnTo>
                  <a:lnTo>
                    <a:pt x="51664" y="269580"/>
                  </a:lnTo>
                  <a:lnTo>
                    <a:pt x="56099" y="302104"/>
                  </a:lnTo>
                  <a:lnTo>
                    <a:pt x="57464" y="303490"/>
                  </a:lnTo>
                  <a:lnTo>
                    <a:pt x="59079" y="303709"/>
                  </a:lnTo>
                  <a:lnTo>
                    <a:pt x="68094" y="287162"/>
                  </a:lnTo>
                  <a:lnTo>
                    <a:pt x="79702" y="246433"/>
                  </a:lnTo>
                  <a:lnTo>
                    <a:pt x="89795" y="208411"/>
                  </a:lnTo>
                  <a:lnTo>
                    <a:pt x="100630" y="167053"/>
                  </a:lnTo>
                  <a:lnTo>
                    <a:pt x="110150" y="127505"/>
                  </a:lnTo>
                  <a:lnTo>
                    <a:pt x="123443" y="83024"/>
                  </a:lnTo>
                  <a:lnTo>
                    <a:pt x="137410" y="36401"/>
                  </a:lnTo>
                  <a:lnTo>
                    <a:pt x="138021" y="33454"/>
                  </a:lnTo>
                  <a:lnTo>
                    <a:pt x="138183" y="33374"/>
                  </a:lnTo>
                  <a:lnTo>
                    <a:pt x="138364" y="35166"/>
                  </a:lnTo>
                  <a:lnTo>
                    <a:pt x="133029" y="81439"/>
                  </a:lnTo>
                  <a:lnTo>
                    <a:pt x="134155" y="122245"/>
                  </a:lnTo>
                  <a:lnTo>
                    <a:pt x="139100" y="135950"/>
                  </a:lnTo>
                  <a:lnTo>
                    <a:pt x="141020" y="139099"/>
                  </a:lnTo>
                  <a:lnTo>
                    <a:pt x="143005" y="140493"/>
                  </a:lnTo>
                  <a:lnTo>
                    <a:pt x="145034" y="140717"/>
                  </a:lnTo>
                  <a:lnTo>
                    <a:pt x="147092" y="140160"/>
                  </a:lnTo>
                  <a:lnTo>
                    <a:pt x="161240" y="117577"/>
                  </a:lnTo>
                  <a:lnTo>
                    <a:pt x="181805" y="75696"/>
                  </a:lnTo>
                  <a:lnTo>
                    <a:pt x="201507" y="32173"/>
                  </a:lnTo>
                  <a:lnTo>
                    <a:pt x="198489" y="38158"/>
                  </a:lnTo>
                  <a:lnTo>
                    <a:pt x="195907" y="66446"/>
                  </a:lnTo>
                  <a:lnTo>
                    <a:pt x="201414" y="77146"/>
                  </a:lnTo>
                  <a:lnTo>
                    <a:pt x="210917" y="87547"/>
                  </a:lnTo>
                  <a:lnTo>
                    <a:pt x="222196" y="94521"/>
                  </a:lnTo>
                  <a:lnTo>
                    <a:pt x="247188" y="99042"/>
                  </a:lnTo>
                  <a:lnTo>
                    <a:pt x="270194" y="97012"/>
                  </a:lnTo>
                  <a:lnTo>
                    <a:pt x="290416" y="88570"/>
                  </a:lnTo>
                  <a:lnTo>
                    <a:pt x="299627" y="81100"/>
                  </a:lnTo>
                  <a:lnTo>
                    <a:pt x="306072" y="71665"/>
                  </a:lnTo>
                  <a:lnTo>
                    <a:pt x="311289" y="58064"/>
                  </a:lnTo>
                  <a:lnTo>
                    <a:pt x="310401" y="19809"/>
                  </a:lnTo>
                  <a:lnTo>
                    <a:pt x="308842" y="17222"/>
                  </a:lnTo>
                  <a:lnTo>
                    <a:pt x="306392" y="15497"/>
                  </a:lnTo>
                  <a:lnTo>
                    <a:pt x="303348" y="14346"/>
                  </a:lnTo>
                  <a:lnTo>
                    <a:pt x="299202" y="15698"/>
                  </a:lnTo>
                  <a:lnTo>
                    <a:pt x="283253" y="28415"/>
                  </a:lnTo>
                  <a:lnTo>
                    <a:pt x="266533" y="49744"/>
                  </a:lnTo>
                  <a:lnTo>
                    <a:pt x="255729" y="78473"/>
                  </a:lnTo>
                  <a:lnTo>
                    <a:pt x="254812" y="89547"/>
                  </a:lnTo>
                  <a:lnTo>
                    <a:pt x="256757" y="101525"/>
                  </a:lnTo>
                  <a:lnTo>
                    <a:pt x="261085" y="106271"/>
                  </a:lnTo>
                  <a:lnTo>
                    <a:pt x="284032" y="116322"/>
                  </a:lnTo>
                  <a:lnTo>
                    <a:pt x="323391" y="124158"/>
                  </a:lnTo>
                  <a:lnTo>
                    <a:pt x="350863" y="123817"/>
                  </a:lnTo>
                  <a:lnTo>
                    <a:pt x="373459" y="119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242"/>
            <p:cNvSpPr/>
            <p:nvPr>
              <p:custDataLst>
                <p:tags r:id="rId147"/>
              </p:custDataLst>
            </p:nvPr>
          </p:nvSpPr>
          <p:spPr>
            <a:xfrm>
              <a:off x="755650" y="4667262"/>
              <a:ext cx="1187451" cy="57139"/>
            </a:xfrm>
            <a:custGeom>
              <a:avLst/>
              <a:gdLst/>
              <a:ahLst/>
              <a:cxnLst/>
              <a:rect l="0" t="0" r="0" b="0"/>
              <a:pathLst>
                <a:path w="1187451" h="57139">
                  <a:moveTo>
                    <a:pt x="0" y="57138"/>
                  </a:moveTo>
                  <a:lnTo>
                    <a:pt x="0" y="57138"/>
                  </a:lnTo>
                  <a:lnTo>
                    <a:pt x="3371" y="53767"/>
                  </a:lnTo>
                  <a:lnTo>
                    <a:pt x="41114" y="49299"/>
                  </a:lnTo>
                  <a:lnTo>
                    <a:pt x="81773" y="45893"/>
                  </a:lnTo>
                  <a:lnTo>
                    <a:pt x="117310" y="43997"/>
                  </a:lnTo>
                  <a:lnTo>
                    <a:pt x="158640" y="42027"/>
                  </a:lnTo>
                  <a:lnTo>
                    <a:pt x="196776" y="40008"/>
                  </a:lnTo>
                  <a:lnTo>
                    <a:pt x="232784" y="37957"/>
                  </a:lnTo>
                  <a:lnTo>
                    <a:pt x="267373" y="35884"/>
                  </a:lnTo>
                  <a:lnTo>
                    <a:pt x="304543" y="33796"/>
                  </a:lnTo>
                  <a:lnTo>
                    <a:pt x="343434" y="31699"/>
                  </a:lnTo>
                  <a:lnTo>
                    <a:pt x="383473" y="29595"/>
                  </a:lnTo>
                  <a:lnTo>
                    <a:pt x="423571" y="27487"/>
                  </a:lnTo>
                  <a:lnTo>
                    <a:pt x="463708" y="25376"/>
                  </a:lnTo>
                  <a:lnTo>
                    <a:pt x="503872" y="23263"/>
                  </a:lnTo>
                  <a:lnTo>
                    <a:pt x="544759" y="21149"/>
                  </a:lnTo>
                  <a:lnTo>
                    <a:pt x="586128" y="19035"/>
                  </a:lnTo>
                  <a:lnTo>
                    <a:pt x="627819" y="16919"/>
                  </a:lnTo>
                  <a:lnTo>
                    <a:pt x="669018" y="14803"/>
                  </a:lnTo>
                  <a:lnTo>
                    <a:pt x="709890" y="12687"/>
                  </a:lnTo>
                  <a:lnTo>
                    <a:pt x="750543" y="10571"/>
                  </a:lnTo>
                  <a:lnTo>
                    <a:pt x="789640" y="9160"/>
                  </a:lnTo>
                  <a:lnTo>
                    <a:pt x="827699" y="8219"/>
                  </a:lnTo>
                  <a:lnTo>
                    <a:pt x="865066" y="7592"/>
                  </a:lnTo>
                  <a:lnTo>
                    <a:pt x="899149" y="6467"/>
                  </a:lnTo>
                  <a:lnTo>
                    <a:pt x="931044" y="5014"/>
                  </a:lnTo>
                  <a:lnTo>
                    <a:pt x="961479" y="3339"/>
                  </a:lnTo>
                  <a:lnTo>
                    <a:pt x="988120" y="2222"/>
                  </a:lnTo>
                  <a:lnTo>
                    <a:pt x="1034653" y="981"/>
                  </a:lnTo>
                  <a:lnTo>
                    <a:pt x="1072738" y="429"/>
                  </a:lnTo>
                  <a:lnTo>
                    <a:pt x="1116302" y="119"/>
                  </a:lnTo>
                  <a:lnTo>
                    <a:pt x="1163408" y="0"/>
                  </a:lnTo>
                  <a:lnTo>
                    <a:pt x="1170415" y="699"/>
                  </a:lnTo>
                  <a:lnTo>
                    <a:pt x="1178326" y="5059"/>
                  </a:lnTo>
                  <a:lnTo>
                    <a:pt x="1187450" y="1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1" name="SMARTInkShape-2243"/>
          <p:cNvSpPr/>
          <p:nvPr>
            <p:custDataLst>
              <p:tags r:id="rId2"/>
            </p:custDataLst>
          </p:nvPr>
        </p:nvSpPr>
        <p:spPr>
          <a:xfrm>
            <a:off x="895350" y="3977163"/>
            <a:ext cx="10083801" cy="329920"/>
          </a:xfrm>
          <a:custGeom>
            <a:avLst/>
            <a:gdLst/>
            <a:ahLst/>
            <a:cxnLst/>
            <a:rect l="0" t="0" r="0" b="0"/>
            <a:pathLst>
              <a:path w="10083801" h="329920">
                <a:moveTo>
                  <a:pt x="0" y="143987"/>
                </a:moveTo>
                <a:lnTo>
                  <a:pt x="0" y="143987"/>
                </a:lnTo>
                <a:lnTo>
                  <a:pt x="13667" y="138918"/>
                </a:lnTo>
                <a:lnTo>
                  <a:pt x="52654" y="132450"/>
                </a:lnTo>
                <a:lnTo>
                  <a:pt x="75320" y="129240"/>
                </a:lnTo>
                <a:lnTo>
                  <a:pt x="101013" y="125689"/>
                </a:lnTo>
                <a:lnTo>
                  <a:pt x="130136" y="122616"/>
                </a:lnTo>
                <a:lnTo>
                  <a:pt x="161546" y="119862"/>
                </a:lnTo>
                <a:lnTo>
                  <a:pt x="194481" y="117320"/>
                </a:lnTo>
                <a:lnTo>
                  <a:pt x="234076" y="114920"/>
                </a:lnTo>
                <a:lnTo>
                  <a:pt x="278112" y="112614"/>
                </a:lnTo>
                <a:lnTo>
                  <a:pt x="325108" y="110372"/>
                </a:lnTo>
                <a:lnTo>
                  <a:pt x="376900" y="108877"/>
                </a:lnTo>
                <a:lnTo>
                  <a:pt x="431889" y="107881"/>
                </a:lnTo>
                <a:lnTo>
                  <a:pt x="489009" y="107216"/>
                </a:lnTo>
                <a:lnTo>
                  <a:pt x="554606" y="106067"/>
                </a:lnTo>
                <a:lnTo>
                  <a:pt x="625854" y="104596"/>
                </a:lnTo>
                <a:lnTo>
                  <a:pt x="700870" y="102910"/>
                </a:lnTo>
                <a:lnTo>
                  <a:pt x="781924" y="100374"/>
                </a:lnTo>
                <a:lnTo>
                  <a:pt x="867005" y="97273"/>
                </a:lnTo>
                <a:lnTo>
                  <a:pt x="954770" y="93794"/>
                </a:lnTo>
                <a:lnTo>
                  <a:pt x="1047147" y="90770"/>
                </a:lnTo>
                <a:lnTo>
                  <a:pt x="1142598" y="88048"/>
                </a:lnTo>
                <a:lnTo>
                  <a:pt x="1240099" y="85527"/>
                </a:lnTo>
                <a:lnTo>
                  <a:pt x="1346021" y="82436"/>
                </a:lnTo>
                <a:lnTo>
                  <a:pt x="1457559" y="78964"/>
                </a:lnTo>
                <a:lnTo>
                  <a:pt x="1572839" y="75238"/>
                </a:lnTo>
                <a:lnTo>
                  <a:pt x="1692026" y="70638"/>
                </a:lnTo>
                <a:lnTo>
                  <a:pt x="1813817" y="65454"/>
                </a:lnTo>
                <a:lnTo>
                  <a:pt x="1937345" y="59882"/>
                </a:lnTo>
                <a:lnTo>
                  <a:pt x="2064852" y="53344"/>
                </a:lnTo>
                <a:lnTo>
                  <a:pt x="2195013" y="46164"/>
                </a:lnTo>
                <a:lnTo>
                  <a:pt x="2326942" y="38555"/>
                </a:lnTo>
                <a:lnTo>
                  <a:pt x="2466400" y="31366"/>
                </a:lnTo>
                <a:lnTo>
                  <a:pt x="2610877" y="24456"/>
                </a:lnTo>
                <a:lnTo>
                  <a:pt x="2758701" y="17733"/>
                </a:lnTo>
                <a:lnTo>
                  <a:pt x="2908051" y="12545"/>
                </a:lnTo>
                <a:lnTo>
                  <a:pt x="3058417" y="8381"/>
                </a:lnTo>
                <a:lnTo>
                  <a:pt x="3209461" y="4900"/>
                </a:lnTo>
                <a:lnTo>
                  <a:pt x="3361663" y="2579"/>
                </a:lnTo>
                <a:lnTo>
                  <a:pt x="3514637" y="1031"/>
                </a:lnTo>
                <a:lnTo>
                  <a:pt x="3668125" y="0"/>
                </a:lnTo>
                <a:lnTo>
                  <a:pt x="3821249" y="17"/>
                </a:lnTo>
                <a:lnTo>
                  <a:pt x="3974133" y="735"/>
                </a:lnTo>
                <a:lnTo>
                  <a:pt x="4126855" y="1919"/>
                </a:lnTo>
                <a:lnTo>
                  <a:pt x="4282998" y="3414"/>
                </a:lnTo>
                <a:lnTo>
                  <a:pt x="4441421" y="5116"/>
                </a:lnTo>
                <a:lnTo>
                  <a:pt x="4601364" y="6956"/>
                </a:lnTo>
                <a:lnTo>
                  <a:pt x="4761614" y="8889"/>
                </a:lnTo>
                <a:lnTo>
                  <a:pt x="4922070" y="10883"/>
                </a:lnTo>
                <a:lnTo>
                  <a:pt x="5082665" y="12917"/>
                </a:lnTo>
                <a:lnTo>
                  <a:pt x="5243349" y="15686"/>
                </a:lnTo>
                <a:lnTo>
                  <a:pt x="5404093" y="18941"/>
                </a:lnTo>
                <a:lnTo>
                  <a:pt x="5564879" y="22523"/>
                </a:lnTo>
                <a:lnTo>
                  <a:pt x="5722869" y="27027"/>
                </a:lnTo>
                <a:lnTo>
                  <a:pt x="5878996" y="32147"/>
                </a:lnTo>
                <a:lnTo>
                  <a:pt x="6033881" y="37678"/>
                </a:lnTo>
                <a:lnTo>
                  <a:pt x="6188642" y="45597"/>
                </a:lnTo>
                <a:lnTo>
                  <a:pt x="6343322" y="55111"/>
                </a:lnTo>
                <a:lnTo>
                  <a:pt x="6497949" y="65686"/>
                </a:lnTo>
                <a:lnTo>
                  <a:pt x="6649010" y="76970"/>
                </a:lnTo>
                <a:lnTo>
                  <a:pt x="6797695" y="88725"/>
                </a:lnTo>
                <a:lnTo>
                  <a:pt x="6944797" y="100796"/>
                </a:lnTo>
                <a:lnTo>
                  <a:pt x="7090137" y="113781"/>
                </a:lnTo>
                <a:lnTo>
                  <a:pt x="7234303" y="127378"/>
                </a:lnTo>
                <a:lnTo>
                  <a:pt x="7377685" y="141381"/>
                </a:lnTo>
                <a:lnTo>
                  <a:pt x="7518429" y="154950"/>
                </a:lnTo>
                <a:lnTo>
                  <a:pt x="7657414" y="168229"/>
                </a:lnTo>
                <a:lnTo>
                  <a:pt x="7795226" y="181315"/>
                </a:lnTo>
                <a:lnTo>
                  <a:pt x="7933665" y="193567"/>
                </a:lnTo>
                <a:lnTo>
                  <a:pt x="8072528" y="205262"/>
                </a:lnTo>
                <a:lnTo>
                  <a:pt x="8211669" y="216588"/>
                </a:lnTo>
                <a:lnTo>
                  <a:pt x="8345351" y="227665"/>
                </a:lnTo>
                <a:lnTo>
                  <a:pt x="8475396" y="238578"/>
                </a:lnTo>
                <a:lnTo>
                  <a:pt x="8603014" y="249381"/>
                </a:lnTo>
                <a:lnTo>
                  <a:pt x="8721958" y="258699"/>
                </a:lnTo>
                <a:lnTo>
                  <a:pt x="8835123" y="267028"/>
                </a:lnTo>
                <a:lnTo>
                  <a:pt x="8944432" y="274698"/>
                </a:lnTo>
                <a:lnTo>
                  <a:pt x="9046937" y="281927"/>
                </a:lnTo>
                <a:lnTo>
                  <a:pt x="9144908" y="288864"/>
                </a:lnTo>
                <a:lnTo>
                  <a:pt x="9239855" y="295605"/>
                </a:lnTo>
                <a:lnTo>
                  <a:pt x="9330671" y="301510"/>
                </a:lnTo>
                <a:lnTo>
                  <a:pt x="9418731" y="306858"/>
                </a:lnTo>
                <a:lnTo>
                  <a:pt x="9504954" y="311834"/>
                </a:lnTo>
                <a:lnTo>
                  <a:pt x="9584308" y="315857"/>
                </a:lnTo>
                <a:lnTo>
                  <a:pt x="9659084" y="319245"/>
                </a:lnTo>
                <a:lnTo>
                  <a:pt x="9730802" y="322209"/>
                </a:lnTo>
                <a:lnTo>
                  <a:pt x="9793436" y="324890"/>
                </a:lnTo>
                <a:lnTo>
                  <a:pt x="9850007" y="327384"/>
                </a:lnTo>
                <a:lnTo>
                  <a:pt x="9902537" y="329751"/>
                </a:lnTo>
                <a:lnTo>
                  <a:pt x="9946025" y="329919"/>
                </a:lnTo>
                <a:lnTo>
                  <a:pt x="9983484" y="328620"/>
                </a:lnTo>
                <a:lnTo>
                  <a:pt x="10016923" y="326342"/>
                </a:lnTo>
                <a:lnTo>
                  <a:pt x="10083800" y="3217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6" name="SMARTInkShape-Group409"/>
          <p:cNvGrpSpPr/>
          <p:nvPr/>
        </p:nvGrpSpPr>
        <p:grpSpPr>
          <a:xfrm>
            <a:off x="5932204" y="3033335"/>
            <a:ext cx="3477882" cy="605216"/>
            <a:chOff x="5932204" y="3033335"/>
            <a:chExt cx="3477882" cy="605216"/>
          </a:xfrm>
        </p:grpSpPr>
        <p:sp>
          <p:nvSpPr>
            <p:cNvPr id="1092" name="SMARTInkShape-2244"/>
            <p:cNvSpPr/>
            <p:nvPr>
              <p:custDataLst>
                <p:tags r:id="rId124"/>
              </p:custDataLst>
            </p:nvPr>
          </p:nvSpPr>
          <p:spPr>
            <a:xfrm>
              <a:off x="6403225" y="3226185"/>
              <a:ext cx="137276" cy="361309"/>
            </a:xfrm>
            <a:custGeom>
              <a:avLst/>
              <a:gdLst/>
              <a:ahLst/>
              <a:cxnLst/>
              <a:rect l="0" t="0" r="0" b="0"/>
              <a:pathLst>
                <a:path w="137276" h="361309">
                  <a:moveTo>
                    <a:pt x="80125" y="25015"/>
                  </a:moveTo>
                  <a:lnTo>
                    <a:pt x="80125" y="25015"/>
                  </a:lnTo>
                  <a:lnTo>
                    <a:pt x="71286" y="10710"/>
                  </a:lnTo>
                  <a:lnTo>
                    <a:pt x="61827" y="4000"/>
                  </a:lnTo>
                  <a:lnTo>
                    <a:pt x="46717" y="915"/>
                  </a:lnTo>
                  <a:lnTo>
                    <a:pt x="32204" y="0"/>
                  </a:lnTo>
                  <a:lnTo>
                    <a:pt x="27717" y="1988"/>
                  </a:lnTo>
                  <a:lnTo>
                    <a:pt x="18967" y="9842"/>
                  </a:lnTo>
                  <a:lnTo>
                    <a:pt x="6109" y="29535"/>
                  </a:lnTo>
                  <a:lnTo>
                    <a:pt x="104" y="49873"/>
                  </a:lnTo>
                  <a:lnTo>
                    <a:pt x="2462" y="64755"/>
                  </a:lnTo>
                  <a:lnTo>
                    <a:pt x="19385" y="105664"/>
                  </a:lnTo>
                  <a:lnTo>
                    <a:pt x="30221" y="130912"/>
                  </a:lnTo>
                  <a:lnTo>
                    <a:pt x="33251" y="147810"/>
                  </a:lnTo>
                  <a:lnTo>
                    <a:pt x="30835" y="164728"/>
                  </a:lnTo>
                  <a:lnTo>
                    <a:pt x="17785" y="198584"/>
                  </a:lnTo>
                  <a:lnTo>
                    <a:pt x="9850" y="207990"/>
                  </a:lnTo>
                  <a:lnTo>
                    <a:pt x="0" y="214029"/>
                  </a:lnTo>
                  <a:lnTo>
                    <a:pt x="5036" y="208332"/>
                  </a:lnTo>
                  <a:lnTo>
                    <a:pt x="18835" y="201079"/>
                  </a:lnTo>
                  <a:lnTo>
                    <a:pt x="39701" y="194461"/>
                  </a:lnTo>
                  <a:lnTo>
                    <a:pt x="46120" y="194423"/>
                  </a:lnTo>
                  <a:lnTo>
                    <a:pt x="57015" y="198145"/>
                  </a:lnTo>
                  <a:lnTo>
                    <a:pt x="60485" y="202524"/>
                  </a:lnTo>
                  <a:lnTo>
                    <a:pt x="64341" y="214915"/>
                  </a:lnTo>
                  <a:lnTo>
                    <a:pt x="60410" y="233593"/>
                  </a:lnTo>
                  <a:lnTo>
                    <a:pt x="50901" y="254594"/>
                  </a:lnTo>
                  <a:lnTo>
                    <a:pt x="23683" y="294835"/>
                  </a:lnTo>
                  <a:lnTo>
                    <a:pt x="7827" y="329648"/>
                  </a:lnTo>
                  <a:lnTo>
                    <a:pt x="5080" y="345444"/>
                  </a:lnTo>
                  <a:lnTo>
                    <a:pt x="6812" y="350112"/>
                  </a:lnTo>
                  <a:lnTo>
                    <a:pt x="14380" y="359062"/>
                  </a:lnTo>
                  <a:lnTo>
                    <a:pt x="20773" y="361308"/>
                  </a:lnTo>
                  <a:lnTo>
                    <a:pt x="60143" y="359841"/>
                  </a:lnTo>
                  <a:lnTo>
                    <a:pt x="98898" y="350942"/>
                  </a:lnTo>
                  <a:lnTo>
                    <a:pt x="137275" y="33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245"/>
            <p:cNvSpPr/>
            <p:nvPr>
              <p:custDataLst>
                <p:tags r:id="rId125"/>
              </p:custDataLst>
            </p:nvPr>
          </p:nvSpPr>
          <p:spPr>
            <a:xfrm>
              <a:off x="6625958" y="3337632"/>
              <a:ext cx="106235" cy="204295"/>
            </a:xfrm>
            <a:custGeom>
              <a:avLst/>
              <a:gdLst/>
              <a:ahLst/>
              <a:cxnLst/>
              <a:rect l="0" t="0" r="0" b="0"/>
              <a:pathLst>
                <a:path w="106235" h="204295">
                  <a:moveTo>
                    <a:pt x="98692" y="59618"/>
                  </a:moveTo>
                  <a:lnTo>
                    <a:pt x="98692" y="59618"/>
                  </a:lnTo>
                  <a:lnTo>
                    <a:pt x="104454" y="12975"/>
                  </a:lnTo>
                  <a:lnTo>
                    <a:pt x="104780" y="7608"/>
                  </a:lnTo>
                  <a:lnTo>
                    <a:pt x="102751" y="5190"/>
                  </a:lnTo>
                  <a:lnTo>
                    <a:pt x="94851" y="620"/>
                  </a:lnTo>
                  <a:lnTo>
                    <a:pt x="84285" y="0"/>
                  </a:lnTo>
                  <a:lnTo>
                    <a:pt x="56882" y="5351"/>
                  </a:lnTo>
                  <a:lnTo>
                    <a:pt x="39345" y="14533"/>
                  </a:lnTo>
                  <a:lnTo>
                    <a:pt x="31629" y="24058"/>
                  </a:lnTo>
                  <a:lnTo>
                    <a:pt x="28583" y="29561"/>
                  </a:lnTo>
                  <a:lnTo>
                    <a:pt x="27079" y="41321"/>
                  </a:lnTo>
                  <a:lnTo>
                    <a:pt x="27668" y="47420"/>
                  </a:lnTo>
                  <a:lnTo>
                    <a:pt x="35846" y="59840"/>
                  </a:lnTo>
                  <a:lnTo>
                    <a:pt x="76461" y="96467"/>
                  </a:lnTo>
                  <a:lnTo>
                    <a:pt x="99787" y="121258"/>
                  </a:lnTo>
                  <a:lnTo>
                    <a:pt x="106234" y="138048"/>
                  </a:lnTo>
                  <a:lnTo>
                    <a:pt x="103720" y="147182"/>
                  </a:lnTo>
                  <a:lnTo>
                    <a:pt x="89638" y="166739"/>
                  </a:lnTo>
                  <a:lnTo>
                    <a:pt x="57908" y="187470"/>
                  </a:lnTo>
                  <a:lnTo>
                    <a:pt x="25067" y="202550"/>
                  </a:lnTo>
                  <a:lnTo>
                    <a:pt x="16448" y="204294"/>
                  </a:lnTo>
                  <a:lnTo>
                    <a:pt x="3107" y="202471"/>
                  </a:lnTo>
                  <a:lnTo>
                    <a:pt x="396" y="198598"/>
                  </a:lnTo>
                  <a:lnTo>
                    <a:pt x="0" y="193193"/>
                  </a:lnTo>
                  <a:lnTo>
                    <a:pt x="3442" y="17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246"/>
            <p:cNvSpPr/>
            <p:nvPr>
              <p:custDataLst>
                <p:tags r:id="rId126"/>
              </p:custDataLst>
            </p:nvPr>
          </p:nvSpPr>
          <p:spPr>
            <a:xfrm>
              <a:off x="6807200" y="3314462"/>
              <a:ext cx="139487" cy="233147"/>
            </a:xfrm>
            <a:custGeom>
              <a:avLst/>
              <a:gdLst/>
              <a:ahLst/>
              <a:cxnLst/>
              <a:rect l="0" t="0" r="0" b="0"/>
              <a:pathLst>
                <a:path w="139487" h="233147">
                  <a:moveTo>
                    <a:pt x="57150" y="57388"/>
                  </a:moveTo>
                  <a:lnTo>
                    <a:pt x="57150" y="57388"/>
                  </a:lnTo>
                  <a:lnTo>
                    <a:pt x="50408" y="57388"/>
                  </a:lnTo>
                  <a:lnTo>
                    <a:pt x="45217" y="59269"/>
                  </a:lnTo>
                  <a:lnTo>
                    <a:pt x="42845" y="60759"/>
                  </a:lnTo>
                  <a:lnTo>
                    <a:pt x="41968" y="64574"/>
                  </a:lnTo>
                  <a:lnTo>
                    <a:pt x="47354" y="105571"/>
                  </a:lnTo>
                  <a:lnTo>
                    <a:pt x="46408" y="144414"/>
                  </a:lnTo>
                  <a:lnTo>
                    <a:pt x="32774" y="191964"/>
                  </a:lnTo>
                  <a:lnTo>
                    <a:pt x="27971" y="201866"/>
                  </a:lnTo>
                  <a:lnTo>
                    <a:pt x="23485" y="206267"/>
                  </a:lnTo>
                  <a:lnTo>
                    <a:pt x="21302" y="205324"/>
                  </a:lnTo>
                  <a:lnTo>
                    <a:pt x="16993" y="198632"/>
                  </a:lnTo>
                  <a:lnTo>
                    <a:pt x="17343" y="172851"/>
                  </a:lnTo>
                  <a:lnTo>
                    <a:pt x="23935" y="140925"/>
                  </a:lnTo>
                  <a:lnTo>
                    <a:pt x="35333" y="101571"/>
                  </a:lnTo>
                  <a:lnTo>
                    <a:pt x="52157" y="60562"/>
                  </a:lnTo>
                  <a:lnTo>
                    <a:pt x="78091" y="21404"/>
                  </a:lnTo>
                  <a:lnTo>
                    <a:pt x="96907" y="3139"/>
                  </a:lnTo>
                  <a:lnTo>
                    <a:pt x="101999" y="760"/>
                  </a:lnTo>
                  <a:lnTo>
                    <a:pt x="111420" y="0"/>
                  </a:lnTo>
                  <a:lnTo>
                    <a:pt x="114496" y="2196"/>
                  </a:lnTo>
                  <a:lnTo>
                    <a:pt x="116547" y="5776"/>
                  </a:lnTo>
                  <a:lnTo>
                    <a:pt x="117915" y="10280"/>
                  </a:lnTo>
                  <a:lnTo>
                    <a:pt x="113099" y="33474"/>
                  </a:lnTo>
                  <a:lnTo>
                    <a:pt x="89394" y="72917"/>
                  </a:lnTo>
                  <a:lnTo>
                    <a:pt x="62394" y="114783"/>
                  </a:lnTo>
                  <a:lnTo>
                    <a:pt x="62057" y="116818"/>
                  </a:lnTo>
                  <a:lnTo>
                    <a:pt x="62538" y="118175"/>
                  </a:lnTo>
                  <a:lnTo>
                    <a:pt x="64974" y="118373"/>
                  </a:lnTo>
                  <a:lnTo>
                    <a:pt x="108965" y="114824"/>
                  </a:lnTo>
                  <a:lnTo>
                    <a:pt x="117093" y="114729"/>
                  </a:lnTo>
                  <a:lnTo>
                    <a:pt x="123923" y="118193"/>
                  </a:lnTo>
                  <a:lnTo>
                    <a:pt x="135275" y="131449"/>
                  </a:lnTo>
                  <a:lnTo>
                    <a:pt x="139379" y="149100"/>
                  </a:lnTo>
                  <a:lnTo>
                    <a:pt x="139486" y="158746"/>
                  </a:lnTo>
                  <a:lnTo>
                    <a:pt x="128316" y="178871"/>
                  </a:lnTo>
                  <a:lnTo>
                    <a:pt x="98228" y="206272"/>
                  </a:lnTo>
                  <a:lnTo>
                    <a:pt x="53504" y="231122"/>
                  </a:lnTo>
                  <a:lnTo>
                    <a:pt x="32012" y="233146"/>
                  </a:lnTo>
                  <a:lnTo>
                    <a:pt x="21341" y="231710"/>
                  </a:lnTo>
                  <a:lnTo>
                    <a:pt x="14227" y="227930"/>
                  </a:lnTo>
                  <a:lnTo>
                    <a:pt x="9484" y="222588"/>
                  </a:lnTo>
                  <a:lnTo>
                    <a:pt x="0" y="20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247"/>
            <p:cNvSpPr/>
            <p:nvPr>
              <p:custDataLst>
                <p:tags r:id="rId127"/>
              </p:custDataLst>
            </p:nvPr>
          </p:nvSpPr>
          <p:spPr>
            <a:xfrm>
              <a:off x="7054850" y="3245810"/>
              <a:ext cx="80002" cy="288458"/>
            </a:xfrm>
            <a:custGeom>
              <a:avLst/>
              <a:gdLst/>
              <a:ahLst/>
              <a:cxnLst/>
              <a:rect l="0" t="0" r="0" b="0"/>
              <a:pathLst>
                <a:path w="80002" h="288458">
                  <a:moveTo>
                    <a:pt x="25400" y="11740"/>
                  </a:moveTo>
                  <a:lnTo>
                    <a:pt x="25400" y="11740"/>
                  </a:lnTo>
                  <a:lnTo>
                    <a:pt x="34859" y="2280"/>
                  </a:lnTo>
                  <a:lnTo>
                    <a:pt x="40422" y="480"/>
                  </a:lnTo>
                  <a:lnTo>
                    <a:pt x="43882" y="0"/>
                  </a:lnTo>
                  <a:lnTo>
                    <a:pt x="55492" y="2695"/>
                  </a:lnTo>
                  <a:lnTo>
                    <a:pt x="71241" y="21447"/>
                  </a:lnTo>
                  <a:lnTo>
                    <a:pt x="75642" y="37691"/>
                  </a:lnTo>
                  <a:lnTo>
                    <a:pt x="75828" y="45974"/>
                  </a:lnTo>
                  <a:lnTo>
                    <a:pt x="70390" y="60822"/>
                  </a:lnTo>
                  <a:lnTo>
                    <a:pt x="31654" y="107498"/>
                  </a:lnTo>
                  <a:lnTo>
                    <a:pt x="28180" y="113801"/>
                  </a:lnTo>
                  <a:lnTo>
                    <a:pt x="28516" y="120836"/>
                  </a:lnTo>
                  <a:lnTo>
                    <a:pt x="34482" y="136849"/>
                  </a:lnTo>
                  <a:lnTo>
                    <a:pt x="65312" y="182170"/>
                  </a:lnTo>
                  <a:lnTo>
                    <a:pt x="76815" y="206093"/>
                  </a:lnTo>
                  <a:lnTo>
                    <a:pt x="80001" y="220180"/>
                  </a:lnTo>
                  <a:lnTo>
                    <a:pt x="77323" y="227606"/>
                  </a:lnTo>
                  <a:lnTo>
                    <a:pt x="39090" y="270731"/>
                  </a:lnTo>
                  <a:lnTo>
                    <a:pt x="24204" y="284466"/>
                  </a:lnTo>
                  <a:lnTo>
                    <a:pt x="15225" y="288174"/>
                  </a:lnTo>
                  <a:lnTo>
                    <a:pt x="11561" y="288457"/>
                  </a:lnTo>
                  <a:lnTo>
                    <a:pt x="0" y="28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248"/>
            <p:cNvSpPr/>
            <p:nvPr>
              <p:custDataLst>
                <p:tags r:id="rId128"/>
              </p:custDataLst>
            </p:nvPr>
          </p:nvSpPr>
          <p:spPr>
            <a:xfrm>
              <a:off x="7239000" y="354330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57150" y="0"/>
                  </a:moveTo>
                  <a:lnTo>
                    <a:pt x="57150" y="0"/>
                  </a:lnTo>
                  <a:lnTo>
                    <a:pt x="50408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249"/>
            <p:cNvSpPr/>
            <p:nvPr>
              <p:custDataLst>
                <p:tags r:id="rId129"/>
              </p:custDataLst>
            </p:nvPr>
          </p:nvSpPr>
          <p:spPr>
            <a:xfrm>
              <a:off x="7516352" y="3237082"/>
              <a:ext cx="141749" cy="333451"/>
            </a:xfrm>
            <a:custGeom>
              <a:avLst/>
              <a:gdLst/>
              <a:ahLst/>
              <a:cxnLst/>
              <a:rect l="0" t="0" r="0" b="0"/>
              <a:pathLst>
                <a:path w="141749" h="333451">
                  <a:moveTo>
                    <a:pt x="141748" y="26818"/>
                  </a:moveTo>
                  <a:lnTo>
                    <a:pt x="141748" y="26818"/>
                  </a:lnTo>
                  <a:lnTo>
                    <a:pt x="141748" y="20076"/>
                  </a:lnTo>
                  <a:lnTo>
                    <a:pt x="137985" y="13003"/>
                  </a:lnTo>
                  <a:lnTo>
                    <a:pt x="135006" y="9141"/>
                  </a:lnTo>
                  <a:lnTo>
                    <a:pt x="124170" y="2969"/>
                  </a:lnTo>
                  <a:lnTo>
                    <a:pt x="117329" y="336"/>
                  </a:lnTo>
                  <a:lnTo>
                    <a:pt x="90846" y="0"/>
                  </a:lnTo>
                  <a:lnTo>
                    <a:pt x="60658" y="11111"/>
                  </a:lnTo>
                  <a:lnTo>
                    <a:pt x="39482" y="27809"/>
                  </a:lnTo>
                  <a:lnTo>
                    <a:pt x="27642" y="42791"/>
                  </a:lnTo>
                  <a:lnTo>
                    <a:pt x="26871" y="48755"/>
                  </a:lnTo>
                  <a:lnTo>
                    <a:pt x="29778" y="62908"/>
                  </a:lnTo>
                  <a:lnTo>
                    <a:pt x="56589" y="106213"/>
                  </a:lnTo>
                  <a:lnTo>
                    <a:pt x="69635" y="127483"/>
                  </a:lnTo>
                  <a:lnTo>
                    <a:pt x="71095" y="135556"/>
                  </a:lnTo>
                  <a:lnTo>
                    <a:pt x="66408" y="163067"/>
                  </a:lnTo>
                  <a:lnTo>
                    <a:pt x="47494" y="209471"/>
                  </a:lnTo>
                  <a:lnTo>
                    <a:pt x="44675" y="225586"/>
                  </a:lnTo>
                  <a:lnTo>
                    <a:pt x="18662" y="269146"/>
                  </a:lnTo>
                  <a:lnTo>
                    <a:pt x="1143" y="305377"/>
                  </a:lnTo>
                  <a:lnTo>
                    <a:pt x="0" y="316663"/>
                  </a:lnTo>
                  <a:lnTo>
                    <a:pt x="682" y="321648"/>
                  </a:lnTo>
                  <a:lnTo>
                    <a:pt x="2549" y="325677"/>
                  </a:lnTo>
                  <a:lnTo>
                    <a:pt x="8387" y="332035"/>
                  </a:lnTo>
                  <a:lnTo>
                    <a:pt x="23209" y="333450"/>
                  </a:lnTo>
                  <a:lnTo>
                    <a:pt x="52848" y="33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250"/>
            <p:cNvSpPr/>
            <p:nvPr>
              <p:custDataLst>
                <p:tags r:id="rId130"/>
              </p:custDataLst>
            </p:nvPr>
          </p:nvSpPr>
          <p:spPr>
            <a:xfrm>
              <a:off x="5932204" y="3083873"/>
              <a:ext cx="189197" cy="554678"/>
            </a:xfrm>
            <a:custGeom>
              <a:avLst/>
              <a:gdLst/>
              <a:ahLst/>
              <a:cxnLst/>
              <a:rect l="0" t="0" r="0" b="0"/>
              <a:pathLst>
                <a:path w="189197" h="554678">
                  <a:moveTo>
                    <a:pt x="189196" y="14927"/>
                  </a:moveTo>
                  <a:lnTo>
                    <a:pt x="189196" y="14927"/>
                  </a:lnTo>
                  <a:lnTo>
                    <a:pt x="189196" y="11556"/>
                  </a:lnTo>
                  <a:lnTo>
                    <a:pt x="185433" y="8020"/>
                  </a:lnTo>
                  <a:lnTo>
                    <a:pt x="168148" y="0"/>
                  </a:lnTo>
                  <a:lnTo>
                    <a:pt x="143762" y="470"/>
                  </a:lnTo>
                  <a:lnTo>
                    <a:pt x="100257" y="12724"/>
                  </a:lnTo>
                  <a:lnTo>
                    <a:pt x="74022" y="28856"/>
                  </a:lnTo>
                  <a:lnTo>
                    <a:pt x="64394" y="40873"/>
                  </a:lnTo>
                  <a:lnTo>
                    <a:pt x="61528" y="55151"/>
                  </a:lnTo>
                  <a:lnTo>
                    <a:pt x="61750" y="62910"/>
                  </a:lnTo>
                  <a:lnTo>
                    <a:pt x="76611" y="100709"/>
                  </a:lnTo>
                  <a:lnTo>
                    <a:pt x="90298" y="134497"/>
                  </a:lnTo>
                  <a:lnTo>
                    <a:pt x="101497" y="166141"/>
                  </a:lnTo>
                  <a:lnTo>
                    <a:pt x="109767" y="201372"/>
                  </a:lnTo>
                  <a:lnTo>
                    <a:pt x="113677" y="236786"/>
                  </a:lnTo>
                  <a:lnTo>
                    <a:pt x="110712" y="268988"/>
                  </a:lnTo>
                  <a:lnTo>
                    <a:pt x="99045" y="296001"/>
                  </a:lnTo>
                  <a:lnTo>
                    <a:pt x="81396" y="318354"/>
                  </a:lnTo>
                  <a:lnTo>
                    <a:pt x="49070" y="340721"/>
                  </a:lnTo>
                  <a:lnTo>
                    <a:pt x="30022" y="346697"/>
                  </a:lnTo>
                  <a:lnTo>
                    <a:pt x="21697" y="346173"/>
                  </a:lnTo>
                  <a:lnTo>
                    <a:pt x="6802" y="339947"/>
                  </a:lnTo>
                  <a:lnTo>
                    <a:pt x="2688" y="336735"/>
                  </a:lnTo>
                  <a:lnTo>
                    <a:pt x="651" y="333888"/>
                  </a:lnTo>
                  <a:lnTo>
                    <a:pt x="0" y="331284"/>
                  </a:lnTo>
                  <a:lnTo>
                    <a:pt x="1681" y="328843"/>
                  </a:lnTo>
                  <a:lnTo>
                    <a:pt x="9195" y="324249"/>
                  </a:lnTo>
                  <a:lnTo>
                    <a:pt x="21471" y="323618"/>
                  </a:lnTo>
                  <a:lnTo>
                    <a:pt x="28696" y="324438"/>
                  </a:lnTo>
                  <a:lnTo>
                    <a:pt x="44250" y="332874"/>
                  </a:lnTo>
                  <a:lnTo>
                    <a:pt x="70489" y="357915"/>
                  </a:lnTo>
                  <a:lnTo>
                    <a:pt x="81429" y="380274"/>
                  </a:lnTo>
                  <a:lnTo>
                    <a:pt x="85769" y="404773"/>
                  </a:lnTo>
                  <a:lnTo>
                    <a:pt x="81139" y="423377"/>
                  </a:lnTo>
                  <a:lnTo>
                    <a:pt x="55701" y="469444"/>
                  </a:lnTo>
                  <a:lnTo>
                    <a:pt x="46139" y="486692"/>
                  </a:lnTo>
                  <a:lnTo>
                    <a:pt x="42829" y="503765"/>
                  </a:lnTo>
                  <a:lnTo>
                    <a:pt x="44416" y="518644"/>
                  </a:lnTo>
                  <a:lnTo>
                    <a:pt x="49825" y="527609"/>
                  </a:lnTo>
                  <a:lnTo>
                    <a:pt x="64175" y="539993"/>
                  </a:lnTo>
                  <a:lnTo>
                    <a:pt x="88574" y="549228"/>
                  </a:lnTo>
                  <a:lnTo>
                    <a:pt x="132046" y="554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251"/>
            <p:cNvSpPr/>
            <p:nvPr>
              <p:custDataLst>
                <p:tags r:id="rId131"/>
              </p:custDataLst>
            </p:nvPr>
          </p:nvSpPr>
          <p:spPr>
            <a:xfrm>
              <a:off x="7750489" y="3303856"/>
              <a:ext cx="206062" cy="217578"/>
            </a:xfrm>
            <a:custGeom>
              <a:avLst/>
              <a:gdLst/>
              <a:ahLst/>
              <a:cxnLst/>
              <a:rect l="0" t="0" r="0" b="0"/>
              <a:pathLst>
                <a:path w="206062" h="217578">
                  <a:moveTo>
                    <a:pt x="15561" y="87044"/>
                  </a:moveTo>
                  <a:lnTo>
                    <a:pt x="15561" y="87044"/>
                  </a:lnTo>
                  <a:lnTo>
                    <a:pt x="9473" y="74867"/>
                  </a:lnTo>
                  <a:lnTo>
                    <a:pt x="12660" y="81241"/>
                  </a:lnTo>
                  <a:lnTo>
                    <a:pt x="17060" y="120818"/>
                  </a:lnTo>
                  <a:lnTo>
                    <a:pt x="18592" y="153025"/>
                  </a:lnTo>
                  <a:lnTo>
                    <a:pt x="10890" y="198457"/>
                  </a:lnTo>
                  <a:lnTo>
                    <a:pt x="4848" y="213267"/>
                  </a:lnTo>
                  <a:lnTo>
                    <a:pt x="687" y="217226"/>
                  </a:lnTo>
                  <a:lnTo>
                    <a:pt x="0" y="217577"/>
                  </a:lnTo>
                  <a:lnTo>
                    <a:pt x="1119" y="216085"/>
                  </a:lnTo>
                  <a:lnTo>
                    <a:pt x="2708" y="177595"/>
                  </a:lnTo>
                  <a:lnTo>
                    <a:pt x="6555" y="145398"/>
                  </a:lnTo>
                  <a:lnTo>
                    <a:pt x="12970" y="106629"/>
                  </a:lnTo>
                  <a:lnTo>
                    <a:pt x="20524" y="68232"/>
                  </a:lnTo>
                  <a:lnTo>
                    <a:pt x="32710" y="34511"/>
                  </a:lnTo>
                  <a:lnTo>
                    <a:pt x="58390" y="0"/>
                  </a:lnTo>
                  <a:lnTo>
                    <a:pt x="79475" y="45941"/>
                  </a:lnTo>
                  <a:lnTo>
                    <a:pt x="92888" y="76755"/>
                  </a:lnTo>
                  <a:lnTo>
                    <a:pt x="96745" y="82302"/>
                  </a:lnTo>
                  <a:lnTo>
                    <a:pt x="100728" y="85294"/>
                  </a:lnTo>
                  <a:lnTo>
                    <a:pt x="104794" y="86582"/>
                  </a:lnTo>
                  <a:lnTo>
                    <a:pt x="108917" y="86737"/>
                  </a:lnTo>
                  <a:lnTo>
                    <a:pt x="124830" y="80211"/>
                  </a:lnTo>
                  <a:lnTo>
                    <a:pt x="152830" y="60294"/>
                  </a:lnTo>
                  <a:lnTo>
                    <a:pt x="184324" y="31839"/>
                  </a:lnTo>
                  <a:lnTo>
                    <a:pt x="185926" y="31896"/>
                  </a:lnTo>
                  <a:lnTo>
                    <a:pt x="189587" y="33841"/>
                  </a:lnTo>
                  <a:lnTo>
                    <a:pt x="195614" y="45645"/>
                  </a:lnTo>
                  <a:lnTo>
                    <a:pt x="202722" y="89800"/>
                  </a:lnTo>
                  <a:lnTo>
                    <a:pt x="205621" y="131578"/>
                  </a:lnTo>
                  <a:lnTo>
                    <a:pt x="205297" y="167358"/>
                  </a:lnTo>
                  <a:lnTo>
                    <a:pt x="199970" y="181670"/>
                  </a:lnTo>
                  <a:lnTo>
                    <a:pt x="201706" y="182016"/>
                  </a:lnTo>
                  <a:lnTo>
                    <a:pt x="206061" y="18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252"/>
            <p:cNvSpPr/>
            <p:nvPr>
              <p:custDataLst>
                <p:tags r:id="rId132"/>
              </p:custDataLst>
            </p:nvPr>
          </p:nvSpPr>
          <p:spPr>
            <a:xfrm>
              <a:off x="8046464" y="3302000"/>
              <a:ext cx="221237" cy="193261"/>
            </a:xfrm>
            <a:custGeom>
              <a:avLst/>
              <a:gdLst/>
              <a:ahLst/>
              <a:cxnLst/>
              <a:rect l="0" t="0" r="0" b="0"/>
              <a:pathLst>
                <a:path w="221237" h="193261">
                  <a:moveTo>
                    <a:pt x="30736" y="44450"/>
                  </a:moveTo>
                  <a:lnTo>
                    <a:pt x="30736" y="44450"/>
                  </a:lnTo>
                  <a:lnTo>
                    <a:pt x="30736" y="40791"/>
                  </a:lnTo>
                  <a:lnTo>
                    <a:pt x="30736" y="42354"/>
                  </a:lnTo>
                  <a:lnTo>
                    <a:pt x="32617" y="45400"/>
                  </a:lnTo>
                  <a:lnTo>
                    <a:pt x="34106" y="47200"/>
                  </a:lnTo>
                  <a:lnTo>
                    <a:pt x="36203" y="63217"/>
                  </a:lnTo>
                  <a:lnTo>
                    <a:pt x="31842" y="104053"/>
                  </a:lnTo>
                  <a:lnTo>
                    <a:pt x="22305" y="149121"/>
                  </a:lnTo>
                  <a:lnTo>
                    <a:pt x="6840" y="192524"/>
                  </a:lnTo>
                  <a:lnTo>
                    <a:pt x="5632" y="193260"/>
                  </a:lnTo>
                  <a:lnTo>
                    <a:pt x="4123" y="193046"/>
                  </a:lnTo>
                  <a:lnTo>
                    <a:pt x="2411" y="192197"/>
                  </a:lnTo>
                  <a:lnTo>
                    <a:pt x="508" y="185610"/>
                  </a:lnTo>
                  <a:lnTo>
                    <a:pt x="0" y="180890"/>
                  </a:lnTo>
                  <a:lnTo>
                    <a:pt x="9325" y="135711"/>
                  </a:lnTo>
                  <a:lnTo>
                    <a:pt x="16751" y="100299"/>
                  </a:lnTo>
                  <a:lnTo>
                    <a:pt x="32235" y="54177"/>
                  </a:lnTo>
                  <a:lnTo>
                    <a:pt x="47920" y="16992"/>
                  </a:lnTo>
                  <a:lnTo>
                    <a:pt x="49953" y="15561"/>
                  </a:lnTo>
                  <a:lnTo>
                    <a:pt x="55973" y="13972"/>
                  </a:lnTo>
                  <a:lnTo>
                    <a:pt x="59556" y="14959"/>
                  </a:lnTo>
                  <a:lnTo>
                    <a:pt x="67300" y="19819"/>
                  </a:lnTo>
                  <a:lnTo>
                    <a:pt x="94870" y="61084"/>
                  </a:lnTo>
                  <a:lnTo>
                    <a:pt x="113474" y="96415"/>
                  </a:lnTo>
                  <a:lnTo>
                    <a:pt x="138722" y="142909"/>
                  </a:lnTo>
                  <a:lnTo>
                    <a:pt x="151005" y="158525"/>
                  </a:lnTo>
                  <a:lnTo>
                    <a:pt x="153955" y="160011"/>
                  </a:lnTo>
                  <a:lnTo>
                    <a:pt x="156626" y="160296"/>
                  </a:lnTo>
                  <a:lnTo>
                    <a:pt x="159111" y="159781"/>
                  </a:lnTo>
                  <a:lnTo>
                    <a:pt x="163757" y="151682"/>
                  </a:lnTo>
                  <a:lnTo>
                    <a:pt x="175858" y="113374"/>
                  </a:lnTo>
                  <a:lnTo>
                    <a:pt x="187722" y="72554"/>
                  </a:lnTo>
                  <a:lnTo>
                    <a:pt x="201675" y="31191"/>
                  </a:lnTo>
                  <a:lnTo>
                    <a:pt x="221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253"/>
            <p:cNvSpPr/>
            <p:nvPr>
              <p:custDataLst>
                <p:tags r:id="rId133"/>
              </p:custDataLst>
            </p:nvPr>
          </p:nvSpPr>
          <p:spPr>
            <a:xfrm>
              <a:off x="8318500" y="344805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21586" y="361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2254"/>
            <p:cNvSpPr/>
            <p:nvPr>
              <p:custDataLst>
                <p:tags r:id="rId134"/>
              </p:custDataLst>
            </p:nvPr>
          </p:nvSpPr>
          <p:spPr>
            <a:xfrm>
              <a:off x="8506237" y="3258650"/>
              <a:ext cx="205202" cy="195461"/>
            </a:xfrm>
            <a:custGeom>
              <a:avLst/>
              <a:gdLst/>
              <a:ahLst/>
              <a:cxnLst/>
              <a:rect l="0" t="0" r="0" b="0"/>
              <a:pathLst>
                <a:path w="205202" h="195461">
                  <a:moveTo>
                    <a:pt x="9113" y="24300"/>
                  </a:moveTo>
                  <a:lnTo>
                    <a:pt x="9113" y="24300"/>
                  </a:lnTo>
                  <a:lnTo>
                    <a:pt x="12483" y="17558"/>
                  </a:lnTo>
                  <a:lnTo>
                    <a:pt x="14182" y="15572"/>
                  </a:lnTo>
                  <a:lnTo>
                    <a:pt x="20669" y="12123"/>
                  </a:lnTo>
                  <a:lnTo>
                    <a:pt x="26656" y="34804"/>
                  </a:lnTo>
                  <a:lnTo>
                    <a:pt x="31166" y="75939"/>
                  </a:lnTo>
                  <a:lnTo>
                    <a:pt x="29968" y="110045"/>
                  </a:lnTo>
                  <a:lnTo>
                    <a:pt x="25327" y="151462"/>
                  </a:lnTo>
                  <a:lnTo>
                    <a:pt x="20394" y="190336"/>
                  </a:lnTo>
                  <a:lnTo>
                    <a:pt x="18750" y="194257"/>
                  </a:lnTo>
                  <a:lnTo>
                    <a:pt x="16244" y="195460"/>
                  </a:lnTo>
                  <a:lnTo>
                    <a:pt x="13162" y="194852"/>
                  </a:lnTo>
                  <a:lnTo>
                    <a:pt x="9694" y="193035"/>
                  </a:lnTo>
                  <a:lnTo>
                    <a:pt x="7384" y="189706"/>
                  </a:lnTo>
                  <a:lnTo>
                    <a:pt x="0" y="163204"/>
                  </a:lnTo>
                  <a:lnTo>
                    <a:pt x="215" y="157825"/>
                  </a:lnTo>
                  <a:lnTo>
                    <a:pt x="11034" y="134668"/>
                  </a:lnTo>
                  <a:lnTo>
                    <a:pt x="27634" y="121756"/>
                  </a:lnTo>
                  <a:lnTo>
                    <a:pt x="75055" y="96274"/>
                  </a:lnTo>
                  <a:lnTo>
                    <a:pt x="115224" y="78245"/>
                  </a:lnTo>
                  <a:lnTo>
                    <a:pt x="158034" y="47747"/>
                  </a:lnTo>
                  <a:lnTo>
                    <a:pt x="197285" y="4468"/>
                  </a:lnTo>
                  <a:lnTo>
                    <a:pt x="204248" y="0"/>
                  </a:lnTo>
                  <a:lnTo>
                    <a:pt x="205201" y="5033"/>
                  </a:lnTo>
                  <a:lnTo>
                    <a:pt x="200794" y="51736"/>
                  </a:lnTo>
                  <a:lnTo>
                    <a:pt x="195102" y="92558"/>
                  </a:lnTo>
                  <a:lnTo>
                    <a:pt x="186858" y="138991"/>
                  </a:lnTo>
                  <a:lnTo>
                    <a:pt x="174213" y="17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255"/>
            <p:cNvSpPr/>
            <p:nvPr>
              <p:custDataLst>
                <p:tags r:id="rId135"/>
              </p:custDataLst>
            </p:nvPr>
          </p:nvSpPr>
          <p:spPr>
            <a:xfrm>
              <a:off x="8788400" y="3210309"/>
              <a:ext cx="246467" cy="197726"/>
            </a:xfrm>
            <a:custGeom>
              <a:avLst/>
              <a:gdLst/>
              <a:ahLst/>
              <a:cxnLst/>
              <a:rect l="0" t="0" r="0" b="0"/>
              <a:pathLst>
                <a:path w="246467" h="197726">
                  <a:moveTo>
                    <a:pt x="0" y="85341"/>
                  </a:moveTo>
                  <a:lnTo>
                    <a:pt x="0" y="85341"/>
                  </a:lnTo>
                  <a:lnTo>
                    <a:pt x="6743" y="92083"/>
                  </a:lnTo>
                  <a:lnTo>
                    <a:pt x="14305" y="109760"/>
                  </a:lnTo>
                  <a:lnTo>
                    <a:pt x="17645" y="132871"/>
                  </a:lnTo>
                  <a:lnTo>
                    <a:pt x="13839" y="175631"/>
                  </a:lnTo>
                  <a:lnTo>
                    <a:pt x="12766" y="197725"/>
                  </a:lnTo>
                  <a:lnTo>
                    <a:pt x="12039" y="197658"/>
                  </a:lnTo>
                  <a:lnTo>
                    <a:pt x="9348" y="195702"/>
                  </a:lnTo>
                  <a:lnTo>
                    <a:pt x="7681" y="188718"/>
                  </a:lnTo>
                  <a:lnTo>
                    <a:pt x="8626" y="169123"/>
                  </a:lnTo>
                  <a:lnTo>
                    <a:pt x="13374" y="133449"/>
                  </a:lnTo>
                  <a:lnTo>
                    <a:pt x="17938" y="101078"/>
                  </a:lnTo>
                  <a:lnTo>
                    <a:pt x="28442" y="54648"/>
                  </a:lnTo>
                  <a:lnTo>
                    <a:pt x="43564" y="10479"/>
                  </a:lnTo>
                  <a:lnTo>
                    <a:pt x="45271" y="7917"/>
                  </a:lnTo>
                  <a:lnTo>
                    <a:pt x="47113" y="6208"/>
                  </a:lnTo>
                  <a:lnTo>
                    <a:pt x="49047" y="5775"/>
                  </a:lnTo>
                  <a:lnTo>
                    <a:pt x="51043" y="6191"/>
                  </a:lnTo>
                  <a:lnTo>
                    <a:pt x="53078" y="7174"/>
                  </a:lnTo>
                  <a:lnTo>
                    <a:pt x="62685" y="18671"/>
                  </a:lnTo>
                  <a:lnTo>
                    <a:pt x="73505" y="47294"/>
                  </a:lnTo>
                  <a:lnTo>
                    <a:pt x="84317" y="80543"/>
                  </a:lnTo>
                  <a:lnTo>
                    <a:pt x="98880" y="103759"/>
                  </a:lnTo>
                  <a:lnTo>
                    <a:pt x="101198" y="104675"/>
                  </a:lnTo>
                  <a:lnTo>
                    <a:pt x="111594" y="102593"/>
                  </a:lnTo>
                  <a:lnTo>
                    <a:pt x="116729" y="101076"/>
                  </a:lnTo>
                  <a:lnTo>
                    <a:pt x="159355" y="59583"/>
                  </a:lnTo>
                  <a:lnTo>
                    <a:pt x="206146" y="14459"/>
                  </a:lnTo>
                  <a:lnTo>
                    <a:pt x="223828" y="1780"/>
                  </a:lnTo>
                  <a:lnTo>
                    <a:pt x="227536" y="0"/>
                  </a:lnTo>
                  <a:lnTo>
                    <a:pt x="231418" y="931"/>
                  </a:lnTo>
                  <a:lnTo>
                    <a:pt x="239495" y="7609"/>
                  </a:lnTo>
                  <a:lnTo>
                    <a:pt x="244025" y="19513"/>
                  </a:lnTo>
                  <a:lnTo>
                    <a:pt x="246466" y="63424"/>
                  </a:lnTo>
                  <a:lnTo>
                    <a:pt x="242530" y="104661"/>
                  </a:lnTo>
                  <a:lnTo>
                    <a:pt x="236392" y="147204"/>
                  </a:lnTo>
                  <a:lnTo>
                    <a:pt x="227238" y="179380"/>
                  </a:lnTo>
                  <a:lnTo>
                    <a:pt x="222250" y="18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256"/>
            <p:cNvSpPr/>
            <p:nvPr>
              <p:custDataLst>
                <p:tags r:id="rId136"/>
              </p:custDataLst>
            </p:nvPr>
          </p:nvSpPr>
          <p:spPr>
            <a:xfrm>
              <a:off x="9118598" y="3166162"/>
              <a:ext cx="68476" cy="332689"/>
            </a:xfrm>
            <a:custGeom>
              <a:avLst/>
              <a:gdLst/>
              <a:ahLst/>
              <a:cxnLst/>
              <a:rect l="0" t="0" r="0" b="0"/>
              <a:pathLst>
                <a:path w="68476" h="332689">
                  <a:moveTo>
                    <a:pt x="2" y="8838"/>
                  </a:moveTo>
                  <a:lnTo>
                    <a:pt x="2" y="8838"/>
                  </a:lnTo>
                  <a:lnTo>
                    <a:pt x="0" y="5467"/>
                  </a:lnTo>
                  <a:lnTo>
                    <a:pt x="1883" y="1931"/>
                  </a:lnTo>
                  <a:lnTo>
                    <a:pt x="3372" y="0"/>
                  </a:lnTo>
                  <a:lnTo>
                    <a:pt x="25696" y="653"/>
                  </a:lnTo>
                  <a:lnTo>
                    <a:pt x="52377" y="12057"/>
                  </a:lnTo>
                  <a:lnTo>
                    <a:pt x="58202" y="22273"/>
                  </a:lnTo>
                  <a:lnTo>
                    <a:pt x="65695" y="66127"/>
                  </a:lnTo>
                  <a:lnTo>
                    <a:pt x="63053" y="97466"/>
                  </a:lnTo>
                  <a:lnTo>
                    <a:pt x="57187" y="110787"/>
                  </a:lnTo>
                  <a:lnTo>
                    <a:pt x="49877" y="119530"/>
                  </a:lnTo>
                  <a:lnTo>
                    <a:pt x="42629" y="127179"/>
                  </a:lnTo>
                  <a:lnTo>
                    <a:pt x="37056" y="137634"/>
                  </a:lnTo>
                  <a:lnTo>
                    <a:pt x="37873" y="153099"/>
                  </a:lnTo>
                  <a:lnTo>
                    <a:pt x="43873" y="197360"/>
                  </a:lnTo>
                  <a:lnTo>
                    <a:pt x="45603" y="213981"/>
                  </a:lnTo>
                  <a:lnTo>
                    <a:pt x="62086" y="259584"/>
                  </a:lnTo>
                  <a:lnTo>
                    <a:pt x="68341" y="301842"/>
                  </a:lnTo>
                  <a:lnTo>
                    <a:pt x="68475" y="312629"/>
                  </a:lnTo>
                  <a:lnTo>
                    <a:pt x="66183" y="319774"/>
                  </a:lnTo>
                  <a:lnTo>
                    <a:pt x="57168" y="325302"/>
                  </a:lnTo>
                  <a:lnTo>
                    <a:pt x="38102" y="33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257"/>
            <p:cNvSpPr/>
            <p:nvPr>
              <p:custDataLst>
                <p:tags r:id="rId137"/>
              </p:custDataLst>
            </p:nvPr>
          </p:nvSpPr>
          <p:spPr>
            <a:xfrm>
              <a:off x="9283700" y="3033335"/>
              <a:ext cx="126386" cy="592516"/>
            </a:xfrm>
            <a:custGeom>
              <a:avLst/>
              <a:gdLst/>
              <a:ahLst/>
              <a:cxnLst/>
              <a:rect l="0" t="0" r="0" b="0"/>
              <a:pathLst>
                <a:path w="126386" h="592516">
                  <a:moveTo>
                    <a:pt x="31750" y="21015"/>
                  </a:moveTo>
                  <a:lnTo>
                    <a:pt x="31750" y="21015"/>
                  </a:lnTo>
                  <a:lnTo>
                    <a:pt x="26724" y="9082"/>
                  </a:lnTo>
                  <a:lnTo>
                    <a:pt x="26283" y="6710"/>
                  </a:lnTo>
                  <a:lnTo>
                    <a:pt x="29515" y="4423"/>
                  </a:lnTo>
                  <a:lnTo>
                    <a:pt x="42518" y="0"/>
                  </a:lnTo>
                  <a:lnTo>
                    <a:pt x="61934" y="3208"/>
                  </a:lnTo>
                  <a:lnTo>
                    <a:pt x="83265" y="12395"/>
                  </a:lnTo>
                  <a:lnTo>
                    <a:pt x="102153" y="25885"/>
                  </a:lnTo>
                  <a:lnTo>
                    <a:pt x="121911" y="52719"/>
                  </a:lnTo>
                  <a:lnTo>
                    <a:pt x="126385" y="74617"/>
                  </a:lnTo>
                  <a:lnTo>
                    <a:pt x="123055" y="108864"/>
                  </a:lnTo>
                  <a:lnTo>
                    <a:pt x="112659" y="148670"/>
                  </a:lnTo>
                  <a:lnTo>
                    <a:pt x="95083" y="188074"/>
                  </a:lnTo>
                  <a:lnTo>
                    <a:pt x="86577" y="215780"/>
                  </a:lnTo>
                  <a:lnTo>
                    <a:pt x="85227" y="258271"/>
                  </a:lnTo>
                  <a:lnTo>
                    <a:pt x="91545" y="303849"/>
                  </a:lnTo>
                  <a:lnTo>
                    <a:pt x="95930" y="346824"/>
                  </a:lnTo>
                  <a:lnTo>
                    <a:pt x="105157" y="387402"/>
                  </a:lnTo>
                  <a:lnTo>
                    <a:pt x="112653" y="425621"/>
                  </a:lnTo>
                  <a:lnTo>
                    <a:pt x="118861" y="447574"/>
                  </a:lnTo>
                  <a:lnTo>
                    <a:pt x="119710" y="479066"/>
                  </a:lnTo>
                  <a:lnTo>
                    <a:pt x="111814" y="510551"/>
                  </a:lnTo>
                  <a:lnTo>
                    <a:pt x="93504" y="543947"/>
                  </a:lnTo>
                  <a:lnTo>
                    <a:pt x="68941" y="565895"/>
                  </a:lnTo>
                  <a:lnTo>
                    <a:pt x="30445" y="585793"/>
                  </a:lnTo>
                  <a:lnTo>
                    <a:pt x="0" y="59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9" name="SMARTInkShape-Group410"/>
          <p:cNvGrpSpPr/>
          <p:nvPr/>
        </p:nvGrpSpPr>
        <p:grpSpPr>
          <a:xfrm>
            <a:off x="5245100" y="3026193"/>
            <a:ext cx="330201" cy="688558"/>
            <a:chOff x="5245100" y="3026193"/>
            <a:chExt cx="330201" cy="688558"/>
          </a:xfrm>
        </p:grpSpPr>
        <p:sp>
          <p:nvSpPr>
            <p:cNvPr id="1107" name="SMARTInkShape-2258"/>
            <p:cNvSpPr/>
            <p:nvPr>
              <p:custDataLst>
                <p:tags r:id="rId122"/>
              </p:custDataLst>
            </p:nvPr>
          </p:nvSpPr>
          <p:spPr>
            <a:xfrm>
              <a:off x="5245100" y="3026193"/>
              <a:ext cx="159148" cy="612358"/>
            </a:xfrm>
            <a:custGeom>
              <a:avLst/>
              <a:gdLst/>
              <a:ahLst/>
              <a:cxnLst/>
              <a:rect l="0" t="0" r="0" b="0"/>
              <a:pathLst>
                <a:path w="159148" h="612358">
                  <a:moveTo>
                    <a:pt x="25400" y="47207"/>
                  </a:moveTo>
                  <a:lnTo>
                    <a:pt x="25400" y="47207"/>
                  </a:lnTo>
                  <a:lnTo>
                    <a:pt x="22029" y="43836"/>
                  </a:lnTo>
                  <a:lnTo>
                    <a:pt x="21742" y="41432"/>
                  </a:lnTo>
                  <a:lnTo>
                    <a:pt x="24708" y="31306"/>
                  </a:lnTo>
                  <a:lnTo>
                    <a:pt x="32031" y="17124"/>
                  </a:lnTo>
                  <a:lnTo>
                    <a:pt x="34055" y="14452"/>
                  </a:lnTo>
                  <a:lnTo>
                    <a:pt x="50385" y="7320"/>
                  </a:lnTo>
                  <a:lnTo>
                    <a:pt x="90621" y="0"/>
                  </a:lnTo>
                  <a:lnTo>
                    <a:pt x="121944" y="3038"/>
                  </a:lnTo>
                  <a:lnTo>
                    <a:pt x="140510" y="8997"/>
                  </a:lnTo>
                  <a:lnTo>
                    <a:pt x="147296" y="14678"/>
                  </a:lnTo>
                  <a:lnTo>
                    <a:pt x="156717" y="30398"/>
                  </a:lnTo>
                  <a:lnTo>
                    <a:pt x="155730" y="51025"/>
                  </a:lnTo>
                  <a:lnTo>
                    <a:pt x="146824" y="75009"/>
                  </a:lnTo>
                  <a:lnTo>
                    <a:pt x="122683" y="115574"/>
                  </a:lnTo>
                  <a:lnTo>
                    <a:pt x="96636" y="154717"/>
                  </a:lnTo>
                  <a:lnTo>
                    <a:pt x="60351" y="200225"/>
                  </a:lnTo>
                  <a:lnTo>
                    <a:pt x="47989" y="215404"/>
                  </a:lnTo>
                  <a:lnTo>
                    <a:pt x="41030" y="231883"/>
                  </a:lnTo>
                  <a:lnTo>
                    <a:pt x="39401" y="241233"/>
                  </a:lnTo>
                  <a:lnTo>
                    <a:pt x="41085" y="245702"/>
                  </a:lnTo>
                  <a:lnTo>
                    <a:pt x="53566" y="258734"/>
                  </a:lnTo>
                  <a:lnTo>
                    <a:pt x="79543" y="283393"/>
                  </a:lnTo>
                  <a:lnTo>
                    <a:pt x="96485" y="308507"/>
                  </a:lnTo>
                  <a:lnTo>
                    <a:pt x="104239" y="331749"/>
                  </a:lnTo>
                  <a:lnTo>
                    <a:pt x="112694" y="376650"/>
                  </a:lnTo>
                  <a:lnTo>
                    <a:pt x="121270" y="420510"/>
                  </a:lnTo>
                  <a:lnTo>
                    <a:pt x="136190" y="453759"/>
                  </a:lnTo>
                  <a:lnTo>
                    <a:pt x="155940" y="487503"/>
                  </a:lnTo>
                  <a:lnTo>
                    <a:pt x="159147" y="504421"/>
                  </a:lnTo>
                  <a:lnTo>
                    <a:pt x="159015" y="512882"/>
                  </a:lnTo>
                  <a:lnTo>
                    <a:pt x="151342" y="529811"/>
                  </a:lnTo>
                  <a:lnTo>
                    <a:pt x="145344" y="538276"/>
                  </a:lnTo>
                  <a:lnTo>
                    <a:pt x="106565" y="563674"/>
                  </a:lnTo>
                  <a:lnTo>
                    <a:pt x="72763" y="580607"/>
                  </a:lnTo>
                  <a:lnTo>
                    <a:pt x="29320" y="600362"/>
                  </a:lnTo>
                  <a:lnTo>
                    <a:pt x="0" y="61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259"/>
            <p:cNvSpPr/>
            <p:nvPr>
              <p:custDataLst>
                <p:tags r:id="rId123"/>
              </p:custDataLst>
            </p:nvPr>
          </p:nvSpPr>
          <p:spPr>
            <a:xfrm>
              <a:off x="5486400" y="36639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53413" y="2027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0" name="SMARTInkShape-2260"/>
          <p:cNvSpPr/>
          <p:nvPr>
            <p:custDataLst>
              <p:tags r:id="rId3"/>
            </p:custDataLst>
          </p:nvPr>
        </p:nvSpPr>
        <p:spPr>
          <a:xfrm>
            <a:off x="1805427" y="3124461"/>
            <a:ext cx="124974" cy="538520"/>
          </a:xfrm>
          <a:custGeom>
            <a:avLst/>
            <a:gdLst/>
            <a:ahLst/>
            <a:cxnLst/>
            <a:rect l="0" t="0" r="0" b="0"/>
            <a:pathLst>
              <a:path w="124974" h="538520">
                <a:moveTo>
                  <a:pt x="74173" y="6089"/>
                </a:moveTo>
                <a:lnTo>
                  <a:pt x="74173" y="6089"/>
                </a:lnTo>
                <a:lnTo>
                  <a:pt x="74173" y="2718"/>
                </a:lnTo>
                <a:lnTo>
                  <a:pt x="72762" y="1725"/>
                </a:lnTo>
                <a:lnTo>
                  <a:pt x="63328" y="327"/>
                </a:lnTo>
                <a:lnTo>
                  <a:pt x="53125" y="0"/>
                </a:lnTo>
                <a:lnTo>
                  <a:pt x="35481" y="6559"/>
                </a:lnTo>
                <a:lnTo>
                  <a:pt x="16848" y="20810"/>
                </a:lnTo>
                <a:lnTo>
                  <a:pt x="8008" y="34268"/>
                </a:lnTo>
                <a:lnTo>
                  <a:pt x="2433" y="49658"/>
                </a:lnTo>
                <a:lnTo>
                  <a:pt x="0" y="73483"/>
                </a:lnTo>
                <a:lnTo>
                  <a:pt x="1931" y="87548"/>
                </a:lnTo>
                <a:lnTo>
                  <a:pt x="7023" y="98972"/>
                </a:lnTo>
                <a:lnTo>
                  <a:pt x="15401" y="109459"/>
                </a:lnTo>
                <a:lnTo>
                  <a:pt x="61316" y="152242"/>
                </a:lnTo>
                <a:lnTo>
                  <a:pt x="73398" y="166296"/>
                </a:lnTo>
                <a:lnTo>
                  <a:pt x="83471" y="184301"/>
                </a:lnTo>
                <a:lnTo>
                  <a:pt x="90333" y="217642"/>
                </a:lnTo>
                <a:lnTo>
                  <a:pt x="85625" y="250961"/>
                </a:lnTo>
                <a:lnTo>
                  <a:pt x="71922" y="279806"/>
                </a:lnTo>
                <a:lnTo>
                  <a:pt x="54456" y="299484"/>
                </a:lnTo>
                <a:lnTo>
                  <a:pt x="49034" y="302580"/>
                </a:lnTo>
                <a:lnTo>
                  <a:pt x="39246" y="304139"/>
                </a:lnTo>
                <a:lnTo>
                  <a:pt x="32074" y="302479"/>
                </a:lnTo>
                <a:lnTo>
                  <a:pt x="29174" y="301049"/>
                </a:lnTo>
                <a:lnTo>
                  <a:pt x="27946" y="301507"/>
                </a:lnTo>
                <a:lnTo>
                  <a:pt x="27833" y="303223"/>
                </a:lnTo>
                <a:lnTo>
                  <a:pt x="28463" y="305778"/>
                </a:lnTo>
                <a:lnTo>
                  <a:pt x="30999" y="304660"/>
                </a:lnTo>
                <a:lnTo>
                  <a:pt x="43977" y="293129"/>
                </a:lnTo>
                <a:lnTo>
                  <a:pt x="48398" y="291993"/>
                </a:lnTo>
                <a:lnTo>
                  <a:pt x="52756" y="291942"/>
                </a:lnTo>
                <a:lnTo>
                  <a:pt x="61362" y="295648"/>
                </a:lnTo>
                <a:lnTo>
                  <a:pt x="65632" y="298611"/>
                </a:lnTo>
                <a:lnTo>
                  <a:pt x="70377" y="311312"/>
                </a:lnTo>
                <a:lnTo>
                  <a:pt x="71167" y="342059"/>
                </a:lnTo>
                <a:lnTo>
                  <a:pt x="63169" y="386211"/>
                </a:lnTo>
                <a:lnTo>
                  <a:pt x="54466" y="419860"/>
                </a:lnTo>
                <a:lnTo>
                  <a:pt x="45599" y="465865"/>
                </a:lnTo>
                <a:lnTo>
                  <a:pt x="39209" y="504504"/>
                </a:lnTo>
                <a:lnTo>
                  <a:pt x="37467" y="522530"/>
                </a:lnTo>
                <a:lnTo>
                  <a:pt x="42647" y="528888"/>
                </a:lnTo>
                <a:lnTo>
                  <a:pt x="63454" y="537835"/>
                </a:lnTo>
                <a:lnTo>
                  <a:pt x="87753" y="538519"/>
                </a:lnTo>
                <a:lnTo>
                  <a:pt x="124973" y="533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5" name="SMARTInkShape-Group412"/>
          <p:cNvGrpSpPr/>
          <p:nvPr/>
        </p:nvGrpSpPr>
        <p:grpSpPr>
          <a:xfrm>
            <a:off x="2075981" y="3137423"/>
            <a:ext cx="3039315" cy="507478"/>
            <a:chOff x="2075981" y="3137423"/>
            <a:chExt cx="3039315" cy="507478"/>
          </a:xfrm>
        </p:grpSpPr>
        <p:sp>
          <p:nvSpPr>
            <p:cNvPr id="1111" name="SMARTInkShape-2261"/>
            <p:cNvSpPr/>
            <p:nvPr>
              <p:custDataLst>
                <p:tags r:id="rId108"/>
              </p:custDataLst>
            </p:nvPr>
          </p:nvSpPr>
          <p:spPr>
            <a:xfrm>
              <a:off x="3025960" y="3220096"/>
              <a:ext cx="91891" cy="361305"/>
            </a:xfrm>
            <a:custGeom>
              <a:avLst/>
              <a:gdLst/>
              <a:ahLst/>
              <a:cxnLst/>
              <a:rect l="0" t="0" r="0" b="0"/>
              <a:pathLst>
                <a:path w="91891" h="361305">
                  <a:moveTo>
                    <a:pt x="91890" y="31104"/>
                  </a:moveTo>
                  <a:lnTo>
                    <a:pt x="91890" y="31104"/>
                  </a:lnTo>
                  <a:lnTo>
                    <a:pt x="76963" y="6718"/>
                  </a:lnTo>
                  <a:lnTo>
                    <a:pt x="74177" y="4263"/>
                  </a:lnTo>
                  <a:lnTo>
                    <a:pt x="67320" y="1536"/>
                  </a:lnTo>
                  <a:lnTo>
                    <a:pt x="52154" y="0"/>
                  </a:lnTo>
                  <a:lnTo>
                    <a:pt x="38482" y="5286"/>
                  </a:lnTo>
                  <a:lnTo>
                    <a:pt x="23703" y="15396"/>
                  </a:lnTo>
                  <a:lnTo>
                    <a:pt x="10079" y="29297"/>
                  </a:lnTo>
                  <a:lnTo>
                    <a:pt x="2613" y="43001"/>
                  </a:lnTo>
                  <a:lnTo>
                    <a:pt x="0" y="55441"/>
                  </a:lnTo>
                  <a:lnTo>
                    <a:pt x="1191" y="65674"/>
                  </a:lnTo>
                  <a:lnTo>
                    <a:pt x="12570" y="82740"/>
                  </a:lnTo>
                  <a:lnTo>
                    <a:pt x="55287" y="128916"/>
                  </a:lnTo>
                  <a:lnTo>
                    <a:pt x="66542" y="154003"/>
                  </a:lnTo>
                  <a:lnTo>
                    <a:pt x="68159" y="170863"/>
                  </a:lnTo>
                  <a:lnTo>
                    <a:pt x="67602" y="179310"/>
                  </a:lnTo>
                  <a:lnTo>
                    <a:pt x="59459" y="196221"/>
                  </a:lnTo>
                  <a:lnTo>
                    <a:pt x="47137" y="211028"/>
                  </a:lnTo>
                  <a:lnTo>
                    <a:pt x="25763" y="225586"/>
                  </a:lnTo>
                  <a:lnTo>
                    <a:pt x="16900" y="227746"/>
                  </a:lnTo>
                  <a:lnTo>
                    <a:pt x="22790" y="224521"/>
                  </a:lnTo>
                  <a:lnTo>
                    <a:pt x="43585" y="219097"/>
                  </a:lnTo>
                  <a:lnTo>
                    <a:pt x="49809" y="219227"/>
                  </a:lnTo>
                  <a:lnTo>
                    <a:pt x="54664" y="220725"/>
                  </a:lnTo>
                  <a:lnTo>
                    <a:pt x="58606" y="223135"/>
                  </a:lnTo>
                  <a:lnTo>
                    <a:pt x="61234" y="226858"/>
                  </a:lnTo>
                  <a:lnTo>
                    <a:pt x="64154" y="236639"/>
                  </a:lnTo>
                  <a:lnTo>
                    <a:pt x="62427" y="257417"/>
                  </a:lnTo>
                  <a:lnTo>
                    <a:pt x="42664" y="300974"/>
                  </a:lnTo>
                  <a:lnTo>
                    <a:pt x="25731" y="338630"/>
                  </a:lnTo>
                  <a:lnTo>
                    <a:pt x="24501" y="344071"/>
                  </a:lnTo>
                  <a:lnTo>
                    <a:pt x="25797" y="349109"/>
                  </a:lnTo>
                  <a:lnTo>
                    <a:pt x="32882" y="358471"/>
                  </a:lnTo>
                  <a:lnTo>
                    <a:pt x="39146" y="360827"/>
                  </a:lnTo>
                  <a:lnTo>
                    <a:pt x="72840" y="36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262"/>
            <p:cNvSpPr/>
            <p:nvPr>
              <p:custDataLst>
                <p:tags r:id="rId109"/>
              </p:custDataLst>
            </p:nvPr>
          </p:nvSpPr>
          <p:spPr>
            <a:xfrm>
              <a:off x="2813050" y="35814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21797" y="2988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263"/>
            <p:cNvSpPr/>
            <p:nvPr>
              <p:custDataLst>
                <p:tags r:id="rId110"/>
              </p:custDataLst>
            </p:nvPr>
          </p:nvSpPr>
          <p:spPr>
            <a:xfrm>
              <a:off x="2644579" y="3195611"/>
              <a:ext cx="100069" cy="355787"/>
            </a:xfrm>
            <a:custGeom>
              <a:avLst/>
              <a:gdLst/>
              <a:ahLst/>
              <a:cxnLst/>
              <a:rect l="0" t="0" r="0" b="0"/>
              <a:pathLst>
                <a:path w="100069" h="355787">
                  <a:moveTo>
                    <a:pt x="3371" y="30189"/>
                  </a:moveTo>
                  <a:lnTo>
                    <a:pt x="3371" y="30189"/>
                  </a:lnTo>
                  <a:lnTo>
                    <a:pt x="0" y="23447"/>
                  </a:lnTo>
                  <a:lnTo>
                    <a:pt x="227" y="16374"/>
                  </a:lnTo>
                  <a:lnTo>
                    <a:pt x="2750" y="3707"/>
                  </a:lnTo>
                  <a:lnTo>
                    <a:pt x="4368" y="1951"/>
                  </a:lnTo>
                  <a:lnTo>
                    <a:pt x="9929" y="0"/>
                  </a:lnTo>
                  <a:lnTo>
                    <a:pt x="24364" y="2272"/>
                  </a:lnTo>
                  <a:lnTo>
                    <a:pt x="35984" y="11197"/>
                  </a:lnTo>
                  <a:lnTo>
                    <a:pt x="46794" y="25276"/>
                  </a:lnTo>
                  <a:lnTo>
                    <a:pt x="53950" y="43292"/>
                  </a:lnTo>
                  <a:lnTo>
                    <a:pt x="53837" y="63059"/>
                  </a:lnTo>
                  <a:lnTo>
                    <a:pt x="42267" y="101123"/>
                  </a:lnTo>
                  <a:lnTo>
                    <a:pt x="17221" y="144353"/>
                  </a:lnTo>
                  <a:lnTo>
                    <a:pt x="10232" y="159950"/>
                  </a:lnTo>
                  <a:lnTo>
                    <a:pt x="9478" y="171587"/>
                  </a:lnTo>
                  <a:lnTo>
                    <a:pt x="13020" y="186071"/>
                  </a:lnTo>
                  <a:lnTo>
                    <a:pt x="25280" y="202671"/>
                  </a:lnTo>
                  <a:lnTo>
                    <a:pt x="66239" y="243200"/>
                  </a:lnTo>
                  <a:lnTo>
                    <a:pt x="94775" y="277458"/>
                  </a:lnTo>
                  <a:lnTo>
                    <a:pt x="98173" y="283936"/>
                  </a:lnTo>
                  <a:lnTo>
                    <a:pt x="100068" y="296776"/>
                  </a:lnTo>
                  <a:lnTo>
                    <a:pt x="99586" y="303164"/>
                  </a:lnTo>
                  <a:lnTo>
                    <a:pt x="88794" y="325638"/>
                  </a:lnTo>
                  <a:lnTo>
                    <a:pt x="75562" y="343430"/>
                  </a:lnTo>
                  <a:lnTo>
                    <a:pt x="59333" y="354267"/>
                  </a:lnTo>
                  <a:lnTo>
                    <a:pt x="45411" y="355786"/>
                  </a:lnTo>
                  <a:lnTo>
                    <a:pt x="22421" y="35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264"/>
            <p:cNvSpPr/>
            <p:nvPr>
              <p:custDataLst>
                <p:tags r:id="rId111"/>
              </p:custDataLst>
            </p:nvPr>
          </p:nvSpPr>
          <p:spPr>
            <a:xfrm>
              <a:off x="2502887" y="3278745"/>
              <a:ext cx="103102" cy="272995"/>
            </a:xfrm>
            <a:custGeom>
              <a:avLst/>
              <a:gdLst/>
              <a:ahLst/>
              <a:cxnLst/>
              <a:rect l="0" t="0" r="0" b="0"/>
              <a:pathLst>
                <a:path w="103102" h="272995">
                  <a:moveTo>
                    <a:pt x="18063" y="80405"/>
                  </a:moveTo>
                  <a:lnTo>
                    <a:pt x="18063" y="80405"/>
                  </a:lnTo>
                  <a:lnTo>
                    <a:pt x="14692" y="80405"/>
                  </a:lnTo>
                  <a:lnTo>
                    <a:pt x="13699" y="81816"/>
                  </a:lnTo>
                  <a:lnTo>
                    <a:pt x="12301" y="91955"/>
                  </a:lnTo>
                  <a:lnTo>
                    <a:pt x="15162" y="138048"/>
                  </a:lnTo>
                  <a:lnTo>
                    <a:pt x="17203" y="175801"/>
                  </a:lnTo>
                  <a:lnTo>
                    <a:pt x="22257" y="220003"/>
                  </a:lnTo>
                  <a:lnTo>
                    <a:pt x="24129" y="247242"/>
                  </a:lnTo>
                  <a:lnTo>
                    <a:pt x="23518" y="246663"/>
                  </a:lnTo>
                  <a:lnTo>
                    <a:pt x="9201" y="203308"/>
                  </a:lnTo>
                  <a:lnTo>
                    <a:pt x="4011" y="162310"/>
                  </a:lnTo>
                  <a:lnTo>
                    <a:pt x="1235" y="117278"/>
                  </a:lnTo>
                  <a:lnTo>
                    <a:pt x="0" y="75626"/>
                  </a:lnTo>
                  <a:lnTo>
                    <a:pt x="11" y="34461"/>
                  </a:lnTo>
                  <a:lnTo>
                    <a:pt x="2514" y="18592"/>
                  </a:lnTo>
                  <a:lnTo>
                    <a:pt x="5580" y="13091"/>
                  </a:lnTo>
                  <a:lnTo>
                    <a:pt x="14632" y="5097"/>
                  </a:lnTo>
                  <a:lnTo>
                    <a:pt x="27592" y="1073"/>
                  </a:lnTo>
                  <a:lnTo>
                    <a:pt x="34999" y="0"/>
                  </a:lnTo>
                  <a:lnTo>
                    <a:pt x="42054" y="1402"/>
                  </a:lnTo>
                  <a:lnTo>
                    <a:pt x="55536" y="8604"/>
                  </a:lnTo>
                  <a:lnTo>
                    <a:pt x="59979" y="14898"/>
                  </a:lnTo>
                  <a:lnTo>
                    <a:pt x="64914" y="31300"/>
                  </a:lnTo>
                  <a:lnTo>
                    <a:pt x="67693" y="60367"/>
                  </a:lnTo>
                  <a:lnTo>
                    <a:pt x="61774" y="87952"/>
                  </a:lnTo>
                  <a:lnTo>
                    <a:pt x="49994" y="115387"/>
                  </a:lnTo>
                  <a:lnTo>
                    <a:pt x="47817" y="118543"/>
                  </a:lnTo>
                  <a:lnTo>
                    <a:pt x="47071" y="120648"/>
                  </a:lnTo>
                  <a:lnTo>
                    <a:pt x="47280" y="122050"/>
                  </a:lnTo>
                  <a:lnTo>
                    <a:pt x="48124" y="122985"/>
                  </a:lnTo>
                  <a:lnTo>
                    <a:pt x="93928" y="148571"/>
                  </a:lnTo>
                  <a:lnTo>
                    <a:pt x="98273" y="156188"/>
                  </a:lnTo>
                  <a:lnTo>
                    <a:pt x="103101" y="177822"/>
                  </a:lnTo>
                  <a:lnTo>
                    <a:pt x="102448" y="211026"/>
                  </a:lnTo>
                  <a:lnTo>
                    <a:pt x="91044" y="239836"/>
                  </a:lnTo>
                  <a:lnTo>
                    <a:pt x="77630" y="262875"/>
                  </a:lnTo>
                  <a:lnTo>
                    <a:pt x="72591" y="267668"/>
                  </a:lnTo>
                  <a:lnTo>
                    <a:pt x="61348" y="272994"/>
                  </a:lnTo>
                  <a:lnTo>
                    <a:pt x="56092" y="272298"/>
                  </a:lnTo>
                  <a:lnTo>
                    <a:pt x="37113" y="25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265"/>
            <p:cNvSpPr/>
            <p:nvPr>
              <p:custDataLst>
                <p:tags r:id="rId112"/>
              </p:custDataLst>
            </p:nvPr>
          </p:nvSpPr>
          <p:spPr>
            <a:xfrm>
              <a:off x="2269266" y="3290599"/>
              <a:ext cx="104465" cy="216874"/>
            </a:xfrm>
            <a:custGeom>
              <a:avLst/>
              <a:gdLst/>
              <a:ahLst/>
              <a:cxnLst/>
              <a:rect l="0" t="0" r="0" b="0"/>
              <a:pathLst>
                <a:path w="104465" h="216874">
                  <a:moveTo>
                    <a:pt x="86584" y="24101"/>
                  </a:moveTo>
                  <a:lnTo>
                    <a:pt x="86584" y="24101"/>
                  </a:lnTo>
                  <a:lnTo>
                    <a:pt x="77745" y="9795"/>
                  </a:lnTo>
                  <a:lnTo>
                    <a:pt x="64915" y="3086"/>
                  </a:lnTo>
                  <a:lnTo>
                    <a:pt x="44337" y="0"/>
                  </a:lnTo>
                  <a:lnTo>
                    <a:pt x="20366" y="5828"/>
                  </a:lnTo>
                  <a:lnTo>
                    <a:pt x="9411" y="12687"/>
                  </a:lnTo>
                  <a:lnTo>
                    <a:pt x="5502" y="16492"/>
                  </a:lnTo>
                  <a:lnTo>
                    <a:pt x="1159" y="26363"/>
                  </a:lnTo>
                  <a:lnTo>
                    <a:pt x="0" y="31959"/>
                  </a:lnTo>
                  <a:lnTo>
                    <a:pt x="1345" y="37101"/>
                  </a:lnTo>
                  <a:lnTo>
                    <a:pt x="27773" y="66587"/>
                  </a:lnTo>
                  <a:lnTo>
                    <a:pt x="68303" y="94268"/>
                  </a:lnTo>
                  <a:lnTo>
                    <a:pt x="87161" y="109849"/>
                  </a:lnTo>
                  <a:lnTo>
                    <a:pt x="99305" y="128063"/>
                  </a:lnTo>
                  <a:lnTo>
                    <a:pt x="103532" y="137859"/>
                  </a:lnTo>
                  <a:lnTo>
                    <a:pt x="104464" y="154388"/>
                  </a:lnTo>
                  <a:lnTo>
                    <a:pt x="102738" y="161759"/>
                  </a:lnTo>
                  <a:lnTo>
                    <a:pt x="86823" y="185617"/>
                  </a:lnTo>
                  <a:lnTo>
                    <a:pt x="57573" y="211776"/>
                  </a:lnTo>
                  <a:lnTo>
                    <a:pt x="46409" y="216873"/>
                  </a:lnTo>
                  <a:lnTo>
                    <a:pt x="42867" y="216821"/>
                  </a:lnTo>
                  <a:lnTo>
                    <a:pt x="40506" y="215376"/>
                  </a:lnTo>
                  <a:lnTo>
                    <a:pt x="35784" y="2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2266"/>
            <p:cNvSpPr/>
            <p:nvPr>
              <p:custDataLst>
                <p:tags r:id="rId113"/>
              </p:custDataLst>
            </p:nvPr>
          </p:nvSpPr>
          <p:spPr>
            <a:xfrm>
              <a:off x="2075981" y="3211218"/>
              <a:ext cx="114770" cy="372026"/>
            </a:xfrm>
            <a:custGeom>
              <a:avLst/>
              <a:gdLst/>
              <a:ahLst/>
              <a:cxnLst/>
              <a:rect l="0" t="0" r="0" b="0"/>
              <a:pathLst>
                <a:path w="114770" h="372026">
                  <a:moveTo>
                    <a:pt x="89369" y="46332"/>
                  </a:moveTo>
                  <a:lnTo>
                    <a:pt x="89369" y="46332"/>
                  </a:lnTo>
                  <a:lnTo>
                    <a:pt x="88663" y="36193"/>
                  </a:lnTo>
                  <a:lnTo>
                    <a:pt x="85998" y="28655"/>
                  </a:lnTo>
                  <a:lnTo>
                    <a:pt x="77159" y="16478"/>
                  </a:lnTo>
                  <a:lnTo>
                    <a:pt x="65604" y="7304"/>
                  </a:lnTo>
                  <a:lnTo>
                    <a:pt x="49872" y="117"/>
                  </a:lnTo>
                  <a:lnTo>
                    <a:pt x="43988" y="0"/>
                  </a:lnTo>
                  <a:lnTo>
                    <a:pt x="31805" y="3633"/>
                  </a:lnTo>
                  <a:lnTo>
                    <a:pt x="13046" y="16982"/>
                  </a:lnTo>
                  <a:lnTo>
                    <a:pt x="4177" y="30230"/>
                  </a:lnTo>
                  <a:lnTo>
                    <a:pt x="824" y="37715"/>
                  </a:lnTo>
                  <a:lnTo>
                    <a:pt x="0" y="44115"/>
                  </a:lnTo>
                  <a:lnTo>
                    <a:pt x="2848" y="54989"/>
                  </a:lnTo>
                  <a:lnTo>
                    <a:pt x="12384" y="72415"/>
                  </a:lnTo>
                  <a:lnTo>
                    <a:pt x="49354" y="112361"/>
                  </a:lnTo>
                  <a:lnTo>
                    <a:pt x="80650" y="158012"/>
                  </a:lnTo>
                  <a:lnTo>
                    <a:pt x="85494" y="175225"/>
                  </a:lnTo>
                  <a:lnTo>
                    <a:pt x="82002" y="192282"/>
                  </a:lnTo>
                  <a:lnTo>
                    <a:pt x="72689" y="208566"/>
                  </a:lnTo>
                  <a:lnTo>
                    <a:pt x="39020" y="239434"/>
                  </a:lnTo>
                  <a:lnTo>
                    <a:pt x="27951" y="245044"/>
                  </a:lnTo>
                  <a:lnTo>
                    <a:pt x="14034" y="249270"/>
                  </a:lnTo>
                  <a:lnTo>
                    <a:pt x="16796" y="242712"/>
                  </a:lnTo>
                  <a:lnTo>
                    <a:pt x="20526" y="240752"/>
                  </a:lnTo>
                  <a:lnTo>
                    <a:pt x="32196" y="238574"/>
                  </a:lnTo>
                  <a:lnTo>
                    <a:pt x="44909" y="241369"/>
                  </a:lnTo>
                  <a:lnTo>
                    <a:pt x="51262" y="244090"/>
                  </a:lnTo>
                  <a:lnTo>
                    <a:pt x="55498" y="247315"/>
                  </a:lnTo>
                  <a:lnTo>
                    <a:pt x="60204" y="254662"/>
                  </a:lnTo>
                  <a:lnTo>
                    <a:pt x="60414" y="266393"/>
                  </a:lnTo>
                  <a:lnTo>
                    <a:pt x="51429" y="300291"/>
                  </a:lnTo>
                  <a:lnTo>
                    <a:pt x="35724" y="337590"/>
                  </a:lnTo>
                  <a:lnTo>
                    <a:pt x="34556" y="344221"/>
                  </a:lnTo>
                  <a:lnTo>
                    <a:pt x="35188" y="350052"/>
                  </a:lnTo>
                  <a:lnTo>
                    <a:pt x="39653" y="360294"/>
                  </a:lnTo>
                  <a:lnTo>
                    <a:pt x="48223" y="367669"/>
                  </a:lnTo>
                  <a:lnTo>
                    <a:pt x="53472" y="370623"/>
                  </a:lnTo>
                  <a:lnTo>
                    <a:pt x="66829" y="372025"/>
                  </a:lnTo>
                  <a:lnTo>
                    <a:pt x="82174" y="369589"/>
                  </a:lnTo>
                  <a:lnTo>
                    <a:pt x="114769" y="35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2267"/>
            <p:cNvSpPr/>
            <p:nvPr>
              <p:custDataLst>
                <p:tags r:id="rId114"/>
              </p:custDataLst>
            </p:nvPr>
          </p:nvSpPr>
          <p:spPr>
            <a:xfrm>
              <a:off x="3288267" y="3242256"/>
              <a:ext cx="223284" cy="307395"/>
            </a:xfrm>
            <a:custGeom>
              <a:avLst/>
              <a:gdLst/>
              <a:ahLst/>
              <a:cxnLst/>
              <a:rect l="0" t="0" r="0" b="0"/>
              <a:pathLst>
                <a:path w="223284" h="307395">
                  <a:moveTo>
                    <a:pt x="7383" y="110544"/>
                  </a:moveTo>
                  <a:lnTo>
                    <a:pt x="7383" y="110544"/>
                  </a:lnTo>
                  <a:lnTo>
                    <a:pt x="10754" y="113915"/>
                  </a:lnTo>
                  <a:lnTo>
                    <a:pt x="12850" y="126124"/>
                  </a:lnTo>
                  <a:lnTo>
                    <a:pt x="15498" y="171069"/>
                  </a:lnTo>
                  <a:lnTo>
                    <a:pt x="19178" y="215790"/>
                  </a:lnTo>
                  <a:lnTo>
                    <a:pt x="19904" y="257183"/>
                  </a:lnTo>
                  <a:lnTo>
                    <a:pt x="20059" y="283823"/>
                  </a:lnTo>
                  <a:lnTo>
                    <a:pt x="19362" y="284624"/>
                  </a:lnTo>
                  <a:lnTo>
                    <a:pt x="18191" y="284453"/>
                  </a:lnTo>
                  <a:lnTo>
                    <a:pt x="16705" y="283633"/>
                  </a:lnTo>
                  <a:lnTo>
                    <a:pt x="10622" y="236672"/>
                  </a:lnTo>
                  <a:lnTo>
                    <a:pt x="5060" y="200468"/>
                  </a:lnTo>
                  <a:lnTo>
                    <a:pt x="0" y="158976"/>
                  </a:lnTo>
                  <a:lnTo>
                    <a:pt x="103" y="121721"/>
                  </a:lnTo>
                  <a:lnTo>
                    <a:pt x="4129" y="79127"/>
                  </a:lnTo>
                  <a:lnTo>
                    <a:pt x="11809" y="44679"/>
                  </a:lnTo>
                  <a:lnTo>
                    <a:pt x="15936" y="35880"/>
                  </a:lnTo>
                  <a:lnTo>
                    <a:pt x="18729" y="33251"/>
                  </a:lnTo>
                  <a:lnTo>
                    <a:pt x="25596" y="30330"/>
                  </a:lnTo>
                  <a:lnTo>
                    <a:pt x="29403" y="32374"/>
                  </a:lnTo>
                  <a:lnTo>
                    <a:pt x="53200" y="66923"/>
                  </a:lnTo>
                  <a:lnTo>
                    <a:pt x="76856" y="110374"/>
                  </a:lnTo>
                  <a:lnTo>
                    <a:pt x="86237" y="125285"/>
                  </a:lnTo>
                  <a:lnTo>
                    <a:pt x="97462" y="134264"/>
                  </a:lnTo>
                  <a:lnTo>
                    <a:pt x="112311" y="139915"/>
                  </a:lnTo>
                  <a:lnTo>
                    <a:pt x="116846" y="137885"/>
                  </a:lnTo>
                  <a:lnTo>
                    <a:pt x="125648" y="128105"/>
                  </a:lnTo>
                  <a:lnTo>
                    <a:pt x="143502" y="92351"/>
                  </a:lnTo>
                  <a:lnTo>
                    <a:pt x="160603" y="54667"/>
                  </a:lnTo>
                  <a:lnTo>
                    <a:pt x="184899" y="8920"/>
                  </a:lnTo>
                  <a:lnTo>
                    <a:pt x="189566" y="0"/>
                  </a:lnTo>
                  <a:lnTo>
                    <a:pt x="190222" y="159"/>
                  </a:lnTo>
                  <a:lnTo>
                    <a:pt x="198364" y="39698"/>
                  </a:lnTo>
                  <a:lnTo>
                    <a:pt x="206257" y="77794"/>
                  </a:lnTo>
                  <a:lnTo>
                    <a:pt x="211482" y="110099"/>
                  </a:lnTo>
                  <a:lnTo>
                    <a:pt x="211453" y="147976"/>
                  </a:lnTo>
                  <a:lnTo>
                    <a:pt x="214212" y="195483"/>
                  </a:lnTo>
                  <a:lnTo>
                    <a:pt x="216127" y="236370"/>
                  </a:lnTo>
                  <a:lnTo>
                    <a:pt x="217479" y="277267"/>
                  </a:lnTo>
                  <a:lnTo>
                    <a:pt x="223283" y="307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2268"/>
            <p:cNvSpPr/>
            <p:nvPr>
              <p:custDataLst>
                <p:tags r:id="rId115"/>
              </p:custDataLst>
            </p:nvPr>
          </p:nvSpPr>
          <p:spPr>
            <a:xfrm>
              <a:off x="3632200" y="3269976"/>
              <a:ext cx="145099" cy="245900"/>
            </a:xfrm>
            <a:custGeom>
              <a:avLst/>
              <a:gdLst/>
              <a:ahLst/>
              <a:cxnLst/>
              <a:rect l="0" t="0" r="0" b="0"/>
              <a:pathLst>
                <a:path w="145099" h="245900">
                  <a:moveTo>
                    <a:pt x="0" y="57424"/>
                  </a:moveTo>
                  <a:lnTo>
                    <a:pt x="0" y="57424"/>
                  </a:lnTo>
                  <a:lnTo>
                    <a:pt x="0" y="51957"/>
                  </a:lnTo>
                  <a:lnTo>
                    <a:pt x="3658" y="90818"/>
                  </a:lnTo>
                  <a:lnTo>
                    <a:pt x="2103" y="136463"/>
                  </a:lnTo>
                  <a:lnTo>
                    <a:pt x="4072" y="181189"/>
                  </a:lnTo>
                  <a:lnTo>
                    <a:pt x="1520" y="219449"/>
                  </a:lnTo>
                  <a:lnTo>
                    <a:pt x="200" y="245899"/>
                  </a:lnTo>
                  <a:lnTo>
                    <a:pt x="17" y="211118"/>
                  </a:lnTo>
                  <a:lnTo>
                    <a:pt x="1889" y="173475"/>
                  </a:lnTo>
                  <a:lnTo>
                    <a:pt x="3376" y="149608"/>
                  </a:lnTo>
                  <a:lnTo>
                    <a:pt x="4368" y="124524"/>
                  </a:lnTo>
                  <a:lnTo>
                    <a:pt x="5028" y="98630"/>
                  </a:lnTo>
                  <a:lnTo>
                    <a:pt x="6468" y="51043"/>
                  </a:lnTo>
                  <a:lnTo>
                    <a:pt x="11245" y="8653"/>
                  </a:lnTo>
                  <a:lnTo>
                    <a:pt x="13141" y="3038"/>
                  </a:lnTo>
                  <a:lnTo>
                    <a:pt x="15111" y="0"/>
                  </a:lnTo>
                  <a:lnTo>
                    <a:pt x="17835" y="1502"/>
                  </a:lnTo>
                  <a:lnTo>
                    <a:pt x="43123" y="48762"/>
                  </a:lnTo>
                  <a:lnTo>
                    <a:pt x="58441" y="81090"/>
                  </a:lnTo>
                  <a:lnTo>
                    <a:pt x="72541" y="116626"/>
                  </a:lnTo>
                  <a:lnTo>
                    <a:pt x="81159" y="153586"/>
                  </a:lnTo>
                  <a:lnTo>
                    <a:pt x="101168" y="197931"/>
                  </a:lnTo>
                  <a:lnTo>
                    <a:pt x="110801" y="213904"/>
                  </a:lnTo>
                  <a:lnTo>
                    <a:pt x="113378" y="215367"/>
                  </a:lnTo>
                  <a:lnTo>
                    <a:pt x="115802" y="215636"/>
                  </a:lnTo>
                  <a:lnTo>
                    <a:pt x="118123" y="213699"/>
                  </a:lnTo>
                  <a:lnTo>
                    <a:pt x="122586" y="205901"/>
                  </a:lnTo>
                  <a:lnTo>
                    <a:pt x="131903" y="166324"/>
                  </a:lnTo>
                  <a:lnTo>
                    <a:pt x="138821" y="134752"/>
                  </a:lnTo>
                  <a:lnTo>
                    <a:pt x="142837" y="99553"/>
                  </a:lnTo>
                  <a:lnTo>
                    <a:pt x="145098" y="53443"/>
                  </a:lnTo>
                  <a:lnTo>
                    <a:pt x="143887" y="27552"/>
                  </a:lnTo>
                  <a:lnTo>
                    <a:pt x="139700" y="1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2269"/>
            <p:cNvSpPr/>
            <p:nvPr>
              <p:custDataLst>
                <p:tags r:id="rId116"/>
              </p:custDataLst>
            </p:nvPr>
          </p:nvSpPr>
          <p:spPr>
            <a:xfrm>
              <a:off x="3886200" y="3156833"/>
              <a:ext cx="74491" cy="381921"/>
            </a:xfrm>
            <a:custGeom>
              <a:avLst/>
              <a:gdLst/>
              <a:ahLst/>
              <a:cxnLst/>
              <a:rect l="0" t="0" r="0" b="0"/>
              <a:pathLst>
                <a:path w="74491" h="381921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20461" y="1103"/>
                  </a:lnTo>
                  <a:lnTo>
                    <a:pt x="25792" y="0"/>
                  </a:lnTo>
                  <a:lnTo>
                    <a:pt x="36727" y="2750"/>
                  </a:lnTo>
                  <a:lnTo>
                    <a:pt x="52274" y="14775"/>
                  </a:lnTo>
                  <a:lnTo>
                    <a:pt x="60392" y="27713"/>
                  </a:lnTo>
                  <a:lnTo>
                    <a:pt x="63545" y="35114"/>
                  </a:lnTo>
                  <a:lnTo>
                    <a:pt x="63285" y="54627"/>
                  </a:lnTo>
                  <a:lnTo>
                    <a:pt x="53323" y="87531"/>
                  </a:lnTo>
                  <a:lnTo>
                    <a:pt x="26307" y="130730"/>
                  </a:lnTo>
                  <a:lnTo>
                    <a:pt x="19218" y="144395"/>
                  </a:lnTo>
                  <a:lnTo>
                    <a:pt x="17478" y="157524"/>
                  </a:lnTo>
                  <a:lnTo>
                    <a:pt x="18002" y="163988"/>
                  </a:lnTo>
                  <a:lnTo>
                    <a:pt x="24229" y="176815"/>
                  </a:lnTo>
                  <a:lnTo>
                    <a:pt x="60432" y="221362"/>
                  </a:lnTo>
                  <a:lnTo>
                    <a:pt x="70431" y="243786"/>
                  </a:lnTo>
                  <a:lnTo>
                    <a:pt x="74490" y="271676"/>
                  </a:lnTo>
                  <a:lnTo>
                    <a:pt x="66429" y="311999"/>
                  </a:lnTo>
                  <a:lnTo>
                    <a:pt x="51769" y="353133"/>
                  </a:lnTo>
                  <a:lnTo>
                    <a:pt x="36506" y="369927"/>
                  </a:lnTo>
                  <a:lnTo>
                    <a:pt x="18577" y="380469"/>
                  </a:lnTo>
                  <a:lnTo>
                    <a:pt x="9902" y="381920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2270"/>
            <p:cNvSpPr/>
            <p:nvPr>
              <p:custDataLst>
                <p:tags r:id="rId117"/>
              </p:custDataLst>
            </p:nvPr>
          </p:nvSpPr>
          <p:spPr>
            <a:xfrm>
              <a:off x="4439880" y="3269606"/>
              <a:ext cx="155830" cy="254521"/>
            </a:xfrm>
            <a:custGeom>
              <a:avLst/>
              <a:gdLst/>
              <a:ahLst/>
              <a:cxnLst/>
              <a:rect l="0" t="0" r="0" b="0"/>
              <a:pathLst>
                <a:path w="155830" h="254521">
                  <a:moveTo>
                    <a:pt x="43220" y="26044"/>
                  </a:moveTo>
                  <a:lnTo>
                    <a:pt x="43220" y="26044"/>
                  </a:lnTo>
                  <a:lnTo>
                    <a:pt x="43220" y="0"/>
                  </a:lnTo>
                  <a:lnTo>
                    <a:pt x="39849" y="40605"/>
                  </a:lnTo>
                  <a:lnTo>
                    <a:pt x="37753" y="87508"/>
                  </a:lnTo>
                  <a:lnTo>
                    <a:pt x="33499" y="126973"/>
                  </a:lnTo>
                  <a:lnTo>
                    <a:pt x="28316" y="167563"/>
                  </a:lnTo>
                  <a:lnTo>
                    <a:pt x="26013" y="202065"/>
                  </a:lnTo>
                  <a:lnTo>
                    <a:pt x="20169" y="246427"/>
                  </a:lnTo>
                  <a:lnTo>
                    <a:pt x="18864" y="254520"/>
                  </a:lnTo>
                  <a:lnTo>
                    <a:pt x="17811" y="253856"/>
                  </a:lnTo>
                  <a:lnTo>
                    <a:pt x="7050" y="212221"/>
                  </a:lnTo>
                  <a:lnTo>
                    <a:pt x="0" y="171333"/>
                  </a:lnTo>
                  <a:lnTo>
                    <a:pt x="295" y="167354"/>
                  </a:lnTo>
                  <a:lnTo>
                    <a:pt x="1198" y="164700"/>
                  </a:lnTo>
                  <a:lnTo>
                    <a:pt x="2505" y="162931"/>
                  </a:lnTo>
                  <a:lnTo>
                    <a:pt x="11087" y="157071"/>
                  </a:lnTo>
                  <a:lnTo>
                    <a:pt x="58049" y="135721"/>
                  </a:lnTo>
                  <a:lnTo>
                    <a:pt x="91907" y="112620"/>
                  </a:lnTo>
                  <a:lnTo>
                    <a:pt x="115893" y="85484"/>
                  </a:lnTo>
                  <a:lnTo>
                    <a:pt x="137355" y="44710"/>
                  </a:lnTo>
                  <a:lnTo>
                    <a:pt x="155829" y="4245"/>
                  </a:lnTo>
                  <a:lnTo>
                    <a:pt x="153649" y="8453"/>
                  </a:lnTo>
                  <a:lnTo>
                    <a:pt x="144589" y="54763"/>
                  </a:lnTo>
                  <a:lnTo>
                    <a:pt x="140483" y="86786"/>
                  </a:lnTo>
                  <a:lnTo>
                    <a:pt x="136307" y="119833"/>
                  </a:lnTo>
                  <a:lnTo>
                    <a:pt x="129990" y="166801"/>
                  </a:lnTo>
                  <a:lnTo>
                    <a:pt x="119420" y="22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271"/>
            <p:cNvSpPr/>
            <p:nvPr>
              <p:custDataLst>
                <p:tags r:id="rId118"/>
              </p:custDataLst>
            </p:nvPr>
          </p:nvSpPr>
          <p:spPr>
            <a:xfrm>
              <a:off x="4718079" y="3242137"/>
              <a:ext cx="209522" cy="259756"/>
            </a:xfrm>
            <a:custGeom>
              <a:avLst/>
              <a:gdLst/>
              <a:ahLst/>
              <a:cxnLst/>
              <a:rect l="0" t="0" r="0" b="0"/>
              <a:pathLst>
                <a:path w="209522" h="259756">
                  <a:moveTo>
                    <a:pt x="12671" y="47163"/>
                  </a:moveTo>
                  <a:lnTo>
                    <a:pt x="12671" y="47163"/>
                  </a:lnTo>
                  <a:lnTo>
                    <a:pt x="9300" y="47163"/>
                  </a:lnTo>
                  <a:lnTo>
                    <a:pt x="9718" y="46457"/>
                  </a:lnTo>
                  <a:lnTo>
                    <a:pt x="13947" y="43792"/>
                  </a:lnTo>
                  <a:lnTo>
                    <a:pt x="14226" y="47032"/>
                  </a:lnTo>
                  <a:lnTo>
                    <a:pt x="10182" y="82650"/>
                  </a:lnTo>
                  <a:lnTo>
                    <a:pt x="11933" y="121883"/>
                  </a:lnTo>
                  <a:lnTo>
                    <a:pt x="12452" y="169256"/>
                  </a:lnTo>
                  <a:lnTo>
                    <a:pt x="10724" y="215278"/>
                  </a:lnTo>
                  <a:lnTo>
                    <a:pt x="5744" y="246318"/>
                  </a:lnTo>
                  <a:lnTo>
                    <a:pt x="1111" y="259755"/>
                  </a:lnTo>
                  <a:lnTo>
                    <a:pt x="121" y="224327"/>
                  </a:lnTo>
                  <a:lnTo>
                    <a:pt x="38" y="195047"/>
                  </a:lnTo>
                  <a:lnTo>
                    <a:pt x="0" y="153812"/>
                  </a:lnTo>
                  <a:lnTo>
                    <a:pt x="5628" y="109143"/>
                  </a:lnTo>
                  <a:lnTo>
                    <a:pt x="14480" y="66949"/>
                  </a:lnTo>
                  <a:lnTo>
                    <a:pt x="26691" y="22922"/>
                  </a:lnTo>
                  <a:lnTo>
                    <a:pt x="32543" y="8637"/>
                  </a:lnTo>
                  <a:lnTo>
                    <a:pt x="35797" y="4546"/>
                  </a:lnTo>
                  <a:lnTo>
                    <a:pt x="43175" y="0"/>
                  </a:lnTo>
                  <a:lnTo>
                    <a:pt x="47118" y="904"/>
                  </a:lnTo>
                  <a:lnTo>
                    <a:pt x="55262" y="7553"/>
                  </a:lnTo>
                  <a:lnTo>
                    <a:pt x="83798" y="43334"/>
                  </a:lnTo>
                  <a:lnTo>
                    <a:pt x="99551" y="48989"/>
                  </a:lnTo>
                  <a:lnTo>
                    <a:pt x="108691" y="50497"/>
                  </a:lnTo>
                  <a:lnTo>
                    <a:pt x="130136" y="46528"/>
                  </a:lnTo>
                  <a:lnTo>
                    <a:pt x="171654" y="26733"/>
                  </a:lnTo>
                  <a:lnTo>
                    <a:pt x="205221" y="5"/>
                  </a:lnTo>
                  <a:lnTo>
                    <a:pt x="206655" y="908"/>
                  </a:lnTo>
                  <a:lnTo>
                    <a:pt x="208247" y="7555"/>
                  </a:lnTo>
                  <a:lnTo>
                    <a:pt x="209269" y="46395"/>
                  </a:lnTo>
                  <a:lnTo>
                    <a:pt x="209409" y="77866"/>
                  </a:lnTo>
                  <a:lnTo>
                    <a:pt x="207590" y="113020"/>
                  </a:lnTo>
                  <a:lnTo>
                    <a:pt x="205841" y="148399"/>
                  </a:lnTo>
                  <a:lnTo>
                    <a:pt x="208117" y="193968"/>
                  </a:lnTo>
                  <a:lnTo>
                    <a:pt x="209521" y="24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272"/>
            <p:cNvSpPr/>
            <p:nvPr>
              <p:custDataLst>
                <p:tags r:id="rId119"/>
              </p:custDataLst>
            </p:nvPr>
          </p:nvSpPr>
          <p:spPr>
            <a:xfrm>
              <a:off x="5016500" y="3137423"/>
              <a:ext cx="98796" cy="448298"/>
            </a:xfrm>
            <a:custGeom>
              <a:avLst/>
              <a:gdLst/>
              <a:ahLst/>
              <a:cxnLst/>
              <a:rect l="0" t="0" r="0" b="0"/>
              <a:pathLst>
                <a:path w="98796" h="448298">
                  <a:moveTo>
                    <a:pt x="44450" y="12177"/>
                  </a:moveTo>
                  <a:lnTo>
                    <a:pt x="44450" y="12177"/>
                  </a:lnTo>
                  <a:lnTo>
                    <a:pt x="44450" y="5435"/>
                  </a:lnTo>
                  <a:lnTo>
                    <a:pt x="45155" y="3449"/>
                  </a:lnTo>
                  <a:lnTo>
                    <a:pt x="46332" y="2125"/>
                  </a:lnTo>
                  <a:lnTo>
                    <a:pt x="47821" y="1242"/>
                  </a:lnTo>
                  <a:lnTo>
                    <a:pt x="60030" y="0"/>
                  </a:lnTo>
                  <a:lnTo>
                    <a:pt x="71130" y="3473"/>
                  </a:lnTo>
                  <a:lnTo>
                    <a:pt x="77053" y="6374"/>
                  </a:lnTo>
                  <a:lnTo>
                    <a:pt x="87398" y="17123"/>
                  </a:lnTo>
                  <a:lnTo>
                    <a:pt x="92132" y="23941"/>
                  </a:lnTo>
                  <a:lnTo>
                    <a:pt x="98795" y="57134"/>
                  </a:lnTo>
                  <a:lnTo>
                    <a:pt x="94709" y="80371"/>
                  </a:lnTo>
                  <a:lnTo>
                    <a:pt x="74012" y="127539"/>
                  </a:lnTo>
                  <a:lnTo>
                    <a:pt x="62773" y="142000"/>
                  </a:lnTo>
                  <a:lnTo>
                    <a:pt x="58261" y="163253"/>
                  </a:lnTo>
                  <a:lnTo>
                    <a:pt x="57891" y="167928"/>
                  </a:lnTo>
                  <a:lnTo>
                    <a:pt x="61242" y="176885"/>
                  </a:lnTo>
                  <a:lnTo>
                    <a:pt x="73786" y="203461"/>
                  </a:lnTo>
                  <a:lnTo>
                    <a:pt x="87001" y="247173"/>
                  </a:lnTo>
                  <a:lnTo>
                    <a:pt x="86644" y="261964"/>
                  </a:lnTo>
                  <a:lnTo>
                    <a:pt x="78681" y="302190"/>
                  </a:lnTo>
                  <a:lnTo>
                    <a:pt x="75821" y="346335"/>
                  </a:lnTo>
                  <a:lnTo>
                    <a:pt x="67476" y="380423"/>
                  </a:lnTo>
                  <a:lnTo>
                    <a:pt x="54565" y="403979"/>
                  </a:lnTo>
                  <a:lnTo>
                    <a:pt x="25730" y="440047"/>
                  </a:lnTo>
                  <a:lnTo>
                    <a:pt x="17080" y="445758"/>
                  </a:lnTo>
                  <a:lnTo>
                    <a:pt x="8532" y="448297"/>
                  </a:lnTo>
                  <a:lnTo>
                    <a:pt x="5688" y="447562"/>
                  </a:lnTo>
                  <a:lnTo>
                    <a:pt x="3792" y="445662"/>
                  </a:lnTo>
                  <a:lnTo>
                    <a:pt x="0" y="43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273"/>
            <p:cNvSpPr/>
            <p:nvPr>
              <p:custDataLst>
                <p:tags r:id="rId120"/>
              </p:custDataLst>
            </p:nvPr>
          </p:nvSpPr>
          <p:spPr>
            <a:xfrm>
              <a:off x="4287967" y="3163861"/>
              <a:ext cx="99884" cy="386707"/>
            </a:xfrm>
            <a:custGeom>
              <a:avLst/>
              <a:gdLst/>
              <a:ahLst/>
              <a:cxnLst/>
              <a:rect l="0" t="0" r="0" b="0"/>
              <a:pathLst>
                <a:path w="99884" h="386707">
                  <a:moveTo>
                    <a:pt x="99883" y="30189"/>
                  </a:moveTo>
                  <a:lnTo>
                    <a:pt x="99883" y="30189"/>
                  </a:lnTo>
                  <a:lnTo>
                    <a:pt x="99177" y="20050"/>
                  </a:lnTo>
                  <a:lnTo>
                    <a:pt x="94814" y="9232"/>
                  </a:lnTo>
                  <a:lnTo>
                    <a:pt x="91044" y="3706"/>
                  </a:lnTo>
                  <a:lnTo>
                    <a:pt x="83255" y="780"/>
                  </a:lnTo>
                  <a:lnTo>
                    <a:pt x="78214" y="0"/>
                  </a:lnTo>
                  <a:lnTo>
                    <a:pt x="57636" y="5643"/>
                  </a:lnTo>
                  <a:lnTo>
                    <a:pt x="33665" y="22995"/>
                  </a:lnTo>
                  <a:lnTo>
                    <a:pt x="15430" y="46010"/>
                  </a:lnTo>
                  <a:lnTo>
                    <a:pt x="13948" y="54142"/>
                  </a:lnTo>
                  <a:lnTo>
                    <a:pt x="17945" y="70703"/>
                  </a:lnTo>
                  <a:lnTo>
                    <a:pt x="38464" y="104331"/>
                  </a:lnTo>
                  <a:lnTo>
                    <a:pt x="70410" y="146613"/>
                  </a:lnTo>
                  <a:lnTo>
                    <a:pt x="81116" y="172007"/>
                  </a:lnTo>
                  <a:lnTo>
                    <a:pt x="81021" y="180474"/>
                  </a:lnTo>
                  <a:lnTo>
                    <a:pt x="66878" y="219435"/>
                  </a:lnTo>
                  <a:lnTo>
                    <a:pt x="42457" y="251937"/>
                  </a:lnTo>
                  <a:lnTo>
                    <a:pt x="37201" y="255743"/>
                  </a:lnTo>
                  <a:lnTo>
                    <a:pt x="32513" y="258141"/>
                  </a:lnTo>
                  <a:lnTo>
                    <a:pt x="28078" y="261558"/>
                  </a:lnTo>
                  <a:lnTo>
                    <a:pt x="11859" y="285872"/>
                  </a:lnTo>
                  <a:lnTo>
                    <a:pt x="3403" y="307109"/>
                  </a:lnTo>
                  <a:lnTo>
                    <a:pt x="0" y="343227"/>
                  </a:lnTo>
                  <a:lnTo>
                    <a:pt x="2104" y="358406"/>
                  </a:lnTo>
                  <a:lnTo>
                    <a:pt x="7272" y="370326"/>
                  </a:lnTo>
                  <a:lnTo>
                    <a:pt x="10625" y="375480"/>
                  </a:lnTo>
                  <a:lnTo>
                    <a:pt x="19996" y="383089"/>
                  </a:lnTo>
                  <a:lnTo>
                    <a:pt x="25458" y="386106"/>
                  </a:lnTo>
                  <a:lnTo>
                    <a:pt x="31217" y="386706"/>
                  </a:lnTo>
                  <a:lnTo>
                    <a:pt x="55433" y="37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2274"/>
            <p:cNvSpPr/>
            <p:nvPr>
              <p:custDataLst>
                <p:tags r:id="rId121"/>
              </p:custDataLst>
            </p:nvPr>
          </p:nvSpPr>
          <p:spPr>
            <a:xfrm>
              <a:off x="4000500" y="35433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29029" y="3535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2" name="SMARTInkShape-Group413"/>
          <p:cNvGrpSpPr/>
          <p:nvPr/>
        </p:nvGrpSpPr>
        <p:grpSpPr>
          <a:xfrm>
            <a:off x="1124640" y="3243679"/>
            <a:ext cx="494611" cy="353793"/>
            <a:chOff x="1124640" y="3243679"/>
            <a:chExt cx="494611" cy="353793"/>
          </a:xfrm>
        </p:grpSpPr>
        <p:sp>
          <p:nvSpPr>
            <p:cNvPr id="1126" name="SMARTInkShape-2275"/>
            <p:cNvSpPr/>
            <p:nvPr>
              <p:custDataLst>
                <p:tags r:id="rId102"/>
              </p:custDataLst>
            </p:nvPr>
          </p:nvSpPr>
          <p:spPr>
            <a:xfrm>
              <a:off x="1124640" y="3243679"/>
              <a:ext cx="166925" cy="265138"/>
            </a:xfrm>
            <a:custGeom>
              <a:avLst/>
              <a:gdLst/>
              <a:ahLst/>
              <a:cxnLst/>
              <a:rect l="0" t="0" r="0" b="0"/>
              <a:pathLst>
                <a:path w="166925" h="265138">
                  <a:moveTo>
                    <a:pt x="37410" y="7521"/>
                  </a:moveTo>
                  <a:lnTo>
                    <a:pt x="37410" y="7521"/>
                  </a:lnTo>
                  <a:lnTo>
                    <a:pt x="37410" y="10892"/>
                  </a:lnTo>
                  <a:lnTo>
                    <a:pt x="39292" y="14428"/>
                  </a:lnTo>
                  <a:lnTo>
                    <a:pt x="40781" y="16359"/>
                  </a:lnTo>
                  <a:lnTo>
                    <a:pt x="70013" y="32091"/>
                  </a:lnTo>
                  <a:lnTo>
                    <a:pt x="95205" y="37144"/>
                  </a:lnTo>
                  <a:lnTo>
                    <a:pt x="138275" y="33076"/>
                  </a:lnTo>
                  <a:lnTo>
                    <a:pt x="160194" y="23951"/>
                  </a:lnTo>
                  <a:lnTo>
                    <a:pt x="166064" y="18821"/>
                  </a:lnTo>
                  <a:lnTo>
                    <a:pt x="166924" y="15760"/>
                  </a:lnTo>
                  <a:lnTo>
                    <a:pt x="165998" y="8596"/>
                  </a:lnTo>
                  <a:lnTo>
                    <a:pt x="163352" y="5415"/>
                  </a:lnTo>
                  <a:lnTo>
                    <a:pt x="154767" y="0"/>
                  </a:lnTo>
                  <a:lnTo>
                    <a:pt x="140134" y="885"/>
                  </a:lnTo>
                  <a:lnTo>
                    <a:pt x="115824" y="9318"/>
                  </a:lnTo>
                  <a:lnTo>
                    <a:pt x="102600" y="17492"/>
                  </a:lnTo>
                  <a:lnTo>
                    <a:pt x="92018" y="28181"/>
                  </a:lnTo>
                  <a:lnTo>
                    <a:pt x="89338" y="34700"/>
                  </a:lnTo>
                  <a:lnTo>
                    <a:pt x="88241" y="49469"/>
                  </a:lnTo>
                  <a:lnTo>
                    <a:pt x="89642" y="55242"/>
                  </a:lnTo>
                  <a:lnTo>
                    <a:pt x="94961" y="63537"/>
                  </a:lnTo>
                  <a:lnTo>
                    <a:pt x="121505" y="86470"/>
                  </a:lnTo>
                  <a:lnTo>
                    <a:pt x="121695" y="87670"/>
                  </a:lnTo>
                  <a:lnTo>
                    <a:pt x="113561" y="96338"/>
                  </a:lnTo>
                  <a:lnTo>
                    <a:pt x="66992" y="123254"/>
                  </a:lnTo>
                  <a:lnTo>
                    <a:pt x="29508" y="153279"/>
                  </a:lnTo>
                  <a:lnTo>
                    <a:pt x="8493" y="181550"/>
                  </a:lnTo>
                  <a:lnTo>
                    <a:pt x="334" y="199402"/>
                  </a:lnTo>
                  <a:lnTo>
                    <a:pt x="0" y="216744"/>
                  </a:lnTo>
                  <a:lnTo>
                    <a:pt x="4556" y="232448"/>
                  </a:lnTo>
                  <a:lnTo>
                    <a:pt x="11284" y="244131"/>
                  </a:lnTo>
                  <a:lnTo>
                    <a:pt x="29747" y="258642"/>
                  </a:lnTo>
                  <a:lnTo>
                    <a:pt x="56463" y="265137"/>
                  </a:lnTo>
                  <a:lnTo>
                    <a:pt x="86721" y="260319"/>
                  </a:lnTo>
                  <a:lnTo>
                    <a:pt x="132660" y="24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276"/>
            <p:cNvSpPr/>
            <p:nvPr>
              <p:custDataLst>
                <p:tags r:id="rId103"/>
              </p:custDataLst>
            </p:nvPr>
          </p:nvSpPr>
          <p:spPr>
            <a:xfrm>
              <a:off x="1327150" y="3367265"/>
              <a:ext cx="171451" cy="139365"/>
            </a:xfrm>
            <a:custGeom>
              <a:avLst/>
              <a:gdLst/>
              <a:ahLst/>
              <a:cxnLst/>
              <a:rect l="0" t="0" r="0" b="0"/>
              <a:pathLst>
                <a:path w="171451" h="139365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30507" y="2129"/>
                  </a:lnTo>
                  <a:lnTo>
                    <a:pt x="53803" y="13970"/>
                  </a:lnTo>
                  <a:lnTo>
                    <a:pt x="59152" y="20719"/>
                  </a:lnTo>
                  <a:lnTo>
                    <a:pt x="65095" y="37626"/>
                  </a:lnTo>
                  <a:lnTo>
                    <a:pt x="65070" y="66978"/>
                  </a:lnTo>
                  <a:lnTo>
                    <a:pt x="53852" y="101388"/>
                  </a:lnTo>
                  <a:lnTo>
                    <a:pt x="41103" y="118399"/>
                  </a:lnTo>
                  <a:lnTo>
                    <a:pt x="16664" y="137447"/>
                  </a:lnTo>
                  <a:lnTo>
                    <a:pt x="12521" y="139021"/>
                  </a:lnTo>
                  <a:lnTo>
                    <a:pt x="9053" y="139364"/>
                  </a:lnTo>
                  <a:lnTo>
                    <a:pt x="6035" y="138888"/>
                  </a:lnTo>
                  <a:lnTo>
                    <a:pt x="4729" y="136454"/>
                  </a:lnTo>
                  <a:lnTo>
                    <a:pt x="5159" y="128104"/>
                  </a:lnTo>
                  <a:lnTo>
                    <a:pt x="16110" y="111503"/>
                  </a:lnTo>
                  <a:lnTo>
                    <a:pt x="60596" y="75004"/>
                  </a:lnTo>
                  <a:lnTo>
                    <a:pt x="101889" y="38956"/>
                  </a:lnTo>
                  <a:lnTo>
                    <a:pt x="124470" y="14045"/>
                  </a:lnTo>
                  <a:lnTo>
                    <a:pt x="123902" y="13009"/>
                  </a:lnTo>
                  <a:lnTo>
                    <a:pt x="119508" y="11857"/>
                  </a:lnTo>
                  <a:lnTo>
                    <a:pt x="110970" y="16989"/>
                  </a:lnTo>
                  <a:lnTo>
                    <a:pt x="105730" y="21321"/>
                  </a:lnTo>
                  <a:lnTo>
                    <a:pt x="98026" y="37423"/>
                  </a:lnTo>
                  <a:lnTo>
                    <a:pt x="93662" y="55869"/>
                  </a:lnTo>
                  <a:lnTo>
                    <a:pt x="94074" y="68771"/>
                  </a:lnTo>
                  <a:lnTo>
                    <a:pt x="98490" y="79208"/>
                  </a:lnTo>
                  <a:lnTo>
                    <a:pt x="101643" y="83967"/>
                  </a:lnTo>
                  <a:lnTo>
                    <a:pt x="107273" y="87139"/>
                  </a:lnTo>
                  <a:lnTo>
                    <a:pt x="122936" y="90665"/>
                  </a:lnTo>
                  <a:lnTo>
                    <a:pt x="171450" y="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2277"/>
            <p:cNvSpPr/>
            <p:nvPr>
              <p:custDataLst>
                <p:tags r:id="rId104"/>
              </p:custDataLst>
            </p:nvPr>
          </p:nvSpPr>
          <p:spPr>
            <a:xfrm>
              <a:off x="1162050" y="3539816"/>
              <a:ext cx="254001" cy="22535"/>
            </a:xfrm>
            <a:custGeom>
              <a:avLst/>
              <a:gdLst/>
              <a:ahLst/>
              <a:cxnLst/>
              <a:rect l="0" t="0" r="0" b="0"/>
              <a:pathLst>
                <a:path w="254001" h="22535">
                  <a:moveTo>
                    <a:pt x="0" y="9834"/>
                  </a:moveTo>
                  <a:lnTo>
                    <a:pt x="0" y="9834"/>
                  </a:lnTo>
                  <a:lnTo>
                    <a:pt x="6742" y="6463"/>
                  </a:lnTo>
                  <a:lnTo>
                    <a:pt x="43351" y="3367"/>
                  </a:lnTo>
                  <a:lnTo>
                    <a:pt x="88183" y="0"/>
                  </a:lnTo>
                  <a:lnTo>
                    <a:pt x="123153" y="1465"/>
                  </a:lnTo>
                  <a:lnTo>
                    <a:pt x="156099" y="2586"/>
                  </a:lnTo>
                  <a:lnTo>
                    <a:pt x="200533" y="6981"/>
                  </a:lnTo>
                  <a:lnTo>
                    <a:pt x="254000" y="2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2278"/>
            <p:cNvSpPr/>
            <p:nvPr>
              <p:custDataLst>
                <p:tags r:id="rId105"/>
              </p:custDataLst>
            </p:nvPr>
          </p:nvSpPr>
          <p:spPr>
            <a:xfrm>
              <a:off x="1219200" y="3556000"/>
              <a:ext cx="222251" cy="41472"/>
            </a:xfrm>
            <a:custGeom>
              <a:avLst/>
              <a:gdLst/>
              <a:ahLst/>
              <a:cxnLst/>
              <a:rect l="0" t="0" r="0" b="0"/>
              <a:pathLst>
                <a:path w="222251" h="41472">
                  <a:moveTo>
                    <a:pt x="0" y="38100"/>
                  </a:moveTo>
                  <a:lnTo>
                    <a:pt x="0" y="38100"/>
                  </a:lnTo>
                  <a:lnTo>
                    <a:pt x="10113" y="41471"/>
                  </a:lnTo>
                  <a:lnTo>
                    <a:pt x="54183" y="34428"/>
                  </a:lnTo>
                  <a:lnTo>
                    <a:pt x="86876" y="29883"/>
                  </a:lnTo>
                  <a:lnTo>
                    <a:pt x="122572" y="23629"/>
                  </a:lnTo>
                  <a:lnTo>
                    <a:pt x="158193" y="16146"/>
                  </a:lnTo>
                  <a:lnTo>
                    <a:pt x="201075" y="541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279"/>
            <p:cNvSpPr/>
            <p:nvPr>
              <p:custDataLst>
                <p:tags r:id="rId106"/>
              </p:custDataLst>
            </p:nvPr>
          </p:nvSpPr>
          <p:spPr>
            <a:xfrm>
              <a:off x="1593850" y="3390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8937" y="0"/>
                  </a:lnTo>
                  <a:lnTo>
                    <a:pt x="5958" y="1411"/>
                  </a:lnTo>
                  <a:lnTo>
                    <a:pt x="397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280"/>
            <p:cNvSpPr/>
            <p:nvPr>
              <p:custDataLst>
                <p:tags r:id="rId107"/>
              </p:custDataLst>
            </p:nvPr>
          </p:nvSpPr>
          <p:spPr>
            <a:xfrm>
              <a:off x="1619250" y="3505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3" name="SMARTInkShape-2281"/>
          <p:cNvSpPr/>
          <p:nvPr>
            <p:custDataLst>
              <p:tags r:id="rId4"/>
            </p:custDataLst>
          </p:nvPr>
        </p:nvSpPr>
        <p:spPr>
          <a:xfrm>
            <a:off x="3067933" y="1941765"/>
            <a:ext cx="113418" cy="107472"/>
          </a:xfrm>
          <a:custGeom>
            <a:avLst/>
            <a:gdLst/>
            <a:ahLst/>
            <a:cxnLst/>
            <a:rect l="0" t="0" r="0" b="0"/>
            <a:pathLst>
              <a:path w="113418" h="107472">
                <a:moveTo>
                  <a:pt x="5467" y="33085"/>
                </a:moveTo>
                <a:lnTo>
                  <a:pt x="5467" y="33085"/>
                </a:lnTo>
                <a:lnTo>
                  <a:pt x="0" y="33085"/>
                </a:lnTo>
                <a:lnTo>
                  <a:pt x="2750" y="36456"/>
                </a:lnTo>
                <a:lnTo>
                  <a:pt x="9672" y="81174"/>
                </a:lnTo>
                <a:lnTo>
                  <a:pt x="11733" y="107471"/>
                </a:lnTo>
                <a:lnTo>
                  <a:pt x="18721" y="61830"/>
                </a:lnTo>
                <a:lnTo>
                  <a:pt x="30114" y="25279"/>
                </a:lnTo>
                <a:lnTo>
                  <a:pt x="39704" y="13623"/>
                </a:lnTo>
                <a:lnTo>
                  <a:pt x="63108" y="391"/>
                </a:lnTo>
                <a:lnTo>
                  <a:pt x="69294" y="0"/>
                </a:lnTo>
                <a:lnTo>
                  <a:pt x="81812" y="3329"/>
                </a:lnTo>
                <a:lnTo>
                  <a:pt x="92550" y="15156"/>
                </a:lnTo>
                <a:lnTo>
                  <a:pt x="104647" y="41649"/>
                </a:lnTo>
                <a:lnTo>
                  <a:pt x="113417" y="902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9" name="SMARTInkShape-Group415"/>
          <p:cNvGrpSpPr/>
          <p:nvPr/>
        </p:nvGrpSpPr>
        <p:grpSpPr>
          <a:xfrm>
            <a:off x="2927611" y="2641600"/>
            <a:ext cx="225597" cy="184151"/>
            <a:chOff x="2927611" y="2641600"/>
            <a:chExt cx="225597" cy="184151"/>
          </a:xfrm>
        </p:grpSpPr>
        <p:sp>
          <p:nvSpPr>
            <p:cNvPr id="1134" name="SMARTInkShape-2282"/>
            <p:cNvSpPr/>
            <p:nvPr>
              <p:custDataLst>
                <p:tags r:id="rId97"/>
              </p:custDataLst>
            </p:nvPr>
          </p:nvSpPr>
          <p:spPr>
            <a:xfrm>
              <a:off x="2959100" y="27305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6272" y="89329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2283"/>
            <p:cNvSpPr/>
            <p:nvPr>
              <p:custDataLst>
                <p:tags r:id="rId98"/>
              </p:custDataLst>
            </p:nvPr>
          </p:nvSpPr>
          <p:spPr>
            <a:xfrm>
              <a:off x="2927611" y="2641600"/>
              <a:ext cx="18790" cy="1"/>
            </a:xfrm>
            <a:custGeom>
              <a:avLst/>
              <a:gdLst/>
              <a:ahLst/>
              <a:cxnLst/>
              <a:rect l="0" t="0" r="0" b="0"/>
              <a:pathLst>
                <a:path w="1879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2284"/>
            <p:cNvSpPr/>
            <p:nvPr>
              <p:custDataLst>
                <p:tags r:id="rId99"/>
              </p:custDataLst>
            </p:nvPr>
          </p:nvSpPr>
          <p:spPr>
            <a:xfrm>
              <a:off x="2997200" y="27305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13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2285"/>
            <p:cNvSpPr/>
            <p:nvPr>
              <p:custDataLst>
                <p:tags r:id="rId100"/>
              </p:custDataLst>
            </p:nvPr>
          </p:nvSpPr>
          <p:spPr>
            <a:xfrm>
              <a:off x="3004433" y="2806700"/>
              <a:ext cx="68968" cy="17907"/>
            </a:xfrm>
            <a:custGeom>
              <a:avLst/>
              <a:gdLst/>
              <a:ahLst/>
              <a:cxnLst/>
              <a:rect l="0" t="0" r="0" b="0"/>
              <a:pathLst>
                <a:path w="68968" h="17907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8"/>
                  </a:lnTo>
                  <a:lnTo>
                    <a:pt x="1116" y="16475"/>
                  </a:lnTo>
                  <a:lnTo>
                    <a:pt x="6120" y="17906"/>
                  </a:lnTo>
                  <a:lnTo>
                    <a:pt x="43977" y="11811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2286"/>
            <p:cNvSpPr/>
            <p:nvPr>
              <p:custDataLst>
                <p:tags r:id="rId101"/>
              </p:custDataLst>
            </p:nvPr>
          </p:nvSpPr>
          <p:spPr>
            <a:xfrm>
              <a:off x="3143250" y="2711450"/>
              <a:ext cx="9958" cy="107951"/>
            </a:xfrm>
            <a:custGeom>
              <a:avLst/>
              <a:gdLst/>
              <a:ahLst/>
              <a:cxnLst/>
              <a:rect l="0" t="0" r="0" b="0"/>
              <a:pathLst>
                <a:path w="9958" h="1079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9957" y="30404"/>
                  </a:lnTo>
                  <a:lnTo>
                    <a:pt x="6964" y="72068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0" name="SMARTInkShape-2287"/>
          <p:cNvSpPr/>
          <p:nvPr>
            <p:custDataLst>
              <p:tags r:id="rId5"/>
            </p:custDataLst>
          </p:nvPr>
        </p:nvSpPr>
        <p:spPr>
          <a:xfrm>
            <a:off x="4611865" y="2122057"/>
            <a:ext cx="493536" cy="341744"/>
          </a:xfrm>
          <a:custGeom>
            <a:avLst/>
            <a:gdLst/>
            <a:ahLst/>
            <a:cxnLst/>
            <a:rect l="0" t="0" r="0" b="0"/>
            <a:pathLst>
              <a:path w="493536" h="341744">
                <a:moveTo>
                  <a:pt x="10935" y="341743"/>
                </a:moveTo>
                <a:lnTo>
                  <a:pt x="10935" y="341743"/>
                </a:lnTo>
                <a:lnTo>
                  <a:pt x="4193" y="341743"/>
                </a:lnTo>
                <a:lnTo>
                  <a:pt x="2207" y="341037"/>
                </a:lnTo>
                <a:lnTo>
                  <a:pt x="883" y="339861"/>
                </a:lnTo>
                <a:lnTo>
                  <a:pt x="0" y="338372"/>
                </a:lnTo>
                <a:lnTo>
                  <a:pt x="117" y="337379"/>
                </a:lnTo>
                <a:lnTo>
                  <a:pt x="901" y="336717"/>
                </a:lnTo>
                <a:lnTo>
                  <a:pt x="2129" y="336276"/>
                </a:lnTo>
                <a:lnTo>
                  <a:pt x="42004" y="335445"/>
                </a:lnTo>
                <a:lnTo>
                  <a:pt x="86462" y="332029"/>
                </a:lnTo>
                <a:lnTo>
                  <a:pt x="133340" y="323202"/>
                </a:lnTo>
                <a:lnTo>
                  <a:pt x="137027" y="322793"/>
                </a:lnTo>
                <a:lnTo>
                  <a:pt x="137531" y="320856"/>
                </a:lnTo>
                <a:lnTo>
                  <a:pt x="137666" y="319352"/>
                </a:lnTo>
                <a:lnTo>
                  <a:pt x="138461" y="318349"/>
                </a:lnTo>
                <a:lnTo>
                  <a:pt x="154951" y="310954"/>
                </a:lnTo>
                <a:lnTo>
                  <a:pt x="155629" y="311339"/>
                </a:lnTo>
                <a:lnTo>
                  <a:pt x="156382" y="313649"/>
                </a:lnTo>
                <a:lnTo>
                  <a:pt x="155878" y="314547"/>
                </a:lnTo>
                <a:lnTo>
                  <a:pt x="154836" y="315146"/>
                </a:lnTo>
                <a:lnTo>
                  <a:pt x="151464" y="316106"/>
                </a:lnTo>
                <a:lnTo>
                  <a:pt x="151004" y="318119"/>
                </a:lnTo>
                <a:lnTo>
                  <a:pt x="150657" y="322425"/>
                </a:lnTo>
                <a:lnTo>
                  <a:pt x="145566" y="282595"/>
                </a:lnTo>
                <a:lnTo>
                  <a:pt x="139098" y="242687"/>
                </a:lnTo>
                <a:lnTo>
                  <a:pt x="132337" y="204114"/>
                </a:lnTo>
                <a:lnTo>
                  <a:pt x="128391" y="161101"/>
                </a:lnTo>
                <a:lnTo>
                  <a:pt x="126638" y="119641"/>
                </a:lnTo>
                <a:lnTo>
                  <a:pt x="125650" y="74616"/>
                </a:lnTo>
                <a:lnTo>
                  <a:pt x="125419" y="55098"/>
                </a:lnTo>
                <a:lnTo>
                  <a:pt x="130961" y="39367"/>
                </a:lnTo>
                <a:lnTo>
                  <a:pt x="141891" y="25321"/>
                </a:lnTo>
                <a:lnTo>
                  <a:pt x="158509" y="12022"/>
                </a:lnTo>
                <a:lnTo>
                  <a:pt x="177652" y="4700"/>
                </a:lnTo>
                <a:lnTo>
                  <a:pt x="222059" y="0"/>
                </a:lnTo>
                <a:lnTo>
                  <a:pt x="259051" y="2557"/>
                </a:lnTo>
                <a:lnTo>
                  <a:pt x="290082" y="14525"/>
                </a:lnTo>
                <a:lnTo>
                  <a:pt x="313779" y="34848"/>
                </a:lnTo>
                <a:lnTo>
                  <a:pt x="327463" y="62114"/>
                </a:lnTo>
                <a:lnTo>
                  <a:pt x="338408" y="108707"/>
                </a:lnTo>
                <a:lnTo>
                  <a:pt x="343776" y="151026"/>
                </a:lnTo>
                <a:lnTo>
                  <a:pt x="342231" y="196883"/>
                </a:lnTo>
                <a:lnTo>
                  <a:pt x="340048" y="233753"/>
                </a:lnTo>
                <a:lnTo>
                  <a:pt x="329265" y="275936"/>
                </a:lnTo>
                <a:lnTo>
                  <a:pt x="323866" y="292740"/>
                </a:lnTo>
                <a:lnTo>
                  <a:pt x="311571" y="316327"/>
                </a:lnTo>
                <a:lnTo>
                  <a:pt x="310033" y="324178"/>
                </a:lnTo>
                <a:lnTo>
                  <a:pt x="310522" y="325800"/>
                </a:lnTo>
                <a:lnTo>
                  <a:pt x="311554" y="326881"/>
                </a:lnTo>
                <a:lnTo>
                  <a:pt x="315490" y="328916"/>
                </a:lnTo>
                <a:lnTo>
                  <a:pt x="355074" y="325669"/>
                </a:lnTo>
                <a:lnTo>
                  <a:pt x="394714" y="327645"/>
                </a:lnTo>
                <a:lnTo>
                  <a:pt x="434634" y="330648"/>
                </a:lnTo>
                <a:lnTo>
                  <a:pt x="481243" y="335115"/>
                </a:lnTo>
                <a:lnTo>
                  <a:pt x="493535" y="3353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3" name="SMARTInkShape-Group417"/>
          <p:cNvGrpSpPr/>
          <p:nvPr/>
        </p:nvGrpSpPr>
        <p:grpSpPr>
          <a:xfrm>
            <a:off x="4149529" y="2343150"/>
            <a:ext cx="149422" cy="113932"/>
            <a:chOff x="4149529" y="2343150"/>
            <a:chExt cx="149422" cy="113932"/>
          </a:xfrm>
        </p:grpSpPr>
        <p:sp>
          <p:nvSpPr>
            <p:cNvPr id="1141" name="SMARTInkShape-2288"/>
            <p:cNvSpPr/>
            <p:nvPr>
              <p:custDataLst>
                <p:tags r:id="rId95"/>
              </p:custDataLst>
            </p:nvPr>
          </p:nvSpPr>
          <p:spPr>
            <a:xfrm>
              <a:off x="4149529" y="2432050"/>
              <a:ext cx="130372" cy="25032"/>
            </a:xfrm>
            <a:custGeom>
              <a:avLst/>
              <a:gdLst/>
              <a:ahLst/>
              <a:cxnLst/>
              <a:rect l="0" t="0" r="0" b="0"/>
              <a:pathLst>
                <a:path w="130372" h="25032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5" y="8838"/>
                  </a:lnTo>
                  <a:lnTo>
                    <a:pt x="47999" y="21199"/>
                  </a:lnTo>
                  <a:lnTo>
                    <a:pt x="91730" y="25031"/>
                  </a:lnTo>
                  <a:lnTo>
                    <a:pt x="1303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2289"/>
            <p:cNvSpPr/>
            <p:nvPr>
              <p:custDataLst>
                <p:tags r:id="rId96"/>
              </p:custDataLst>
            </p:nvPr>
          </p:nvSpPr>
          <p:spPr>
            <a:xfrm>
              <a:off x="4172212" y="2343150"/>
              <a:ext cx="126739" cy="6351"/>
            </a:xfrm>
            <a:custGeom>
              <a:avLst/>
              <a:gdLst/>
              <a:ahLst/>
              <a:cxnLst/>
              <a:rect l="0" t="0" r="0" b="0"/>
              <a:pathLst>
                <a:path w="12673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41175" y="4468"/>
                  </a:lnTo>
                  <a:lnTo>
                    <a:pt x="84201" y="883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9" name="SMARTInkShape-Group418"/>
          <p:cNvGrpSpPr/>
          <p:nvPr/>
        </p:nvGrpSpPr>
        <p:grpSpPr>
          <a:xfrm>
            <a:off x="3082631" y="2142688"/>
            <a:ext cx="644820" cy="429063"/>
            <a:chOff x="3082631" y="2142688"/>
            <a:chExt cx="644820" cy="429063"/>
          </a:xfrm>
        </p:grpSpPr>
        <p:sp>
          <p:nvSpPr>
            <p:cNvPr id="1144" name="SMARTInkShape-2290"/>
            <p:cNvSpPr/>
            <p:nvPr>
              <p:custDataLst>
                <p:tags r:id="rId90"/>
              </p:custDataLst>
            </p:nvPr>
          </p:nvSpPr>
          <p:spPr>
            <a:xfrm>
              <a:off x="3685648" y="2413000"/>
              <a:ext cx="16403" cy="19051"/>
            </a:xfrm>
            <a:custGeom>
              <a:avLst/>
              <a:gdLst/>
              <a:ahLst/>
              <a:cxnLst/>
              <a:rect l="0" t="0" r="0" b="0"/>
              <a:pathLst>
                <a:path w="1640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3310" y="9616"/>
                  </a:lnTo>
                  <a:lnTo>
                    <a:pt x="0" y="4744"/>
                  </a:lnTo>
                  <a:lnTo>
                    <a:pt x="528" y="3163"/>
                  </a:lnTo>
                  <a:lnTo>
                    <a:pt x="2292" y="2109"/>
                  </a:lnTo>
                  <a:lnTo>
                    <a:pt x="10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291"/>
            <p:cNvSpPr/>
            <p:nvPr>
              <p:custDataLst>
                <p:tags r:id="rId91"/>
              </p:custDataLst>
            </p:nvPr>
          </p:nvSpPr>
          <p:spPr>
            <a:xfrm>
              <a:off x="3512376" y="2146940"/>
              <a:ext cx="157925" cy="372806"/>
            </a:xfrm>
            <a:custGeom>
              <a:avLst/>
              <a:gdLst/>
              <a:ahLst/>
              <a:cxnLst/>
              <a:rect l="0" t="0" r="0" b="0"/>
              <a:pathLst>
                <a:path w="157925" h="372806">
                  <a:moveTo>
                    <a:pt x="157924" y="12060"/>
                  </a:moveTo>
                  <a:lnTo>
                    <a:pt x="157924" y="12060"/>
                  </a:lnTo>
                  <a:lnTo>
                    <a:pt x="157924" y="8689"/>
                  </a:lnTo>
                  <a:lnTo>
                    <a:pt x="157218" y="7696"/>
                  </a:lnTo>
                  <a:lnTo>
                    <a:pt x="156042" y="7034"/>
                  </a:lnTo>
                  <a:lnTo>
                    <a:pt x="154553" y="6593"/>
                  </a:lnTo>
                  <a:lnTo>
                    <a:pt x="149086" y="2600"/>
                  </a:lnTo>
                  <a:lnTo>
                    <a:pt x="125709" y="0"/>
                  </a:lnTo>
                  <a:lnTo>
                    <a:pt x="82246" y="2815"/>
                  </a:lnTo>
                  <a:lnTo>
                    <a:pt x="37877" y="14294"/>
                  </a:lnTo>
                  <a:lnTo>
                    <a:pt x="28606" y="20344"/>
                  </a:lnTo>
                  <a:lnTo>
                    <a:pt x="22838" y="27736"/>
                  </a:lnTo>
                  <a:lnTo>
                    <a:pt x="20275" y="35725"/>
                  </a:lnTo>
                  <a:lnTo>
                    <a:pt x="19334" y="73336"/>
                  </a:lnTo>
                  <a:lnTo>
                    <a:pt x="22002" y="114099"/>
                  </a:lnTo>
                  <a:lnTo>
                    <a:pt x="18951" y="161611"/>
                  </a:lnTo>
                  <a:lnTo>
                    <a:pt x="15490" y="194709"/>
                  </a:lnTo>
                  <a:lnTo>
                    <a:pt x="9574" y="241705"/>
                  </a:lnTo>
                  <a:lnTo>
                    <a:pt x="3353" y="280167"/>
                  </a:lnTo>
                  <a:lnTo>
                    <a:pt x="0" y="323357"/>
                  </a:lnTo>
                  <a:lnTo>
                    <a:pt x="1218" y="351853"/>
                  </a:lnTo>
                  <a:lnTo>
                    <a:pt x="6129" y="364858"/>
                  </a:lnTo>
                  <a:lnTo>
                    <a:pt x="8044" y="367909"/>
                  </a:lnTo>
                  <a:lnTo>
                    <a:pt x="11438" y="369942"/>
                  </a:lnTo>
                  <a:lnTo>
                    <a:pt x="27032" y="372805"/>
                  </a:lnTo>
                  <a:lnTo>
                    <a:pt x="57227" y="371891"/>
                  </a:lnTo>
                  <a:lnTo>
                    <a:pt x="96533" y="366150"/>
                  </a:lnTo>
                  <a:lnTo>
                    <a:pt x="105867" y="360862"/>
                  </a:lnTo>
                  <a:lnTo>
                    <a:pt x="113474" y="35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2292"/>
            <p:cNvSpPr/>
            <p:nvPr>
              <p:custDataLst>
                <p:tags r:id="rId92"/>
              </p:custDataLst>
            </p:nvPr>
          </p:nvSpPr>
          <p:spPr>
            <a:xfrm>
              <a:off x="3082631" y="2142688"/>
              <a:ext cx="185729" cy="374322"/>
            </a:xfrm>
            <a:custGeom>
              <a:avLst/>
              <a:gdLst/>
              <a:ahLst/>
              <a:cxnLst/>
              <a:rect l="0" t="0" r="0" b="0"/>
              <a:pathLst>
                <a:path w="185729" h="374322">
                  <a:moveTo>
                    <a:pt x="9819" y="60762"/>
                  </a:moveTo>
                  <a:lnTo>
                    <a:pt x="9819" y="60762"/>
                  </a:lnTo>
                  <a:lnTo>
                    <a:pt x="9819" y="51923"/>
                  </a:lnTo>
                  <a:lnTo>
                    <a:pt x="11700" y="47897"/>
                  </a:lnTo>
                  <a:lnTo>
                    <a:pt x="14183" y="43755"/>
                  </a:lnTo>
                  <a:lnTo>
                    <a:pt x="15777" y="35347"/>
                  </a:lnTo>
                  <a:lnTo>
                    <a:pt x="16162" y="23033"/>
                  </a:lnTo>
                  <a:lnTo>
                    <a:pt x="15462" y="32874"/>
                  </a:lnTo>
                  <a:lnTo>
                    <a:pt x="11143" y="52170"/>
                  </a:lnTo>
                  <a:lnTo>
                    <a:pt x="5629" y="97417"/>
                  </a:lnTo>
                  <a:lnTo>
                    <a:pt x="3404" y="137631"/>
                  </a:lnTo>
                  <a:lnTo>
                    <a:pt x="0" y="184981"/>
                  </a:lnTo>
                  <a:lnTo>
                    <a:pt x="1457" y="218041"/>
                  </a:lnTo>
                  <a:lnTo>
                    <a:pt x="6243" y="261645"/>
                  </a:lnTo>
                  <a:lnTo>
                    <a:pt x="12131" y="301375"/>
                  </a:lnTo>
                  <a:lnTo>
                    <a:pt x="25510" y="346246"/>
                  </a:lnTo>
                  <a:lnTo>
                    <a:pt x="33491" y="362621"/>
                  </a:lnTo>
                  <a:lnTo>
                    <a:pt x="38300" y="367835"/>
                  </a:lnTo>
                  <a:lnTo>
                    <a:pt x="49288" y="373628"/>
                  </a:lnTo>
                  <a:lnTo>
                    <a:pt x="63109" y="374321"/>
                  </a:lnTo>
                  <a:lnTo>
                    <a:pt x="77954" y="371572"/>
                  </a:lnTo>
                  <a:lnTo>
                    <a:pt x="111193" y="354376"/>
                  </a:lnTo>
                  <a:lnTo>
                    <a:pt x="131705" y="332857"/>
                  </a:lnTo>
                  <a:lnTo>
                    <a:pt x="153637" y="295194"/>
                  </a:lnTo>
                  <a:lnTo>
                    <a:pt x="169789" y="258556"/>
                  </a:lnTo>
                  <a:lnTo>
                    <a:pt x="181238" y="216421"/>
                  </a:lnTo>
                  <a:lnTo>
                    <a:pt x="185728" y="176027"/>
                  </a:lnTo>
                  <a:lnTo>
                    <a:pt x="182176" y="128817"/>
                  </a:lnTo>
                  <a:lnTo>
                    <a:pt x="176677" y="90569"/>
                  </a:lnTo>
                  <a:lnTo>
                    <a:pt x="170579" y="46937"/>
                  </a:lnTo>
                  <a:lnTo>
                    <a:pt x="162340" y="3423"/>
                  </a:lnTo>
                  <a:lnTo>
                    <a:pt x="160888" y="1370"/>
                  </a:lnTo>
                  <a:lnTo>
                    <a:pt x="159216" y="0"/>
                  </a:lnTo>
                  <a:lnTo>
                    <a:pt x="158100" y="499"/>
                  </a:lnTo>
                  <a:lnTo>
                    <a:pt x="156860" y="4815"/>
                  </a:lnTo>
                  <a:lnTo>
                    <a:pt x="156163" y="15179"/>
                  </a:lnTo>
                  <a:lnTo>
                    <a:pt x="162219" y="3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2293"/>
            <p:cNvSpPr/>
            <p:nvPr>
              <p:custDataLst>
                <p:tags r:id="rId93"/>
              </p:custDataLst>
            </p:nvPr>
          </p:nvSpPr>
          <p:spPr>
            <a:xfrm>
              <a:off x="3486150" y="236855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50279" y="27035"/>
                  </a:lnTo>
                  <a:lnTo>
                    <a:pt x="91332" y="111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2294"/>
            <p:cNvSpPr/>
            <p:nvPr>
              <p:custDataLst>
                <p:tags r:id="rId94"/>
              </p:custDataLst>
            </p:nvPr>
          </p:nvSpPr>
          <p:spPr>
            <a:xfrm>
              <a:off x="3717441" y="2501900"/>
              <a:ext cx="10010" cy="69851"/>
            </a:xfrm>
            <a:custGeom>
              <a:avLst/>
              <a:gdLst/>
              <a:ahLst/>
              <a:cxnLst/>
              <a:rect l="0" t="0" r="0" b="0"/>
              <a:pathLst>
                <a:path w="10010" h="69851">
                  <a:moveTo>
                    <a:pt x="3659" y="0"/>
                  </a:moveTo>
                  <a:lnTo>
                    <a:pt x="3659" y="0"/>
                  </a:lnTo>
                  <a:lnTo>
                    <a:pt x="2953" y="14503"/>
                  </a:lnTo>
                  <a:lnTo>
                    <a:pt x="0" y="28835"/>
                  </a:lnTo>
                  <a:lnTo>
                    <a:pt x="4609" y="54484"/>
                  </a:lnTo>
                  <a:lnTo>
                    <a:pt x="1000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2" name="SMARTInkShape-Group419"/>
          <p:cNvGrpSpPr/>
          <p:nvPr/>
        </p:nvGrpSpPr>
        <p:grpSpPr>
          <a:xfrm>
            <a:off x="6385012" y="1192080"/>
            <a:ext cx="437637" cy="382432"/>
            <a:chOff x="6385012" y="1192080"/>
            <a:chExt cx="437637" cy="382432"/>
          </a:xfrm>
        </p:grpSpPr>
        <p:sp>
          <p:nvSpPr>
            <p:cNvPr id="1150" name="SMARTInkShape-2295"/>
            <p:cNvSpPr/>
            <p:nvPr>
              <p:custDataLst>
                <p:tags r:id="rId88"/>
              </p:custDataLst>
            </p:nvPr>
          </p:nvSpPr>
          <p:spPr>
            <a:xfrm>
              <a:off x="6385012" y="1392450"/>
              <a:ext cx="250739" cy="182062"/>
            </a:xfrm>
            <a:custGeom>
              <a:avLst/>
              <a:gdLst/>
              <a:ahLst/>
              <a:cxnLst/>
              <a:rect l="0" t="0" r="0" b="0"/>
              <a:pathLst>
                <a:path w="250739" h="182062">
                  <a:moveTo>
                    <a:pt x="98338" y="55350"/>
                  </a:moveTo>
                  <a:lnTo>
                    <a:pt x="98338" y="55350"/>
                  </a:lnTo>
                  <a:lnTo>
                    <a:pt x="94967" y="51979"/>
                  </a:lnTo>
                  <a:lnTo>
                    <a:pt x="93312" y="48443"/>
                  </a:lnTo>
                  <a:lnTo>
                    <a:pt x="82551" y="14993"/>
                  </a:lnTo>
                  <a:lnTo>
                    <a:pt x="76976" y="7310"/>
                  </a:lnTo>
                  <a:lnTo>
                    <a:pt x="69793" y="2249"/>
                  </a:lnTo>
                  <a:lnTo>
                    <a:pt x="61898" y="0"/>
                  </a:lnTo>
                  <a:lnTo>
                    <a:pt x="57111" y="2222"/>
                  </a:lnTo>
                  <a:lnTo>
                    <a:pt x="46147" y="12217"/>
                  </a:lnTo>
                  <a:lnTo>
                    <a:pt x="24705" y="47195"/>
                  </a:lnTo>
                  <a:lnTo>
                    <a:pt x="12460" y="79242"/>
                  </a:lnTo>
                  <a:lnTo>
                    <a:pt x="1397" y="125459"/>
                  </a:lnTo>
                  <a:lnTo>
                    <a:pt x="0" y="157732"/>
                  </a:lnTo>
                  <a:lnTo>
                    <a:pt x="3127" y="172114"/>
                  </a:lnTo>
                  <a:lnTo>
                    <a:pt x="9220" y="180858"/>
                  </a:lnTo>
                  <a:lnTo>
                    <a:pt x="13526" y="182061"/>
                  </a:lnTo>
                  <a:lnTo>
                    <a:pt x="23955" y="179635"/>
                  </a:lnTo>
                  <a:lnTo>
                    <a:pt x="33764" y="168208"/>
                  </a:lnTo>
                  <a:lnTo>
                    <a:pt x="51559" y="125386"/>
                  </a:lnTo>
                  <a:lnTo>
                    <a:pt x="64407" y="83784"/>
                  </a:lnTo>
                  <a:lnTo>
                    <a:pt x="67265" y="66106"/>
                  </a:lnTo>
                  <a:lnTo>
                    <a:pt x="67595" y="56603"/>
                  </a:lnTo>
                  <a:lnTo>
                    <a:pt x="68670" y="54068"/>
                  </a:lnTo>
                  <a:lnTo>
                    <a:pt x="70092" y="52379"/>
                  </a:lnTo>
                  <a:lnTo>
                    <a:pt x="70335" y="54075"/>
                  </a:lnTo>
                  <a:lnTo>
                    <a:pt x="67010" y="97592"/>
                  </a:lnTo>
                  <a:lnTo>
                    <a:pt x="68124" y="126506"/>
                  </a:lnTo>
                  <a:lnTo>
                    <a:pt x="76765" y="148400"/>
                  </a:lnTo>
                  <a:lnTo>
                    <a:pt x="84281" y="159265"/>
                  </a:lnTo>
                  <a:lnTo>
                    <a:pt x="88966" y="160610"/>
                  </a:lnTo>
                  <a:lnTo>
                    <a:pt x="94206" y="159390"/>
                  </a:lnTo>
                  <a:lnTo>
                    <a:pt x="99818" y="156460"/>
                  </a:lnTo>
                  <a:lnTo>
                    <a:pt x="124030" y="126410"/>
                  </a:lnTo>
                  <a:lnTo>
                    <a:pt x="141463" y="96082"/>
                  </a:lnTo>
                  <a:lnTo>
                    <a:pt x="156872" y="49294"/>
                  </a:lnTo>
                  <a:lnTo>
                    <a:pt x="160367" y="40150"/>
                  </a:lnTo>
                  <a:lnTo>
                    <a:pt x="160151" y="40278"/>
                  </a:lnTo>
                  <a:lnTo>
                    <a:pt x="158029" y="44183"/>
                  </a:lnTo>
                  <a:lnTo>
                    <a:pt x="152340" y="85205"/>
                  </a:lnTo>
                  <a:lnTo>
                    <a:pt x="149558" y="129140"/>
                  </a:lnTo>
                  <a:lnTo>
                    <a:pt x="149221" y="149732"/>
                  </a:lnTo>
                  <a:lnTo>
                    <a:pt x="149898" y="151433"/>
                  </a:lnTo>
                  <a:lnTo>
                    <a:pt x="151056" y="151860"/>
                  </a:lnTo>
                  <a:lnTo>
                    <a:pt x="152533" y="151440"/>
                  </a:lnTo>
                  <a:lnTo>
                    <a:pt x="154175" y="143447"/>
                  </a:lnTo>
                  <a:lnTo>
                    <a:pt x="157021" y="129077"/>
                  </a:lnTo>
                  <a:lnTo>
                    <a:pt x="176094" y="83476"/>
                  </a:lnTo>
                  <a:lnTo>
                    <a:pt x="187929" y="59383"/>
                  </a:lnTo>
                  <a:lnTo>
                    <a:pt x="200245" y="43972"/>
                  </a:lnTo>
                  <a:lnTo>
                    <a:pt x="210892" y="36182"/>
                  </a:lnTo>
                  <a:lnTo>
                    <a:pt x="215708" y="34105"/>
                  </a:lnTo>
                  <a:lnTo>
                    <a:pt x="220329" y="34131"/>
                  </a:lnTo>
                  <a:lnTo>
                    <a:pt x="229226" y="37923"/>
                  </a:lnTo>
                  <a:lnTo>
                    <a:pt x="232163" y="42321"/>
                  </a:lnTo>
                  <a:lnTo>
                    <a:pt x="235427" y="54733"/>
                  </a:lnTo>
                  <a:lnTo>
                    <a:pt x="237523" y="99495"/>
                  </a:lnTo>
                  <a:lnTo>
                    <a:pt x="237936" y="141890"/>
                  </a:lnTo>
                  <a:lnTo>
                    <a:pt x="239404" y="158018"/>
                  </a:lnTo>
                  <a:lnTo>
                    <a:pt x="250738" y="17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2296"/>
            <p:cNvSpPr/>
            <p:nvPr>
              <p:custDataLst>
                <p:tags r:id="rId89"/>
              </p:custDataLst>
            </p:nvPr>
          </p:nvSpPr>
          <p:spPr>
            <a:xfrm>
              <a:off x="6695408" y="1192080"/>
              <a:ext cx="127241" cy="369539"/>
            </a:xfrm>
            <a:custGeom>
              <a:avLst/>
              <a:gdLst/>
              <a:ahLst/>
              <a:cxnLst/>
              <a:rect l="0" t="0" r="0" b="0"/>
              <a:pathLst>
                <a:path w="127241" h="369539">
                  <a:moveTo>
                    <a:pt x="67342" y="230320"/>
                  </a:moveTo>
                  <a:lnTo>
                    <a:pt x="67342" y="230320"/>
                  </a:lnTo>
                  <a:lnTo>
                    <a:pt x="58553" y="216505"/>
                  </a:lnTo>
                  <a:lnTo>
                    <a:pt x="55133" y="212643"/>
                  </a:lnTo>
                  <a:lnTo>
                    <a:pt x="45689" y="208353"/>
                  </a:lnTo>
                  <a:lnTo>
                    <a:pt x="40206" y="207208"/>
                  </a:lnTo>
                  <a:lnTo>
                    <a:pt x="35139" y="208562"/>
                  </a:lnTo>
                  <a:lnTo>
                    <a:pt x="25748" y="215711"/>
                  </a:lnTo>
                  <a:lnTo>
                    <a:pt x="12528" y="241749"/>
                  </a:lnTo>
                  <a:lnTo>
                    <a:pt x="1193" y="288473"/>
                  </a:lnTo>
                  <a:lnTo>
                    <a:pt x="0" y="324456"/>
                  </a:lnTo>
                  <a:lnTo>
                    <a:pt x="7956" y="352208"/>
                  </a:lnTo>
                  <a:lnTo>
                    <a:pt x="15313" y="364690"/>
                  </a:lnTo>
                  <a:lnTo>
                    <a:pt x="20661" y="367878"/>
                  </a:lnTo>
                  <a:lnTo>
                    <a:pt x="34130" y="369538"/>
                  </a:lnTo>
                  <a:lnTo>
                    <a:pt x="49523" y="362280"/>
                  </a:lnTo>
                  <a:lnTo>
                    <a:pt x="65772" y="347530"/>
                  </a:lnTo>
                  <a:lnTo>
                    <a:pt x="90082" y="310753"/>
                  </a:lnTo>
                  <a:lnTo>
                    <a:pt x="104259" y="280414"/>
                  </a:lnTo>
                  <a:lnTo>
                    <a:pt x="113853" y="234945"/>
                  </a:lnTo>
                  <a:lnTo>
                    <a:pt x="117399" y="208004"/>
                  </a:lnTo>
                  <a:lnTo>
                    <a:pt x="119763" y="178753"/>
                  </a:lnTo>
                  <a:lnTo>
                    <a:pt x="121339" y="147964"/>
                  </a:lnTo>
                  <a:lnTo>
                    <a:pt x="122390" y="116150"/>
                  </a:lnTo>
                  <a:lnTo>
                    <a:pt x="123796" y="89295"/>
                  </a:lnTo>
                  <a:lnTo>
                    <a:pt x="127240" y="44405"/>
                  </a:lnTo>
                  <a:lnTo>
                    <a:pt x="126404" y="10996"/>
                  </a:lnTo>
                  <a:lnTo>
                    <a:pt x="124354" y="5788"/>
                  </a:lnTo>
                  <a:lnTo>
                    <a:pt x="121579" y="2315"/>
                  </a:lnTo>
                  <a:lnTo>
                    <a:pt x="118316" y="0"/>
                  </a:lnTo>
                  <a:lnTo>
                    <a:pt x="115436" y="1279"/>
                  </a:lnTo>
                  <a:lnTo>
                    <a:pt x="110353" y="10226"/>
                  </a:lnTo>
                  <a:lnTo>
                    <a:pt x="100155" y="47985"/>
                  </a:lnTo>
                  <a:lnTo>
                    <a:pt x="94154" y="92838"/>
                  </a:lnTo>
                  <a:lnTo>
                    <a:pt x="91568" y="119615"/>
                  </a:lnTo>
                  <a:lnTo>
                    <a:pt x="89842" y="145933"/>
                  </a:lnTo>
                  <a:lnTo>
                    <a:pt x="88692" y="171946"/>
                  </a:lnTo>
                  <a:lnTo>
                    <a:pt x="87925" y="197754"/>
                  </a:lnTo>
                  <a:lnTo>
                    <a:pt x="88955" y="245244"/>
                  </a:lnTo>
                  <a:lnTo>
                    <a:pt x="93175" y="287753"/>
                  </a:lnTo>
                  <a:lnTo>
                    <a:pt x="105335" y="334513"/>
                  </a:lnTo>
                  <a:lnTo>
                    <a:pt x="111792" y="35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3" name="SMARTInkShape-2297"/>
          <p:cNvSpPr/>
          <p:nvPr>
            <p:custDataLst>
              <p:tags r:id="rId6"/>
            </p:custDataLst>
          </p:nvPr>
        </p:nvSpPr>
        <p:spPr>
          <a:xfrm>
            <a:off x="5727700" y="1574800"/>
            <a:ext cx="50801" cy="76201"/>
          </a:xfrm>
          <a:custGeom>
            <a:avLst/>
            <a:gdLst/>
            <a:ahLst/>
            <a:cxnLst/>
            <a:rect l="0" t="0" r="0" b="0"/>
            <a:pathLst>
              <a:path w="50801" h="76201">
                <a:moveTo>
                  <a:pt x="50800" y="0"/>
                </a:moveTo>
                <a:lnTo>
                  <a:pt x="50800" y="0"/>
                </a:lnTo>
                <a:lnTo>
                  <a:pt x="40687" y="6742"/>
                </a:lnTo>
                <a:lnTo>
                  <a:pt x="33841" y="19459"/>
                </a:lnTo>
                <a:lnTo>
                  <a:pt x="26329" y="36871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0" name="SMARTInkShape-Group421"/>
          <p:cNvGrpSpPr/>
          <p:nvPr/>
        </p:nvGrpSpPr>
        <p:grpSpPr>
          <a:xfrm>
            <a:off x="2130207" y="2037853"/>
            <a:ext cx="390233" cy="343398"/>
            <a:chOff x="2130207" y="2037853"/>
            <a:chExt cx="390233" cy="343398"/>
          </a:xfrm>
        </p:grpSpPr>
        <p:sp>
          <p:nvSpPr>
            <p:cNvPr id="1154" name="SMARTInkShape-2298"/>
            <p:cNvSpPr/>
            <p:nvPr>
              <p:custDataLst>
                <p:tags r:id="rId82"/>
              </p:custDataLst>
            </p:nvPr>
          </p:nvSpPr>
          <p:spPr>
            <a:xfrm>
              <a:off x="2374404" y="2037853"/>
              <a:ext cx="13197" cy="13198"/>
            </a:xfrm>
            <a:custGeom>
              <a:avLst/>
              <a:gdLst/>
              <a:ahLst/>
              <a:cxnLst/>
              <a:rect l="0" t="0" r="0" b="0"/>
              <a:pathLst>
                <a:path w="13197" h="13198">
                  <a:moveTo>
                    <a:pt x="13196" y="13197"/>
                  </a:moveTo>
                  <a:lnTo>
                    <a:pt x="13196" y="13197"/>
                  </a:lnTo>
                  <a:lnTo>
                    <a:pt x="0" y="0"/>
                  </a:lnTo>
                  <a:lnTo>
                    <a:pt x="496" y="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2299"/>
            <p:cNvSpPr/>
            <p:nvPr>
              <p:custDataLst>
                <p:tags r:id="rId83"/>
              </p:custDataLst>
            </p:nvPr>
          </p:nvSpPr>
          <p:spPr>
            <a:xfrm>
              <a:off x="2463800" y="2063750"/>
              <a:ext cx="56640" cy="247651"/>
            </a:xfrm>
            <a:custGeom>
              <a:avLst/>
              <a:gdLst/>
              <a:ahLst/>
              <a:cxnLst/>
              <a:rect l="0" t="0" r="0" b="0"/>
              <a:pathLst>
                <a:path w="56640" h="247651">
                  <a:moveTo>
                    <a:pt x="0" y="0"/>
                  </a:moveTo>
                  <a:lnTo>
                    <a:pt x="0" y="0"/>
                  </a:lnTo>
                  <a:lnTo>
                    <a:pt x="31161" y="45466"/>
                  </a:lnTo>
                  <a:lnTo>
                    <a:pt x="45834" y="77828"/>
                  </a:lnTo>
                  <a:lnTo>
                    <a:pt x="54943" y="115729"/>
                  </a:lnTo>
                  <a:lnTo>
                    <a:pt x="56639" y="156092"/>
                  </a:lnTo>
                  <a:lnTo>
                    <a:pt x="47516" y="193787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2300"/>
            <p:cNvSpPr/>
            <p:nvPr>
              <p:custDataLst>
                <p:tags r:id="rId84"/>
              </p:custDataLst>
            </p:nvPr>
          </p:nvSpPr>
          <p:spPr>
            <a:xfrm>
              <a:off x="2130207" y="2128656"/>
              <a:ext cx="41494" cy="252595"/>
            </a:xfrm>
            <a:custGeom>
              <a:avLst/>
              <a:gdLst/>
              <a:ahLst/>
              <a:cxnLst/>
              <a:rect l="0" t="0" r="0" b="0"/>
              <a:pathLst>
                <a:path w="41494" h="252595">
                  <a:moveTo>
                    <a:pt x="35143" y="17644"/>
                  </a:moveTo>
                  <a:lnTo>
                    <a:pt x="35143" y="17644"/>
                  </a:lnTo>
                  <a:lnTo>
                    <a:pt x="23587" y="0"/>
                  </a:lnTo>
                  <a:lnTo>
                    <a:pt x="16040" y="12494"/>
                  </a:lnTo>
                  <a:lnTo>
                    <a:pt x="4867" y="50925"/>
                  </a:lnTo>
                  <a:lnTo>
                    <a:pt x="520" y="88410"/>
                  </a:lnTo>
                  <a:lnTo>
                    <a:pt x="0" y="130234"/>
                  </a:lnTo>
                  <a:lnTo>
                    <a:pt x="4472" y="172341"/>
                  </a:lnTo>
                  <a:lnTo>
                    <a:pt x="16808" y="207049"/>
                  </a:lnTo>
                  <a:lnTo>
                    <a:pt x="41493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2301"/>
            <p:cNvSpPr/>
            <p:nvPr>
              <p:custDataLst>
                <p:tags r:id="rId85"/>
              </p:custDataLst>
            </p:nvPr>
          </p:nvSpPr>
          <p:spPr>
            <a:xfrm>
              <a:off x="2305050" y="21590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411" y="27451"/>
                  </a:lnTo>
                  <a:lnTo>
                    <a:pt x="10052" y="73391"/>
                  </a:lnTo>
                  <a:lnTo>
                    <a:pt x="15548" y="119703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2302"/>
            <p:cNvSpPr/>
            <p:nvPr>
              <p:custDataLst>
                <p:tags r:id="rId86"/>
              </p:custDataLst>
            </p:nvPr>
          </p:nvSpPr>
          <p:spPr>
            <a:xfrm>
              <a:off x="2299583" y="2047980"/>
              <a:ext cx="11818" cy="9421"/>
            </a:xfrm>
            <a:custGeom>
              <a:avLst/>
              <a:gdLst/>
              <a:ahLst/>
              <a:cxnLst/>
              <a:rect l="0" t="0" r="0" b="0"/>
              <a:pathLst>
                <a:path w="11818" h="9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1116" y="0"/>
                  </a:lnTo>
                  <a:lnTo>
                    <a:pt x="1181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2303"/>
            <p:cNvSpPr/>
            <p:nvPr>
              <p:custDataLst>
                <p:tags r:id="rId87"/>
              </p:custDataLst>
            </p:nvPr>
          </p:nvSpPr>
          <p:spPr>
            <a:xfrm>
              <a:off x="2400300" y="21653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0" y="44191"/>
                  </a:lnTo>
                  <a:lnTo>
                    <a:pt x="6908" y="88587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6" name="SMARTInkShape-Group422"/>
          <p:cNvGrpSpPr/>
          <p:nvPr/>
        </p:nvGrpSpPr>
        <p:grpSpPr>
          <a:xfrm>
            <a:off x="4864437" y="1261533"/>
            <a:ext cx="628314" cy="315442"/>
            <a:chOff x="4864437" y="1261533"/>
            <a:chExt cx="628314" cy="315442"/>
          </a:xfrm>
        </p:grpSpPr>
        <p:sp>
          <p:nvSpPr>
            <p:cNvPr id="1161" name="SMARTInkShape-2304"/>
            <p:cNvSpPr/>
            <p:nvPr>
              <p:custDataLst>
                <p:tags r:id="rId77"/>
              </p:custDataLst>
            </p:nvPr>
          </p:nvSpPr>
          <p:spPr>
            <a:xfrm>
              <a:off x="5265033" y="144145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4660" y="10211"/>
                  </a:lnTo>
                  <a:lnTo>
                    <a:pt x="88733" y="4123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2305"/>
            <p:cNvSpPr/>
            <p:nvPr>
              <p:custDataLst>
                <p:tags r:id="rId78"/>
              </p:custDataLst>
            </p:nvPr>
          </p:nvSpPr>
          <p:spPr>
            <a:xfrm>
              <a:off x="4864437" y="1271492"/>
              <a:ext cx="215019" cy="290609"/>
            </a:xfrm>
            <a:custGeom>
              <a:avLst/>
              <a:gdLst/>
              <a:ahLst/>
              <a:cxnLst/>
              <a:rect l="0" t="0" r="0" b="0"/>
              <a:pathLst>
                <a:path w="215019" h="290609">
                  <a:moveTo>
                    <a:pt x="12363" y="119158"/>
                  </a:moveTo>
                  <a:lnTo>
                    <a:pt x="12363" y="119158"/>
                  </a:lnTo>
                  <a:lnTo>
                    <a:pt x="12363" y="115787"/>
                  </a:lnTo>
                  <a:lnTo>
                    <a:pt x="11657" y="114794"/>
                  </a:lnTo>
                  <a:lnTo>
                    <a:pt x="10481" y="114132"/>
                  </a:lnTo>
                  <a:lnTo>
                    <a:pt x="8992" y="113691"/>
                  </a:lnTo>
                  <a:lnTo>
                    <a:pt x="7999" y="114102"/>
                  </a:lnTo>
                  <a:lnTo>
                    <a:pt x="7337" y="115082"/>
                  </a:lnTo>
                  <a:lnTo>
                    <a:pt x="6896" y="116441"/>
                  </a:lnTo>
                  <a:lnTo>
                    <a:pt x="11558" y="163111"/>
                  </a:lnTo>
                  <a:lnTo>
                    <a:pt x="12125" y="200463"/>
                  </a:lnTo>
                  <a:lnTo>
                    <a:pt x="7246" y="245781"/>
                  </a:lnTo>
                  <a:lnTo>
                    <a:pt x="421" y="278467"/>
                  </a:lnTo>
                  <a:lnTo>
                    <a:pt x="170" y="278986"/>
                  </a:lnTo>
                  <a:lnTo>
                    <a:pt x="0" y="278627"/>
                  </a:lnTo>
                  <a:lnTo>
                    <a:pt x="8531" y="241343"/>
                  </a:lnTo>
                  <a:lnTo>
                    <a:pt x="14598" y="196518"/>
                  </a:lnTo>
                  <a:lnTo>
                    <a:pt x="18765" y="153775"/>
                  </a:lnTo>
                  <a:lnTo>
                    <a:pt x="22264" y="106321"/>
                  </a:lnTo>
                  <a:lnTo>
                    <a:pt x="23819" y="61712"/>
                  </a:lnTo>
                  <a:lnTo>
                    <a:pt x="29182" y="17552"/>
                  </a:lnTo>
                  <a:lnTo>
                    <a:pt x="31119" y="6530"/>
                  </a:lnTo>
                  <a:lnTo>
                    <a:pt x="31923" y="6678"/>
                  </a:lnTo>
                  <a:lnTo>
                    <a:pt x="50339" y="23956"/>
                  </a:lnTo>
                  <a:lnTo>
                    <a:pt x="71475" y="63820"/>
                  </a:lnTo>
                  <a:lnTo>
                    <a:pt x="98150" y="110259"/>
                  </a:lnTo>
                  <a:lnTo>
                    <a:pt x="109052" y="120612"/>
                  </a:lnTo>
                  <a:lnTo>
                    <a:pt x="114922" y="124361"/>
                  </a:lnTo>
                  <a:lnTo>
                    <a:pt x="120247" y="126154"/>
                  </a:lnTo>
                  <a:lnTo>
                    <a:pt x="129926" y="126266"/>
                  </a:lnTo>
                  <a:lnTo>
                    <a:pt x="140813" y="118319"/>
                  </a:lnTo>
                  <a:lnTo>
                    <a:pt x="152002" y="103968"/>
                  </a:lnTo>
                  <a:lnTo>
                    <a:pt x="172565" y="58380"/>
                  </a:lnTo>
                  <a:lnTo>
                    <a:pt x="190057" y="15509"/>
                  </a:lnTo>
                  <a:lnTo>
                    <a:pt x="195946" y="0"/>
                  </a:lnTo>
                  <a:lnTo>
                    <a:pt x="198143" y="2934"/>
                  </a:lnTo>
                  <a:lnTo>
                    <a:pt x="203346" y="16282"/>
                  </a:lnTo>
                  <a:lnTo>
                    <a:pt x="211425" y="52819"/>
                  </a:lnTo>
                  <a:lnTo>
                    <a:pt x="214337" y="95190"/>
                  </a:lnTo>
                  <a:lnTo>
                    <a:pt x="215018" y="127085"/>
                  </a:lnTo>
                  <a:lnTo>
                    <a:pt x="214615" y="160076"/>
                  </a:lnTo>
                  <a:lnTo>
                    <a:pt x="212084" y="193553"/>
                  </a:lnTo>
                  <a:lnTo>
                    <a:pt x="210064" y="240763"/>
                  </a:lnTo>
                  <a:lnTo>
                    <a:pt x="209213" y="290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2306"/>
            <p:cNvSpPr/>
            <p:nvPr>
              <p:custDataLst>
                <p:tags r:id="rId79"/>
              </p:custDataLst>
            </p:nvPr>
          </p:nvSpPr>
          <p:spPr>
            <a:xfrm>
              <a:off x="5156200" y="1485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2307"/>
            <p:cNvSpPr/>
            <p:nvPr>
              <p:custDataLst>
                <p:tags r:id="rId80"/>
              </p:custDataLst>
            </p:nvPr>
          </p:nvSpPr>
          <p:spPr>
            <a:xfrm>
              <a:off x="5297135" y="1261533"/>
              <a:ext cx="129782" cy="315442"/>
            </a:xfrm>
            <a:custGeom>
              <a:avLst/>
              <a:gdLst/>
              <a:ahLst/>
              <a:cxnLst/>
              <a:rect l="0" t="0" r="0" b="0"/>
              <a:pathLst>
                <a:path w="129782" h="315442">
                  <a:moveTo>
                    <a:pt x="94015" y="40217"/>
                  </a:moveTo>
                  <a:lnTo>
                    <a:pt x="94015" y="40217"/>
                  </a:lnTo>
                  <a:lnTo>
                    <a:pt x="126618" y="23210"/>
                  </a:lnTo>
                  <a:lnTo>
                    <a:pt x="129671" y="19018"/>
                  </a:lnTo>
                  <a:lnTo>
                    <a:pt x="129781" y="16912"/>
                  </a:lnTo>
                  <a:lnTo>
                    <a:pt x="128020" y="12690"/>
                  </a:lnTo>
                  <a:lnTo>
                    <a:pt x="123062" y="6347"/>
                  </a:lnTo>
                  <a:lnTo>
                    <a:pt x="107011" y="0"/>
                  </a:lnTo>
                  <a:lnTo>
                    <a:pt x="94147" y="1411"/>
                  </a:lnTo>
                  <a:lnTo>
                    <a:pt x="65270" y="13815"/>
                  </a:lnTo>
                  <a:lnTo>
                    <a:pt x="47476" y="29102"/>
                  </a:lnTo>
                  <a:lnTo>
                    <a:pt x="33267" y="50408"/>
                  </a:lnTo>
                  <a:lnTo>
                    <a:pt x="26328" y="81435"/>
                  </a:lnTo>
                  <a:lnTo>
                    <a:pt x="21599" y="119214"/>
                  </a:lnTo>
                  <a:lnTo>
                    <a:pt x="18230" y="164988"/>
                  </a:lnTo>
                  <a:lnTo>
                    <a:pt x="13077" y="208812"/>
                  </a:lnTo>
                  <a:lnTo>
                    <a:pt x="7082" y="247510"/>
                  </a:lnTo>
                  <a:lnTo>
                    <a:pt x="0" y="292108"/>
                  </a:lnTo>
                  <a:lnTo>
                    <a:pt x="1195" y="302217"/>
                  </a:lnTo>
                  <a:lnTo>
                    <a:pt x="2502" y="305900"/>
                  </a:lnTo>
                  <a:lnTo>
                    <a:pt x="9598" y="311874"/>
                  </a:lnTo>
                  <a:lnTo>
                    <a:pt x="14454" y="314455"/>
                  </a:lnTo>
                  <a:lnTo>
                    <a:pt x="27375" y="315441"/>
                  </a:lnTo>
                  <a:lnTo>
                    <a:pt x="62037" y="306955"/>
                  </a:lnTo>
                  <a:lnTo>
                    <a:pt x="90711" y="294501"/>
                  </a:lnTo>
                  <a:lnTo>
                    <a:pt x="100365" y="28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2308"/>
            <p:cNvSpPr/>
            <p:nvPr>
              <p:custDataLst>
                <p:tags r:id="rId81"/>
              </p:custDataLst>
            </p:nvPr>
          </p:nvSpPr>
          <p:spPr>
            <a:xfrm>
              <a:off x="5482741" y="1485900"/>
              <a:ext cx="10010" cy="6351"/>
            </a:xfrm>
            <a:custGeom>
              <a:avLst/>
              <a:gdLst/>
              <a:ahLst/>
              <a:cxnLst/>
              <a:rect l="0" t="0" r="0" b="0"/>
              <a:pathLst>
                <a:path w="1001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2967" y="4364"/>
                  </a:lnTo>
                  <a:lnTo>
                    <a:pt x="100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0" name="SMARTInkShape-Group423"/>
          <p:cNvGrpSpPr/>
          <p:nvPr/>
        </p:nvGrpSpPr>
        <p:grpSpPr>
          <a:xfrm>
            <a:off x="3825639" y="1418280"/>
            <a:ext cx="422512" cy="155306"/>
            <a:chOff x="3825639" y="1418280"/>
            <a:chExt cx="422512" cy="155306"/>
          </a:xfrm>
        </p:grpSpPr>
        <p:sp>
          <p:nvSpPr>
            <p:cNvPr id="1167" name="SMARTInkShape-2309"/>
            <p:cNvSpPr/>
            <p:nvPr>
              <p:custDataLst>
                <p:tags r:id="rId74"/>
              </p:custDataLst>
            </p:nvPr>
          </p:nvSpPr>
          <p:spPr>
            <a:xfrm>
              <a:off x="3825639" y="1426857"/>
              <a:ext cx="111362" cy="142340"/>
            </a:xfrm>
            <a:custGeom>
              <a:avLst/>
              <a:gdLst/>
              <a:ahLst/>
              <a:cxnLst/>
              <a:rect l="0" t="0" r="0" b="0"/>
              <a:pathLst>
                <a:path w="111362" h="142340">
                  <a:moveTo>
                    <a:pt x="92311" y="20943"/>
                  </a:moveTo>
                  <a:lnTo>
                    <a:pt x="92311" y="20943"/>
                  </a:lnTo>
                  <a:lnTo>
                    <a:pt x="78005" y="1170"/>
                  </a:lnTo>
                  <a:lnTo>
                    <a:pt x="74307" y="0"/>
                  </a:lnTo>
                  <a:lnTo>
                    <a:pt x="64554" y="581"/>
                  </a:lnTo>
                  <a:lnTo>
                    <a:pt x="43791" y="11617"/>
                  </a:lnTo>
                  <a:lnTo>
                    <a:pt x="23137" y="35035"/>
                  </a:lnTo>
                  <a:lnTo>
                    <a:pt x="6982" y="67687"/>
                  </a:lnTo>
                  <a:lnTo>
                    <a:pt x="0" y="100801"/>
                  </a:lnTo>
                  <a:lnTo>
                    <a:pt x="2130" y="118525"/>
                  </a:lnTo>
                  <a:lnTo>
                    <a:pt x="4674" y="126214"/>
                  </a:lnTo>
                  <a:lnTo>
                    <a:pt x="13144" y="136639"/>
                  </a:lnTo>
                  <a:lnTo>
                    <a:pt x="18367" y="140407"/>
                  </a:lnTo>
                  <a:lnTo>
                    <a:pt x="23965" y="142214"/>
                  </a:lnTo>
                  <a:lnTo>
                    <a:pt x="35829" y="142339"/>
                  </a:lnTo>
                  <a:lnTo>
                    <a:pt x="48158" y="134399"/>
                  </a:lnTo>
                  <a:lnTo>
                    <a:pt x="59988" y="120051"/>
                  </a:lnTo>
                  <a:lnTo>
                    <a:pt x="73170" y="90290"/>
                  </a:lnTo>
                  <a:lnTo>
                    <a:pt x="78763" y="60205"/>
                  </a:lnTo>
                  <a:lnTo>
                    <a:pt x="78341" y="59112"/>
                  </a:lnTo>
                  <a:lnTo>
                    <a:pt x="77352" y="59795"/>
                  </a:lnTo>
                  <a:lnTo>
                    <a:pt x="75989" y="61661"/>
                  </a:lnTo>
                  <a:lnTo>
                    <a:pt x="74069" y="74400"/>
                  </a:lnTo>
                  <a:lnTo>
                    <a:pt x="82170" y="115544"/>
                  </a:lnTo>
                  <a:lnTo>
                    <a:pt x="91802" y="126723"/>
                  </a:lnTo>
                  <a:lnTo>
                    <a:pt x="111361" y="141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2310"/>
            <p:cNvSpPr/>
            <p:nvPr>
              <p:custDataLst>
                <p:tags r:id="rId75"/>
              </p:custDataLst>
            </p:nvPr>
          </p:nvSpPr>
          <p:spPr>
            <a:xfrm>
              <a:off x="3981450" y="1442333"/>
              <a:ext cx="88901" cy="125311"/>
            </a:xfrm>
            <a:custGeom>
              <a:avLst/>
              <a:gdLst/>
              <a:ahLst/>
              <a:cxnLst/>
              <a:rect l="0" t="0" r="0" b="0"/>
              <a:pathLst>
                <a:path w="88901" h="125311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2" y="2750"/>
                  </a:lnTo>
                  <a:lnTo>
                    <a:pt x="41442" y="14775"/>
                  </a:lnTo>
                  <a:lnTo>
                    <a:pt x="53932" y="31476"/>
                  </a:lnTo>
                  <a:lnTo>
                    <a:pt x="62775" y="53010"/>
                  </a:lnTo>
                  <a:lnTo>
                    <a:pt x="67048" y="87522"/>
                  </a:lnTo>
                  <a:lnTo>
                    <a:pt x="64159" y="114133"/>
                  </a:lnTo>
                  <a:lnTo>
                    <a:pt x="60735" y="123848"/>
                  </a:lnTo>
                  <a:lnTo>
                    <a:pt x="58835" y="125310"/>
                  </a:lnTo>
                  <a:lnTo>
                    <a:pt x="56862" y="124873"/>
                  </a:lnTo>
                  <a:lnTo>
                    <a:pt x="54841" y="123171"/>
                  </a:lnTo>
                  <a:lnTo>
                    <a:pt x="54478" y="111873"/>
                  </a:lnTo>
                  <a:lnTo>
                    <a:pt x="59993" y="69132"/>
                  </a:lnTo>
                  <a:lnTo>
                    <a:pt x="889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2311"/>
            <p:cNvSpPr/>
            <p:nvPr>
              <p:custDataLst>
                <p:tags r:id="rId76"/>
              </p:custDataLst>
            </p:nvPr>
          </p:nvSpPr>
          <p:spPr>
            <a:xfrm>
              <a:off x="4115480" y="1418280"/>
              <a:ext cx="132671" cy="155306"/>
            </a:xfrm>
            <a:custGeom>
              <a:avLst/>
              <a:gdLst/>
              <a:ahLst/>
              <a:cxnLst/>
              <a:rect l="0" t="0" r="0" b="0"/>
              <a:pathLst>
                <a:path w="132671" h="155306">
                  <a:moveTo>
                    <a:pt x="24720" y="61270"/>
                  </a:moveTo>
                  <a:lnTo>
                    <a:pt x="24720" y="61270"/>
                  </a:lnTo>
                  <a:lnTo>
                    <a:pt x="24720" y="68012"/>
                  </a:lnTo>
                  <a:lnTo>
                    <a:pt x="25425" y="69998"/>
                  </a:lnTo>
                  <a:lnTo>
                    <a:pt x="26601" y="71322"/>
                  </a:lnTo>
                  <a:lnTo>
                    <a:pt x="28091" y="72205"/>
                  </a:lnTo>
                  <a:lnTo>
                    <a:pt x="50413" y="63334"/>
                  </a:lnTo>
                  <a:lnTo>
                    <a:pt x="73725" y="43929"/>
                  </a:lnTo>
                  <a:lnTo>
                    <a:pt x="87296" y="20305"/>
                  </a:lnTo>
                  <a:lnTo>
                    <a:pt x="88310" y="13499"/>
                  </a:lnTo>
                  <a:lnTo>
                    <a:pt x="85673" y="2174"/>
                  </a:lnTo>
                  <a:lnTo>
                    <a:pt x="80878" y="0"/>
                  </a:lnTo>
                  <a:lnTo>
                    <a:pt x="66142" y="1348"/>
                  </a:lnTo>
                  <a:lnTo>
                    <a:pt x="38012" y="20154"/>
                  </a:lnTo>
                  <a:lnTo>
                    <a:pt x="14077" y="51439"/>
                  </a:lnTo>
                  <a:lnTo>
                    <a:pt x="322" y="90891"/>
                  </a:lnTo>
                  <a:lnTo>
                    <a:pt x="0" y="115592"/>
                  </a:lnTo>
                  <a:lnTo>
                    <a:pt x="1890" y="127118"/>
                  </a:lnTo>
                  <a:lnTo>
                    <a:pt x="11516" y="143688"/>
                  </a:lnTo>
                  <a:lnTo>
                    <a:pt x="18034" y="150082"/>
                  </a:lnTo>
                  <a:lnTo>
                    <a:pt x="38447" y="155305"/>
                  </a:lnTo>
                  <a:lnTo>
                    <a:pt x="65393" y="153158"/>
                  </a:lnTo>
                  <a:lnTo>
                    <a:pt x="109914" y="138904"/>
                  </a:lnTo>
                  <a:lnTo>
                    <a:pt x="132670" y="13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4" name="SMARTInkShape-Group424"/>
          <p:cNvGrpSpPr/>
          <p:nvPr/>
        </p:nvGrpSpPr>
        <p:grpSpPr>
          <a:xfrm>
            <a:off x="2841261" y="1297304"/>
            <a:ext cx="637690" cy="484519"/>
            <a:chOff x="2841261" y="1297304"/>
            <a:chExt cx="637690" cy="484519"/>
          </a:xfrm>
        </p:grpSpPr>
        <p:sp>
          <p:nvSpPr>
            <p:cNvPr id="1171" name="SMARTInkShape-2312"/>
            <p:cNvSpPr/>
            <p:nvPr>
              <p:custDataLst>
                <p:tags r:id="rId71"/>
              </p:custDataLst>
            </p:nvPr>
          </p:nvSpPr>
          <p:spPr>
            <a:xfrm>
              <a:off x="2965450" y="1373006"/>
              <a:ext cx="6317" cy="246245"/>
            </a:xfrm>
            <a:custGeom>
              <a:avLst/>
              <a:gdLst/>
              <a:ahLst/>
              <a:cxnLst/>
              <a:rect l="0" t="0" r="0" b="0"/>
              <a:pathLst>
                <a:path w="6317" h="2462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3371" y="35345"/>
                  </a:lnTo>
                  <a:lnTo>
                    <a:pt x="5026" y="65493"/>
                  </a:lnTo>
                  <a:lnTo>
                    <a:pt x="5762" y="101704"/>
                  </a:lnTo>
                  <a:lnTo>
                    <a:pt x="6089" y="138965"/>
                  </a:lnTo>
                  <a:lnTo>
                    <a:pt x="6234" y="172929"/>
                  </a:lnTo>
                  <a:lnTo>
                    <a:pt x="6316" y="212292"/>
                  </a:lnTo>
                  <a:lnTo>
                    <a:pt x="4458" y="233597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2313"/>
            <p:cNvSpPr/>
            <p:nvPr>
              <p:custDataLst>
                <p:tags r:id="rId72"/>
              </p:custDataLst>
            </p:nvPr>
          </p:nvSpPr>
          <p:spPr>
            <a:xfrm>
              <a:off x="2841261" y="1297304"/>
              <a:ext cx="321040" cy="321938"/>
            </a:xfrm>
            <a:custGeom>
              <a:avLst/>
              <a:gdLst/>
              <a:ahLst/>
              <a:cxnLst/>
              <a:rect l="0" t="0" r="0" b="0"/>
              <a:pathLst>
                <a:path w="321040" h="321938">
                  <a:moveTo>
                    <a:pt x="35289" y="169546"/>
                  </a:moveTo>
                  <a:lnTo>
                    <a:pt x="35289" y="169546"/>
                  </a:lnTo>
                  <a:lnTo>
                    <a:pt x="0" y="157990"/>
                  </a:lnTo>
                  <a:lnTo>
                    <a:pt x="474" y="156198"/>
                  </a:lnTo>
                  <a:lnTo>
                    <a:pt x="40607" y="113582"/>
                  </a:lnTo>
                  <a:lnTo>
                    <a:pt x="82491" y="79116"/>
                  </a:lnTo>
                  <a:lnTo>
                    <a:pt x="119062" y="55977"/>
                  </a:lnTo>
                  <a:lnTo>
                    <a:pt x="156483" y="36286"/>
                  </a:lnTo>
                  <a:lnTo>
                    <a:pt x="199766" y="16075"/>
                  </a:lnTo>
                  <a:lnTo>
                    <a:pt x="234439" y="0"/>
                  </a:lnTo>
                  <a:lnTo>
                    <a:pt x="235789" y="71"/>
                  </a:lnTo>
                  <a:lnTo>
                    <a:pt x="236689" y="824"/>
                  </a:lnTo>
                  <a:lnTo>
                    <a:pt x="237288" y="2031"/>
                  </a:lnTo>
                  <a:lnTo>
                    <a:pt x="229546" y="37491"/>
                  </a:lnTo>
                  <a:lnTo>
                    <a:pt x="226902" y="80324"/>
                  </a:lnTo>
                  <a:lnTo>
                    <a:pt x="228165" y="118838"/>
                  </a:lnTo>
                  <a:lnTo>
                    <a:pt x="231078" y="161826"/>
                  </a:lnTo>
                  <a:lnTo>
                    <a:pt x="234725" y="206802"/>
                  </a:lnTo>
                  <a:lnTo>
                    <a:pt x="236816" y="245136"/>
                  </a:lnTo>
                  <a:lnTo>
                    <a:pt x="237993" y="290721"/>
                  </a:lnTo>
                  <a:lnTo>
                    <a:pt x="238391" y="320874"/>
                  </a:lnTo>
                  <a:lnTo>
                    <a:pt x="237718" y="321937"/>
                  </a:lnTo>
                  <a:lnTo>
                    <a:pt x="236564" y="321234"/>
                  </a:lnTo>
                  <a:lnTo>
                    <a:pt x="235089" y="319355"/>
                  </a:lnTo>
                  <a:lnTo>
                    <a:pt x="239435" y="277791"/>
                  </a:lnTo>
                  <a:lnTo>
                    <a:pt x="243848" y="255049"/>
                  </a:lnTo>
                  <a:lnTo>
                    <a:pt x="250513" y="240238"/>
                  </a:lnTo>
                  <a:lnTo>
                    <a:pt x="261943" y="230833"/>
                  </a:lnTo>
                  <a:lnTo>
                    <a:pt x="275724" y="225007"/>
                  </a:lnTo>
                  <a:lnTo>
                    <a:pt x="288905" y="222418"/>
                  </a:lnTo>
                  <a:lnTo>
                    <a:pt x="294677" y="223844"/>
                  </a:lnTo>
                  <a:lnTo>
                    <a:pt x="304854" y="231073"/>
                  </a:lnTo>
                  <a:lnTo>
                    <a:pt x="318516" y="247043"/>
                  </a:lnTo>
                  <a:lnTo>
                    <a:pt x="320768" y="252961"/>
                  </a:lnTo>
                  <a:lnTo>
                    <a:pt x="321039" y="29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2314"/>
            <p:cNvSpPr/>
            <p:nvPr>
              <p:custDataLst>
                <p:tags r:id="rId73"/>
              </p:custDataLst>
            </p:nvPr>
          </p:nvSpPr>
          <p:spPr>
            <a:xfrm>
              <a:off x="3191380" y="1462402"/>
              <a:ext cx="287571" cy="319421"/>
            </a:xfrm>
            <a:custGeom>
              <a:avLst/>
              <a:gdLst/>
              <a:ahLst/>
              <a:cxnLst/>
              <a:rect l="0" t="0" r="0" b="0"/>
              <a:pathLst>
                <a:path w="287571" h="319421">
                  <a:moveTo>
                    <a:pt x="9020" y="74298"/>
                  </a:moveTo>
                  <a:lnTo>
                    <a:pt x="9020" y="74298"/>
                  </a:lnTo>
                  <a:lnTo>
                    <a:pt x="3553" y="74298"/>
                  </a:lnTo>
                  <a:lnTo>
                    <a:pt x="13044" y="74298"/>
                  </a:lnTo>
                  <a:lnTo>
                    <a:pt x="49569" y="59992"/>
                  </a:lnTo>
                  <a:lnTo>
                    <a:pt x="63525" y="46541"/>
                  </a:lnTo>
                  <a:lnTo>
                    <a:pt x="73225" y="32521"/>
                  </a:lnTo>
                  <a:lnTo>
                    <a:pt x="77198" y="16058"/>
                  </a:lnTo>
                  <a:lnTo>
                    <a:pt x="76344" y="11483"/>
                  </a:lnTo>
                  <a:lnTo>
                    <a:pt x="71632" y="4517"/>
                  </a:lnTo>
                  <a:lnTo>
                    <a:pt x="61071" y="951"/>
                  </a:lnTo>
                  <a:lnTo>
                    <a:pt x="54304" y="0"/>
                  </a:lnTo>
                  <a:lnTo>
                    <a:pt x="39259" y="6469"/>
                  </a:lnTo>
                  <a:lnTo>
                    <a:pt x="23870" y="19457"/>
                  </a:lnTo>
                  <a:lnTo>
                    <a:pt x="9976" y="36989"/>
                  </a:lnTo>
                  <a:lnTo>
                    <a:pt x="2389" y="56540"/>
                  </a:lnTo>
                  <a:lnTo>
                    <a:pt x="0" y="87381"/>
                  </a:lnTo>
                  <a:lnTo>
                    <a:pt x="2894" y="106218"/>
                  </a:lnTo>
                  <a:lnTo>
                    <a:pt x="8884" y="119294"/>
                  </a:lnTo>
                  <a:lnTo>
                    <a:pt x="13163" y="123345"/>
                  </a:lnTo>
                  <a:lnTo>
                    <a:pt x="23561" y="127847"/>
                  </a:lnTo>
                  <a:lnTo>
                    <a:pt x="39001" y="126084"/>
                  </a:lnTo>
                  <a:lnTo>
                    <a:pt x="56917" y="119186"/>
                  </a:lnTo>
                  <a:lnTo>
                    <a:pt x="82165" y="98730"/>
                  </a:lnTo>
                  <a:lnTo>
                    <a:pt x="113196" y="53701"/>
                  </a:lnTo>
                  <a:lnTo>
                    <a:pt x="120321" y="31271"/>
                  </a:lnTo>
                  <a:lnTo>
                    <a:pt x="120615" y="27269"/>
                  </a:lnTo>
                  <a:lnTo>
                    <a:pt x="120105" y="25306"/>
                  </a:lnTo>
                  <a:lnTo>
                    <a:pt x="119061" y="24704"/>
                  </a:lnTo>
                  <a:lnTo>
                    <a:pt x="114136" y="29679"/>
                  </a:lnTo>
                  <a:lnTo>
                    <a:pt x="110848" y="33968"/>
                  </a:lnTo>
                  <a:lnTo>
                    <a:pt x="102848" y="60232"/>
                  </a:lnTo>
                  <a:lnTo>
                    <a:pt x="103873" y="79100"/>
                  </a:lnTo>
                  <a:lnTo>
                    <a:pt x="106122" y="88083"/>
                  </a:lnTo>
                  <a:lnTo>
                    <a:pt x="109738" y="94777"/>
                  </a:lnTo>
                  <a:lnTo>
                    <a:pt x="119400" y="104096"/>
                  </a:lnTo>
                  <a:lnTo>
                    <a:pt x="130750" y="108708"/>
                  </a:lnTo>
                  <a:lnTo>
                    <a:pt x="136740" y="109938"/>
                  </a:lnTo>
                  <a:lnTo>
                    <a:pt x="143556" y="107936"/>
                  </a:lnTo>
                  <a:lnTo>
                    <a:pt x="165926" y="91634"/>
                  </a:lnTo>
                  <a:lnTo>
                    <a:pt x="192806" y="57078"/>
                  </a:lnTo>
                  <a:lnTo>
                    <a:pt x="218391" y="10464"/>
                  </a:lnTo>
                  <a:lnTo>
                    <a:pt x="222280" y="3173"/>
                  </a:lnTo>
                  <a:lnTo>
                    <a:pt x="220689" y="6468"/>
                  </a:lnTo>
                  <a:lnTo>
                    <a:pt x="219694" y="35996"/>
                  </a:lnTo>
                  <a:lnTo>
                    <a:pt x="224469" y="70475"/>
                  </a:lnTo>
                  <a:lnTo>
                    <a:pt x="235919" y="111657"/>
                  </a:lnTo>
                  <a:lnTo>
                    <a:pt x="256558" y="155845"/>
                  </a:lnTo>
                  <a:lnTo>
                    <a:pt x="278430" y="202960"/>
                  </a:lnTo>
                  <a:lnTo>
                    <a:pt x="287038" y="230965"/>
                  </a:lnTo>
                  <a:lnTo>
                    <a:pt x="287570" y="255641"/>
                  </a:lnTo>
                  <a:lnTo>
                    <a:pt x="281693" y="277661"/>
                  </a:lnTo>
                  <a:lnTo>
                    <a:pt x="269672" y="296856"/>
                  </a:lnTo>
                  <a:lnTo>
                    <a:pt x="253041" y="309150"/>
                  </a:lnTo>
                  <a:lnTo>
                    <a:pt x="233890" y="316260"/>
                  </a:lnTo>
                  <a:lnTo>
                    <a:pt x="213620" y="319420"/>
                  </a:lnTo>
                  <a:lnTo>
                    <a:pt x="198496" y="317061"/>
                  </a:lnTo>
                  <a:lnTo>
                    <a:pt x="180470" y="309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9" name="SMARTInkShape-Group425"/>
          <p:cNvGrpSpPr/>
          <p:nvPr/>
        </p:nvGrpSpPr>
        <p:grpSpPr>
          <a:xfrm>
            <a:off x="2263671" y="1295400"/>
            <a:ext cx="302399" cy="323851"/>
            <a:chOff x="2263671" y="1295400"/>
            <a:chExt cx="302399" cy="323851"/>
          </a:xfrm>
        </p:grpSpPr>
        <p:sp>
          <p:nvSpPr>
            <p:cNvPr id="1175" name="SMARTInkShape-2315"/>
            <p:cNvSpPr/>
            <p:nvPr>
              <p:custDataLst>
                <p:tags r:id="rId67"/>
              </p:custDataLst>
            </p:nvPr>
          </p:nvSpPr>
          <p:spPr>
            <a:xfrm>
              <a:off x="2401183" y="1295400"/>
              <a:ext cx="18168" cy="25401"/>
            </a:xfrm>
            <a:custGeom>
              <a:avLst/>
              <a:gdLst/>
              <a:ahLst/>
              <a:cxnLst/>
              <a:rect l="0" t="0" r="0" b="0"/>
              <a:pathLst>
                <a:path w="18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441" y="13466"/>
                  </a:lnTo>
                  <a:lnTo>
                    <a:pt x="0" y="11094"/>
                  </a:lnTo>
                  <a:lnTo>
                    <a:pt x="411" y="8807"/>
                  </a:lnTo>
                  <a:lnTo>
                    <a:pt x="2749" y="4385"/>
                  </a:lnTo>
                  <a:lnTo>
                    <a:pt x="5066" y="2923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2316"/>
            <p:cNvSpPr/>
            <p:nvPr>
              <p:custDataLst>
                <p:tags r:id="rId68"/>
              </p:custDataLst>
            </p:nvPr>
          </p:nvSpPr>
          <p:spPr>
            <a:xfrm>
              <a:off x="2263671" y="1385183"/>
              <a:ext cx="92180" cy="234068"/>
            </a:xfrm>
            <a:custGeom>
              <a:avLst/>
              <a:gdLst/>
              <a:ahLst/>
              <a:cxnLst/>
              <a:rect l="0" t="0" r="0" b="0"/>
              <a:pathLst>
                <a:path w="92180" h="234068">
                  <a:moveTo>
                    <a:pt x="47729" y="5467"/>
                  </a:moveTo>
                  <a:lnTo>
                    <a:pt x="47729" y="5467"/>
                  </a:lnTo>
                  <a:lnTo>
                    <a:pt x="47729" y="2096"/>
                  </a:lnTo>
                  <a:lnTo>
                    <a:pt x="46318" y="1103"/>
                  </a:lnTo>
                  <a:lnTo>
                    <a:pt x="40987" y="0"/>
                  </a:lnTo>
                  <a:lnTo>
                    <a:pt x="33914" y="3272"/>
                  </a:lnTo>
                  <a:lnTo>
                    <a:pt x="30052" y="6121"/>
                  </a:lnTo>
                  <a:lnTo>
                    <a:pt x="17875" y="23613"/>
                  </a:lnTo>
                  <a:lnTo>
                    <a:pt x="5330" y="60154"/>
                  </a:lnTo>
                  <a:lnTo>
                    <a:pt x="663" y="92567"/>
                  </a:lnTo>
                  <a:lnTo>
                    <a:pt x="0" y="127434"/>
                  </a:lnTo>
                  <a:lnTo>
                    <a:pt x="4409" y="161745"/>
                  </a:lnTo>
                  <a:lnTo>
                    <a:pt x="18598" y="188283"/>
                  </a:lnTo>
                  <a:lnTo>
                    <a:pt x="39721" y="208074"/>
                  </a:lnTo>
                  <a:lnTo>
                    <a:pt x="92179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2317"/>
            <p:cNvSpPr/>
            <p:nvPr>
              <p:custDataLst>
                <p:tags r:id="rId69"/>
              </p:custDataLst>
            </p:nvPr>
          </p:nvSpPr>
          <p:spPr>
            <a:xfrm>
              <a:off x="2489200" y="1377950"/>
              <a:ext cx="76870" cy="222251"/>
            </a:xfrm>
            <a:custGeom>
              <a:avLst/>
              <a:gdLst/>
              <a:ahLst/>
              <a:cxnLst/>
              <a:rect l="0" t="0" r="0" b="0"/>
              <a:pathLst>
                <a:path w="76870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44813" y="31161"/>
                  </a:lnTo>
                  <a:lnTo>
                    <a:pt x="68076" y="75320"/>
                  </a:lnTo>
                  <a:lnTo>
                    <a:pt x="76117" y="112263"/>
                  </a:lnTo>
                  <a:lnTo>
                    <a:pt x="76869" y="150789"/>
                  </a:lnTo>
                  <a:lnTo>
                    <a:pt x="67795" y="186727"/>
                  </a:lnTo>
                  <a:lnTo>
                    <a:pt x="57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2318"/>
            <p:cNvSpPr/>
            <p:nvPr>
              <p:custDataLst>
                <p:tags r:id="rId70"/>
              </p:custDataLst>
            </p:nvPr>
          </p:nvSpPr>
          <p:spPr>
            <a:xfrm>
              <a:off x="2415692" y="1422400"/>
              <a:ext cx="22709" cy="127001"/>
            </a:xfrm>
            <a:custGeom>
              <a:avLst/>
              <a:gdLst/>
              <a:ahLst/>
              <a:cxnLst/>
              <a:rect l="0" t="0" r="0" b="0"/>
              <a:pathLst>
                <a:path w="22709" h="1270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6408" y="13484"/>
                  </a:lnTo>
                  <a:lnTo>
                    <a:pt x="14366" y="52758"/>
                  </a:lnTo>
                  <a:lnTo>
                    <a:pt x="20851" y="93337"/>
                  </a:lnTo>
                  <a:lnTo>
                    <a:pt x="227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3" name="SMARTInkShape-Group426"/>
          <p:cNvGrpSpPr/>
          <p:nvPr/>
        </p:nvGrpSpPr>
        <p:grpSpPr>
          <a:xfrm>
            <a:off x="3130682" y="476327"/>
            <a:ext cx="215769" cy="336031"/>
            <a:chOff x="3130682" y="476327"/>
            <a:chExt cx="215769" cy="336031"/>
          </a:xfrm>
        </p:grpSpPr>
        <p:sp>
          <p:nvSpPr>
            <p:cNvPr id="1180" name="SMARTInkShape-2319"/>
            <p:cNvSpPr/>
            <p:nvPr>
              <p:custDataLst>
                <p:tags r:id="rId64"/>
              </p:custDataLst>
            </p:nvPr>
          </p:nvSpPr>
          <p:spPr>
            <a:xfrm>
              <a:off x="3130682" y="476327"/>
              <a:ext cx="139569" cy="336031"/>
            </a:xfrm>
            <a:custGeom>
              <a:avLst/>
              <a:gdLst/>
              <a:ahLst/>
              <a:cxnLst/>
              <a:rect l="0" t="0" r="0" b="0"/>
              <a:pathLst>
                <a:path w="139569" h="336031">
                  <a:moveTo>
                    <a:pt x="114168" y="6273"/>
                  </a:moveTo>
                  <a:lnTo>
                    <a:pt x="114168" y="6273"/>
                  </a:lnTo>
                  <a:lnTo>
                    <a:pt x="114168" y="185"/>
                  </a:lnTo>
                  <a:lnTo>
                    <a:pt x="110797" y="0"/>
                  </a:lnTo>
                  <a:lnTo>
                    <a:pt x="63730" y="17637"/>
                  </a:lnTo>
                  <a:lnTo>
                    <a:pt x="49286" y="29004"/>
                  </a:lnTo>
                  <a:lnTo>
                    <a:pt x="23921" y="63746"/>
                  </a:lnTo>
                  <a:lnTo>
                    <a:pt x="10832" y="98587"/>
                  </a:lnTo>
                  <a:lnTo>
                    <a:pt x="6424" y="137188"/>
                  </a:lnTo>
                  <a:lnTo>
                    <a:pt x="2124" y="172533"/>
                  </a:lnTo>
                  <a:lnTo>
                    <a:pt x="536" y="209111"/>
                  </a:lnTo>
                  <a:lnTo>
                    <a:pt x="0" y="253433"/>
                  </a:lnTo>
                  <a:lnTo>
                    <a:pt x="4250" y="296636"/>
                  </a:lnTo>
                  <a:lnTo>
                    <a:pt x="7711" y="319667"/>
                  </a:lnTo>
                  <a:lnTo>
                    <a:pt x="9330" y="323152"/>
                  </a:lnTo>
                  <a:lnTo>
                    <a:pt x="14892" y="328906"/>
                  </a:lnTo>
                  <a:lnTo>
                    <a:pt x="18350" y="331429"/>
                  </a:lnTo>
                  <a:lnTo>
                    <a:pt x="27838" y="334231"/>
                  </a:lnTo>
                  <a:lnTo>
                    <a:pt x="54546" y="336030"/>
                  </a:lnTo>
                  <a:lnTo>
                    <a:pt x="98494" y="324481"/>
                  </a:lnTo>
                  <a:lnTo>
                    <a:pt x="127051" y="313283"/>
                  </a:lnTo>
                  <a:lnTo>
                    <a:pt x="139568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2320"/>
            <p:cNvSpPr/>
            <p:nvPr>
              <p:custDataLst>
                <p:tags r:id="rId65"/>
              </p:custDataLst>
            </p:nvPr>
          </p:nvSpPr>
          <p:spPr>
            <a:xfrm>
              <a:off x="3136900" y="6794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7660" y="1700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2321"/>
            <p:cNvSpPr/>
            <p:nvPr>
              <p:custDataLst>
                <p:tags r:id="rId66"/>
              </p:custDataLst>
            </p:nvPr>
          </p:nvSpPr>
          <p:spPr>
            <a:xfrm>
              <a:off x="3314700" y="6477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4927" y="21048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0" name="SMARTInkShape-Group427"/>
          <p:cNvGrpSpPr/>
          <p:nvPr/>
        </p:nvGrpSpPr>
        <p:grpSpPr>
          <a:xfrm>
            <a:off x="9687611" y="278337"/>
            <a:ext cx="335865" cy="375714"/>
            <a:chOff x="9687611" y="278337"/>
            <a:chExt cx="335865" cy="375714"/>
          </a:xfrm>
        </p:grpSpPr>
        <p:sp>
          <p:nvSpPr>
            <p:cNvPr id="1184" name="SMARTInkShape-2322"/>
            <p:cNvSpPr/>
            <p:nvPr>
              <p:custDataLst>
                <p:tags r:id="rId58"/>
              </p:custDataLst>
            </p:nvPr>
          </p:nvSpPr>
          <p:spPr>
            <a:xfrm>
              <a:off x="9687611" y="360057"/>
              <a:ext cx="21540" cy="20944"/>
            </a:xfrm>
            <a:custGeom>
              <a:avLst/>
              <a:gdLst/>
              <a:ahLst/>
              <a:cxnLst/>
              <a:rect l="0" t="0" r="0" b="0"/>
              <a:pathLst>
                <a:path w="21540" h="20944">
                  <a:moveTo>
                    <a:pt x="8839" y="20943"/>
                  </a:moveTo>
                  <a:lnTo>
                    <a:pt x="8839" y="20943"/>
                  </a:lnTo>
                  <a:lnTo>
                    <a:pt x="1932" y="3984"/>
                  </a:lnTo>
                  <a:lnTo>
                    <a:pt x="0" y="1170"/>
                  </a:lnTo>
                  <a:lnTo>
                    <a:pt x="1536" y="0"/>
                  </a:lnTo>
                  <a:lnTo>
                    <a:pt x="21539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2323"/>
            <p:cNvSpPr/>
            <p:nvPr>
              <p:custDataLst>
                <p:tags r:id="rId59"/>
              </p:custDataLst>
            </p:nvPr>
          </p:nvSpPr>
          <p:spPr>
            <a:xfrm>
              <a:off x="9799125" y="278337"/>
              <a:ext cx="105993" cy="375714"/>
            </a:xfrm>
            <a:custGeom>
              <a:avLst/>
              <a:gdLst/>
              <a:ahLst/>
              <a:cxnLst/>
              <a:rect l="0" t="0" r="0" b="0"/>
              <a:pathLst>
                <a:path w="105993" h="375714">
                  <a:moveTo>
                    <a:pt x="100525" y="77263"/>
                  </a:moveTo>
                  <a:lnTo>
                    <a:pt x="100525" y="77263"/>
                  </a:lnTo>
                  <a:lnTo>
                    <a:pt x="102406" y="31760"/>
                  </a:lnTo>
                  <a:lnTo>
                    <a:pt x="105992" y="8851"/>
                  </a:lnTo>
                  <a:lnTo>
                    <a:pt x="103464" y="5550"/>
                  </a:lnTo>
                  <a:lnTo>
                    <a:pt x="93129" y="0"/>
                  </a:lnTo>
                  <a:lnTo>
                    <a:pt x="75365" y="2707"/>
                  </a:lnTo>
                  <a:lnTo>
                    <a:pt x="64703" y="6392"/>
                  </a:lnTo>
                  <a:lnTo>
                    <a:pt x="32837" y="31805"/>
                  </a:lnTo>
                  <a:lnTo>
                    <a:pt x="11168" y="72888"/>
                  </a:lnTo>
                  <a:lnTo>
                    <a:pt x="4366" y="110126"/>
                  </a:lnTo>
                  <a:lnTo>
                    <a:pt x="1341" y="153252"/>
                  </a:lnTo>
                  <a:lnTo>
                    <a:pt x="0" y="200641"/>
                  </a:lnTo>
                  <a:lnTo>
                    <a:pt x="3164" y="246163"/>
                  </a:lnTo>
                  <a:lnTo>
                    <a:pt x="8572" y="287796"/>
                  </a:lnTo>
                  <a:lnTo>
                    <a:pt x="13326" y="322763"/>
                  </a:lnTo>
                  <a:lnTo>
                    <a:pt x="16350" y="363059"/>
                  </a:lnTo>
                  <a:lnTo>
                    <a:pt x="15481" y="367277"/>
                  </a:lnTo>
                  <a:lnTo>
                    <a:pt x="11625" y="37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2324"/>
            <p:cNvSpPr/>
            <p:nvPr>
              <p:custDataLst>
                <p:tags r:id="rId60"/>
              </p:custDataLst>
            </p:nvPr>
          </p:nvSpPr>
          <p:spPr>
            <a:xfrm>
              <a:off x="9700587" y="501650"/>
              <a:ext cx="8564" cy="133351"/>
            </a:xfrm>
            <a:custGeom>
              <a:avLst/>
              <a:gdLst/>
              <a:ahLst/>
              <a:cxnLst/>
              <a:rect l="0" t="0" r="0" b="0"/>
              <a:pathLst>
                <a:path w="8564" h="133351">
                  <a:moveTo>
                    <a:pt x="2213" y="0"/>
                  </a:moveTo>
                  <a:lnTo>
                    <a:pt x="2213" y="0"/>
                  </a:lnTo>
                  <a:lnTo>
                    <a:pt x="5583" y="0"/>
                  </a:lnTo>
                  <a:lnTo>
                    <a:pt x="0" y="38300"/>
                  </a:lnTo>
                  <a:lnTo>
                    <a:pt x="1558" y="78141"/>
                  </a:lnTo>
                  <a:lnTo>
                    <a:pt x="6489" y="123780"/>
                  </a:lnTo>
                  <a:lnTo>
                    <a:pt x="85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2325"/>
            <p:cNvSpPr/>
            <p:nvPr>
              <p:custDataLst>
                <p:tags r:id="rId61"/>
              </p:custDataLst>
            </p:nvPr>
          </p:nvSpPr>
          <p:spPr>
            <a:xfrm>
              <a:off x="9760213" y="501650"/>
              <a:ext cx="139438" cy="25401"/>
            </a:xfrm>
            <a:custGeom>
              <a:avLst/>
              <a:gdLst/>
              <a:ahLst/>
              <a:cxnLst/>
              <a:rect l="0" t="0" r="0" b="0"/>
              <a:pathLst>
                <a:path w="139438" h="25401">
                  <a:moveTo>
                    <a:pt x="6087" y="25400"/>
                  </a:moveTo>
                  <a:lnTo>
                    <a:pt x="6087" y="25400"/>
                  </a:lnTo>
                  <a:lnTo>
                    <a:pt x="620" y="25400"/>
                  </a:lnTo>
                  <a:lnTo>
                    <a:pt x="325" y="24694"/>
                  </a:lnTo>
                  <a:lnTo>
                    <a:pt x="0" y="22029"/>
                  </a:lnTo>
                  <a:lnTo>
                    <a:pt x="20040" y="13191"/>
                  </a:lnTo>
                  <a:lnTo>
                    <a:pt x="62902" y="5006"/>
                  </a:lnTo>
                  <a:lnTo>
                    <a:pt x="109078" y="1483"/>
                  </a:lnTo>
                  <a:lnTo>
                    <a:pt x="139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2326"/>
            <p:cNvSpPr/>
            <p:nvPr>
              <p:custDataLst>
                <p:tags r:id="rId62"/>
              </p:custDataLst>
            </p:nvPr>
          </p:nvSpPr>
          <p:spPr>
            <a:xfrm>
              <a:off x="10002133" y="48895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2327"/>
            <p:cNvSpPr/>
            <p:nvPr>
              <p:custDataLst>
                <p:tags r:id="rId63"/>
              </p:custDataLst>
            </p:nvPr>
          </p:nvSpPr>
          <p:spPr>
            <a:xfrm>
              <a:off x="10013950" y="622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4" name="SMARTInkShape-Group428"/>
          <p:cNvGrpSpPr/>
          <p:nvPr/>
        </p:nvGrpSpPr>
        <p:grpSpPr>
          <a:xfrm>
            <a:off x="7946829" y="303133"/>
            <a:ext cx="1242877" cy="527484"/>
            <a:chOff x="7946829" y="303133"/>
            <a:chExt cx="1242877" cy="527484"/>
          </a:xfrm>
        </p:grpSpPr>
        <p:sp>
          <p:nvSpPr>
            <p:cNvPr id="1191" name="SMARTInkShape-2328"/>
            <p:cNvSpPr/>
            <p:nvPr>
              <p:custDataLst>
                <p:tags r:id="rId45"/>
              </p:custDataLst>
            </p:nvPr>
          </p:nvSpPr>
          <p:spPr>
            <a:xfrm>
              <a:off x="8076054" y="519511"/>
              <a:ext cx="90047" cy="92278"/>
            </a:xfrm>
            <a:custGeom>
              <a:avLst/>
              <a:gdLst/>
              <a:ahLst/>
              <a:cxnLst/>
              <a:rect l="0" t="0" r="0" b="0"/>
              <a:pathLst>
                <a:path w="90047" h="92278">
                  <a:moveTo>
                    <a:pt x="83696" y="32939"/>
                  </a:moveTo>
                  <a:lnTo>
                    <a:pt x="83696" y="32939"/>
                  </a:lnTo>
                  <a:lnTo>
                    <a:pt x="80325" y="26197"/>
                  </a:lnTo>
                  <a:lnTo>
                    <a:pt x="74907" y="21006"/>
                  </a:lnTo>
                  <a:lnTo>
                    <a:pt x="71486" y="18633"/>
                  </a:lnTo>
                  <a:lnTo>
                    <a:pt x="69206" y="15641"/>
                  </a:lnTo>
                  <a:lnTo>
                    <a:pt x="65996" y="5393"/>
                  </a:lnTo>
                  <a:lnTo>
                    <a:pt x="65247" y="0"/>
                  </a:lnTo>
                  <a:lnTo>
                    <a:pt x="51743" y="4659"/>
                  </a:lnTo>
                  <a:lnTo>
                    <a:pt x="32100" y="16842"/>
                  </a:lnTo>
                  <a:lnTo>
                    <a:pt x="10553" y="42829"/>
                  </a:lnTo>
                  <a:lnTo>
                    <a:pt x="2269" y="60148"/>
                  </a:lnTo>
                  <a:lnTo>
                    <a:pt x="0" y="75371"/>
                  </a:lnTo>
                  <a:lnTo>
                    <a:pt x="381" y="82393"/>
                  </a:lnTo>
                  <a:lnTo>
                    <a:pt x="4164" y="87075"/>
                  </a:lnTo>
                  <a:lnTo>
                    <a:pt x="17774" y="92277"/>
                  </a:lnTo>
                  <a:lnTo>
                    <a:pt x="24931" y="90842"/>
                  </a:lnTo>
                  <a:lnTo>
                    <a:pt x="38528" y="81722"/>
                  </a:lnTo>
                  <a:lnTo>
                    <a:pt x="70541" y="50108"/>
                  </a:lnTo>
                  <a:lnTo>
                    <a:pt x="74222" y="52146"/>
                  </a:lnTo>
                  <a:lnTo>
                    <a:pt x="84729" y="69047"/>
                  </a:lnTo>
                  <a:lnTo>
                    <a:pt x="90046" y="8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2329"/>
            <p:cNvSpPr/>
            <p:nvPr>
              <p:custDataLst>
                <p:tags r:id="rId46"/>
              </p:custDataLst>
            </p:nvPr>
          </p:nvSpPr>
          <p:spPr>
            <a:xfrm>
              <a:off x="8553450" y="5207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15966" y="16620"/>
                  </a:lnTo>
                  <a:lnTo>
                    <a:pt x="10218" y="42632"/>
                  </a:lnTo>
                  <a:lnTo>
                    <a:pt x="10239" y="7127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2330"/>
            <p:cNvSpPr/>
            <p:nvPr>
              <p:custDataLst>
                <p:tags r:id="rId47"/>
              </p:custDataLst>
            </p:nvPr>
          </p:nvSpPr>
          <p:spPr>
            <a:xfrm>
              <a:off x="8832850" y="5397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314" y="2830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2331"/>
            <p:cNvSpPr/>
            <p:nvPr>
              <p:custDataLst>
                <p:tags r:id="rId48"/>
              </p:custDataLst>
            </p:nvPr>
          </p:nvSpPr>
          <p:spPr>
            <a:xfrm>
              <a:off x="8676791" y="482600"/>
              <a:ext cx="86210" cy="19051"/>
            </a:xfrm>
            <a:custGeom>
              <a:avLst/>
              <a:gdLst/>
              <a:ahLst/>
              <a:cxnLst/>
              <a:rect l="0" t="0" r="0" b="0"/>
              <a:pathLst>
                <a:path w="862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46710" y="6185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2332"/>
            <p:cNvSpPr/>
            <p:nvPr>
              <p:custDataLst>
                <p:tags r:id="rId49"/>
              </p:custDataLst>
            </p:nvPr>
          </p:nvSpPr>
          <p:spPr>
            <a:xfrm>
              <a:off x="8382000" y="4826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5329" y="138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2333"/>
            <p:cNvSpPr/>
            <p:nvPr>
              <p:custDataLst>
                <p:tags r:id="rId50"/>
              </p:custDataLst>
            </p:nvPr>
          </p:nvSpPr>
          <p:spPr>
            <a:xfrm>
              <a:off x="8581497" y="381000"/>
              <a:ext cx="16404" cy="25401"/>
            </a:xfrm>
            <a:custGeom>
              <a:avLst/>
              <a:gdLst/>
              <a:ahLst/>
              <a:cxnLst/>
              <a:rect l="0" t="0" r="0" b="0"/>
              <a:pathLst>
                <a:path w="16404" h="25401">
                  <a:moveTo>
                    <a:pt x="16403" y="25400"/>
                  </a:moveTo>
                  <a:lnTo>
                    <a:pt x="16403" y="25400"/>
                  </a:lnTo>
                  <a:lnTo>
                    <a:pt x="3311" y="11602"/>
                  </a:lnTo>
                  <a:lnTo>
                    <a:pt x="0" y="5627"/>
                  </a:lnTo>
                  <a:lnTo>
                    <a:pt x="530" y="3751"/>
                  </a:lnTo>
                  <a:lnTo>
                    <a:pt x="2293" y="2501"/>
                  </a:lnTo>
                  <a:lnTo>
                    <a:pt x="100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2334"/>
            <p:cNvSpPr/>
            <p:nvPr>
              <p:custDataLst>
                <p:tags r:id="rId51"/>
              </p:custDataLst>
            </p:nvPr>
          </p:nvSpPr>
          <p:spPr>
            <a:xfrm>
              <a:off x="8864600" y="406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2335"/>
            <p:cNvSpPr/>
            <p:nvPr>
              <p:custDataLst>
                <p:tags r:id="rId52"/>
              </p:custDataLst>
            </p:nvPr>
          </p:nvSpPr>
          <p:spPr>
            <a:xfrm>
              <a:off x="8713276" y="303133"/>
              <a:ext cx="61747" cy="329507"/>
            </a:xfrm>
            <a:custGeom>
              <a:avLst/>
              <a:gdLst/>
              <a:ahLst/>
              <a:cxnLst/>
              <a:rect l="0" t="0" r="0" b="0"/>
              <a:pathLst>
                <a:path w="61747" h="329507">
                  <a:moveTo>
                    <a:pt x="37024" y="33417"/>
                  </a:moveTo>
                  <a:lnTo>
                    <a:pt x="37024" y="33417"/>
                  </a:lnTo>
                  <a:lnTo>
                    <a:pt x="47162" y="15255"/>
                  </a:lnTo>
                  <a:lnTo>
                    <a:pt x="58991" y="2679"/>
                  </a:lnTo>
                  <a:lnTo>
                    <a:pt x="60135" y="225"/>
                  </a:lnTo>
                  <a:lnTo>
                    <a:pt x="60901" y="0"/>
                  </a:lnTo>
                  <a:lnTo>
                    <a:pt x="61407" y="1261"/>
                  </a:lnTo>
                  <a:lnTo>
                    <a:pt x="61746" y="3513"/>
                  </a:lnTo>
                  <a:lnTo>
                    <a:pt x="48519" y="48224"/>
                  </a:lnTo>
                  <a:lnTo>
                    <a:pt x="40017" y="87270"/>
                  </a:lnTo>
                  <a:lnTo>
                    <a:pt x="29182" y="132846"/>
                  </a:lnTo>
                  <a:lnTo>
                    <a:pt x="23329" y="156853"/>
                  </a:lnTo>
                  <a:lnTo>
                    <a:pt x="17311" y="181324"/>
                  </a:lnTo>
                  <a:lnTo>
                    <a:pt x="7096" y="228270"/>
                  </a:lnTo>
                  <a:lnTo>
                    <a:pt x="2556" y="267950"/>
                  </a:lnTo>
                  <a:lnTo>
                    <a:pt x="0" y="308538"/>
                  </a:lnTo>
                  <a:lnTo>
                    <a:pt x="3168" y="323380"/>
                  </a:lnTo>
                  <a:lnTo>
                    <a:pt x="5985" y="328326"/>
                  </a:lnTo>
                  <a:lnTo>
                    <a:pt x="11392" y="329506"/>
                  </a:lnTo>
                  <a:lnTo>
                    <a:pt x="43374" y="3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2336"/>
            <p:cNvSpPr/>
            <p:nvPr>
              <p:custDataLst>
                <p:tags r:id="rId53"/>
              </p:custDataLst>
            </p:nvPr>
          </p:nvSpPr>
          <p:spPr>
            <a:xfrm>
              <a:off x="7946829" y="509601"/>
              <a:ext cx="95615" cy="321016"/>
            </a:xfrm>
            <a:custGeom>
              <a:avLst/>
              <a:gdLst/>
              <a:ahLst/>
              <a:cxnLst/>
              <a:rect l="0" t="0" r="0" b="0"/>
              <a:pathLst>
                <a:path w="95615" h="321016">
                  <a:moveTo>
                    <a:pt x="3371" y="68249"/>
                  </a:moveTo>
                  <a:lnTo>
                    <a:pt x="3371" y="68249"/>
                  </a:lnTo>
                  <a:lnTo>
                    <a:pt x="0" y="74991"/>
                  </a:lnTo>
                  <a:lnTo>
                    <a:pt x="1973" y="112306"/>
                  </a:lnTo>
                  <a:lnTo>
                    <a:pt x="2749" y="143569"/>
                  </a:lnTo>
                  <a:lnTo>
                    <a:pt x="3094" y="176749"/>
                  </a:lnTo>
                  <a:lnTo>
                    <a:pt x="4659" y="210310"/>
                  </a:lnTo>
                  <a:lnTo>
                    <a:pt x="10058" y="244041"/>
                  </a:lnTo>
                  <a:lnTo>
                    <a:pt x="14289" y="288023"/>
                  </a:lnTo>
                  <a:lnTo>
                    <a:pt x="15914" y="321015"/>
                  </a:lnTo>
                  <a:lnTo>
                    <a:pt x="9283" y="308400"/>
                  </a:lnTo>
                  <a:lnTo>
                    <a:pt x="5122" y="273303"/>
                  </a:lnTo>
                  <a:lnTo>
                    <a:pt x="6031" y="231821"/>
                  </a:lnTo>
                  <a:lnTo>
                    <a:pt x="7261" y="206931"/>
                  </a:lnTo>
                  <a:lnTo>
                    <a:pt x="9492" y="179753"/>
                  </a:lnTo>
                  <a:lnTo>
                    <a:pt x="12390" y="151052"/>
                  </a:lnTo>
                  <a:lnTo>
                    <a:pt x="15734" y="121334"/>
                  </a:lnTo>
                  <a:lnTo>
                    <a:pt x="18669" y="95878"/>
                  </a:lnTo>
                  <a:lnTo>
                    <a:pt x="23810" y="52542"/>
                  </a:lnTo>
                  <a:lnTo>
                    <a:pt x="34044" y="16636"/>
                  </a:lnTo>
                  <a:lnTo>
                    <a:pt x="40051" y="6504"/>
                  </a:lnTo>
                  <a:lnTo>
                    <a:pt x="42641" y="3803"/>
                  </a:lnTo>
                  <a:lnTo>
                    <a:pt x="49281" y="801"/>
                  </a:lnTo>
                  <a:lnTo>
                    <a:pt x="53028" y="0"/>
                  </a:lnTo>
                  <a:lnTo>
                    <a:pt x="64717" y="4755"/>
                  </a:lnTo>
                  <a:lnTo>
                    <a:pt x="71785" y="8986"/>
                  </a:lnTo>
                  <a:lnTo>
                    <a:pt x="83401" y="23095"/>
                  </a:lnTo>
                  <a:lnTo>
                    <a:pt x="91856" y="41831"/>
                  </a:lnTo>
                  <a:lnTo>
                    <a:pt x="95614" y="64269"/>
                  </a:lnTo>
                  <a:lnTo>
                    <a:pt x="90987" y="100701"/>
                  </a:lnTo>
                  <a:lnTo>
                    <a:pt x="77309" y="131565"/>
                  </a:lnTo>
                  <a:lnTo>
                    <a:pt x="63984" y="144132"/>
                  </a:lnTo>
                  <a:lnTo>
                    <a:pt x="48655" y="151364"/>
                  </a:lnTo>
                  <a:lnTo>
                    <a:pt x="32434" y="154578"/>
                  </a:lnTo>
                  <a:lnTo>
                    <a:pt x="26980" y="152613"/>
                  </a:lnTo>
                  <a:lnTo>
                    <a:pt x="23343" y="148480"/>
                  </a:lnTo>
                  <a:lnTo>
                    <a:pt x="16071" y="131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2337"/>
            <p:cNvSpPr/>
            <p:nvPr>
              <p:custDataLst>
                <p:tags r:id="rId54"/>
              </p:custDataLst>
            </p:nvPr>
          </p:nvSpPr>
          <p:spPr>
            <a:xfrm>
              <a:off x="8422832" y="324112"/>
              <a:ext cx="67119" cy="340002"/>
            </a:xfrm>
            <a:custGeom>
              <a:avLst/>
              <a:gdLst/>
              <a:ahLst/>
              <a:cxnLst/>
              <a:rect l="0" t="0" r="0" b="0"/>
              <a:pathLst>
                <a:path w="67119" h="340002">
                  <a:moveTo>
                    <a:pt x="41718" y="6088"/>
                  </a:moveTo>
                  <a:lnTo>
                    <a:pt x="41718" y="6088"/>
                  </a:lnTo>
                  <a:lnTo>
                    <a:pt x="41718" y="0"/>
                  </a:lnTo>
                  <a:lnTo>
                    <a:pt x="45375" y="27254"/>
                  </a:lnTo>
                  <a:lnTo>
                    <a:pt x="40997" y="70529"/>
                  </a:lnTo>
                  <a:lnTo>
                    <a:pt x="32226" y="107636"/>
                  </a:lnTo>
                  <a:lnTo>
                    <a:pt x="21271" y="151409"/>
                  </a:lnTo>
                  <a:lnTo>
                    <a:pt x="10758" y="197675"/>
                  </a:lnTo>
                  <a:lnTo>
                    <a:pt x="3733" y="241756"/>
                  </a:lnTo>
                  <a:lnTo>
                    <a:pt x="141" y="279222"/>
                  </a:lnTo>
                  <a:lnTo>
                    <a:pt x="0" y="320555"/>
                  </a:lnTo>
                  <a:lnTo>
                    <a:pt x="1207" y="330033"/>
                  </a:lnTo>
                  <a:lnTo>
                    <a:pt x="4125" y="335646"/>
                  </a:lnTo>
                  <a:lnTo>
                    <a:pt x="8191" y="338682"/>
                  </a:lnTo>
                  <a:lnTo>
                    <a:pt x="13016" y="340001"/>
                  </a:lnTo>
                  <a:lnTo>
                    <a:pt x="19055" y="338058"/>
                  </a:lnTo>
                  <a:lnTo>
                    <a:pt x="33292" y="328373"/>
                  </a:lnTo>
                  <a:lnTo>
                    <a:pt x="67118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2338"/>
            <p:cNvSpPr/>
            <p:nvPr>
              <p:custDataLst>
                <p:tags r:id="rId55"/>
              </p:custDataLst>
            </p:nvPr>
          </p:nvSpPr>
          <p:spPr>
            <a:xfrm>
              <a:off x="8930568" y="514350"/>
              <a:ext cx="86433" cy="96085"/>
            </a:xfrm>
            <a:custGeom>
              <a:avLst/>
              <a:gdLst/>
              <a:ahLst/>
              <a:cxnLst/>
              <a:rect l="0" t="0" r="0" b="0"/>
              <a:pathLst>
                <a:path w="86433" h="96085">
                  <a:moveTo>
                    <a:pt x="86432" y="0"/>
                  </a:moveTo>
                  <a:lnTo>
                    <a:pt x="86432" y="0"/>
                  </a:lnTo>
                  <a:lnTo>
                    <a:pt x="40598" y="1881"/>
                  </a:lnTo>
                  <a:lnTo>
                    <a:pt x="34709" y="3371"/>
                  </a:lnTo>
                  <a:lnTo>
                    <a:pt x="9566" y="29064"/>
                  </a:lnTo>
                  <a:lnTo>
                    <a:pt x="1233" y="48666"/>
                  </a:lnTo>
                  <a:lnTo>
                    <a:pt x="0" y="57844"/>
                  </a:lnTo>
                  <a:lnTo>
                    <a:pt x="4273" y="73686"/>
                  </a:lnTo>
                  <a:lnTo>
                    <a:pt x="12523" y="86372"/>
                  </a:lnTo>
                  <a:lnTo>
                    <a:pt x="20894" y="94361"/>
                  </a:lnTo>
                  <a:lnTo>
                    <a:pt x="25805" y="96069"/>
                  </a:lnTo>
                  <a:lnTo>
                    <a:pt x="36907" y="96084"/>
                  </a:lnTo>
                  <a:lnTo>
                    <a:pt x="45136" y="93739"/>
                  </a:lnTo>
                  <a:lnTo>
                    <a:pt x="48317" y="92126"/>
                  </a:lnTo>
                  <a:lnTo>
                    <a:pt x="53736" y="84689"/>
                  </a:lnTo>
                  <a:lnTo>
                    <a:pt x="56167" y="79743"/>
                  </a:lnTo>
                  <a:lnTo>
                    <a:pt x="56413" y="39140"/>
                  </a:lnTo>
                  <a:lnTo>
                    <a:pt x="610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2339"/>
            <p:cNvSpPr/>
            <p:nvPr>
              <p:custDataLst>
                <p:tags r:id="rId56"/>
              </p:custDataLst>
            </p:nvPr>
          </p:nvSpPr>
          <p:spPr>
            <a:xfrm>
              <a:off x="9080506" y="495300"/>
              <a:ext cx="109200" cy="114301"/>
            </a:xfrm>
            <a:custGeom>
              <a:avLst/>
              <a:gdLst/>
              <a:ahLst/>
              <a:cxnLst/>
              <a:rect l="0" t="0" r="0" b="0"/>
              <a:pathLst>
                <a:path w="109200" h="114301">
                  <a:moveTo>
                    <a:pt x="12694" y="0"/>
                  </a:moveTo>
                  <a:lnTo>
                    <a:pt x="12694" y="0"/>
                  </a:lnTo>
                  <a:lnTo>
                    <a:pt x="12694" y="3371"/>
                  </a:lnTo>
                  <a:lnTo>
                    <a:pt x="5951" y="15580"/>
                  </a:lnTo>
                  <a:lnTo>
                    <a:pt x="4523" y="30443"/>
                  </a:lnTo>
                  <a:lnTo>
                    <a:pt x="1740" y="77570"/>
                  </a:lnTo>
                  <a:lnTo>
                    <a:pt x="62" y="112108"/>
                  </a:lnTo>
                  <a:lnTo>
                    <a:pt x="0" y="93060"/>
                  </a:lnTo>
                  <a:lnTo>
                    <a:pt x="29001" y="50550"/>
                  </a:lnTo>
                  <a:lnTo>
                    <a:pt x="65135" y="9496"/>
                  </a:lnTo>
                  <a:lnTo>
                    <a:pt x="76923" y="4221"/>
                  </a:lnTo>
                  <a:lnTo>
                    <a:pt x="88513" y="2581"/>
                  </a:lnTo>
                  <a:lnTo>
                    <a:pt x="98367" y="4205"/>
                  </a:lnTo>
                  <a:lnTo>
                    <a:pt x="102266" y="7742"/>
                  </a:lnTo>
                  <a:lnTo>
                    <a:pt x="108477" y="19198"/>
                  </a:lnTo>
                  <a:lnTo>
                    <a:pt x="109199" y="48257"/>
                  </a:lnTo>
                  <a:lnTo>
                    <a:pt x="104945" y="76936"/>
                  </a:lnTo>
                  <a:lnTo>
                    <a:pt x="97437" y="92755"/>
                  </a:lnTo>
                  <a:lnTo>
                    <a:pt x="8254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2340"/>
            <p:cNvSpPr/>
            <p:nvPr>
              <p:custDataLst>
                <p:tags r:id="rId57"/>
              </p:custDataLst>
            </p:nvPr>
          </p:nvSpPr>
          <p:spPr>
            <a:xfrm>
              <a:off x="8212315" y="482600"/>
              <a:ext cx="87136" cy="167018"/>
            </a:xfrm>
            <a:custGeom>
              <a:avLst/>
              <a:gdLst/>
              <a:ahLst/>
              <a:cxnLst/>
              <a:rect l="0" t="0" r="0" b="0"/>
              <a:pathLst>
                <a:path w="87136" h="167018">
                  <a:moveTo>
                    <a:pt x="10935" y="57150"/>
                  </a:moveTo>
                  <a:lnTo>
                    <a:pt x="10935" y="57150"/>
                  </a:lnTo>
                  <a:lnTo>
                    <a:pt x="2207" y="47716"/>
                  </a:lnTo>
                  <a:lnTo>
                    <a:pt x="0" y="42844"/>
                  </a:lnTo>
                  <a:lnTo>
                    <a:pt x="117" y="41263"/>
                  </a:lnTo>
                  <a:lnTo>
                    <a:pt x="900" y="40209"/>
                  </a:lnTo>
                  <a:lnTo>
                    <a:pt x="2129" y="39506"/>
                  </a:lnTo>
                  <a:lnTo>
                    <a:pt x="17341" y="38516"/>
                  </a:lnTo>
                  <a:lnTo>
                    <a:pt x="30010" y="43930"/>
                  </a:lnTo>
                  <a:lnTo>
                    <a:pt x="41989" y="54096"/>
                  </a:lnTo>
                  <a:lnTo>
                    <a:pt x="52018" y="68022"/>
                  </a:lnTo>
                  <a:lnTo>
                    <a:pt x="62226" y="98472"/>
                  </a:lnTo>
                  <a:lnTo>
                    <a:pt x="62978" y="130934"/>
                  </a:lnTo>
                  <a:lnTo>
                    <a:pt x="56643" y="148504"/>
                  </a:lnTo>
                  <a:lnTo>
                    <a:pt x="47476" y="161252"/>
                  </a:lnTo>
                  <a:lnTo>
                    <a:pt x="38700" y="166917"/>
                  </a:lnTo>
                  <a:lnTo>
                    <a:pt x="34384" y="167017"/>
                  </a:lnTo>
                  <a:lnTo>
                    <a:pt x="25824" y="163365"/>
                  </a:lnTo>
                  <a:lnTo>
                    <a:pt x="24389" y="157593"/>
                  </a:lnTo>
                  <a:lnTo>
                    <a:pt x="29816" y="125717"/>
                  </a:lnTo>
                  <a:lnTo>
                    <a:pt x="39081" y="89270"/>
                  </a:lnTo>
                  <a:lnTo>
                    <a:pt x="55900" y="52846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5" name="SMARTInkShape-2341"/>
          <p:cNvSpPr/>
          <p:nvPr>
            <p:custDataLst>
              <p:tags r:id="rId7"/>
            </p:custDataLst>
          </p:nvPr>
        </p:nvSpPr>
        <p:spPr>
          <a:xfrm>
            <a:off x="7440072" y="556111"/>
            <a:ext cx="110079" cy="104455"/>
          </a:xfrm>
          <a:custGeom>
            <a:avLst/>
            <a:gdLst/>
            <a:ahLst/>
            <a:cxnLst/>
            <a:rect l="0" t="0" r="0" b="0"/>
            <a:pathLst>
              <a:path w="110079" h="104455">
                <a:moveTo>
                  <a:pt x="84678" y="40789"/>
                </a:moveTo>
                <a:lnTo>
                  <a:pt x="84678" y="40789"/>
                </a:lnTo>
                <a:lnTo>
                  <a:pt x="88048" y="44160"/>
                </a:lnTo>
                <a:lnTo>
                  <a:pt x="89703" y="47696"/>
                </a:lnTo>
                <a:lnTo>
                  <a:pt x="90145" y="49627"/>
                </a:lnTo>
                <a:lnTo>
                  <a:pt x="91145" y="50209"/>
                </a:lnTo>
                <a:lnTo>
                  <a:pt x="92518" y="49891"/>
                </a:lnTo>
                <a:lnTo>
                  <a:pt x="94137" y="48974"/>
                </a:lnTo>
                <a:lnTo>
                  <a:pt x="93046" y="30828"/>
                </a:lnTo>
                <a:lnTo>
                  <a:pt x="86280" y="16606"/>
                </a:lnTo>
                <a:lnTo>
                  <a:pt x="76923" y="5347"/>
                </a:lnTo>
                <a:lnTo>
                  <a:pt x="68061" y="342"/>
                </a:lnTo>
                <a:lnTo>
                  <a:pt x="55655" y="0"/>
                </a:lnTo>
                <a:lnTo>
                  <a:pt x="48396" y="896"/>
                </a:lnTo>
                <a:lnTo>
                  <a:pt x="32804" y="9418"/>
                </a:lnTo>
                <a:lnTo>
                  <a:pt x="17174" y="23319"/>
                </a:lnTo>
                <a:lnTo>
                  <a:pt x="3171" y="41256"/>
                </a:lnTo>
                <a:lnTo>
                  <a:pt x="0" y="50272"/>
                </a:lnTo>
                <a:lnTo>
                  <a:pt x="241" y="67817"/>
                </a:lnTo>
                <a:lnTo>
                  <a:pt x="11682" y="100303"/>
                </a:lnTo>
                <a:lnTo>
                  <a:pt x="20491" y="104454"/>
                </a:lnTo>
                <a:lnTo>
                  <a:pt x="32009" y="103693"/>
                </a:lnTo>
                <a:lnTo>
                  <a:pt x="45332" y="99659"/>
                </a:lnTo>
                <a:lnTo>
                  <a:pt x="63898" y="85768"/>
                </a:lnTo>
                <a:lnTo>
                  <a:pt x="94396" y="44955"/>
                </a:lnTo>
                <a:lnTo>
                  <a:pt x="89752" y="52136"/>
                </a:lnTo>
                <a:lnTo>
                  <a:pt x="89472" y="57526"/>
                </a:lnTo>
                <a:lnTo>
                  <a:pt x="92923" y="71041"/>
                </a:lnTo>
                <a:lnTo>
                  <a:pt x="110078" y="97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1" name="SMARTInkShape-Group430"/>
          <p:cNvGrpSpPr/>
          <p:nvPr/>
        </p:nvGrpSpPr>
        <p:grpSpPr>
          <a:xfrm>
            <a:off x="6436419" y="353411"/>
            <a:ext cx="619481" cy="334241"/>
            <a:chOff x="6436419" y="353411"/>
            <a:chExt cx="619481" cy="334241"/>
          </a:xfrm>
        </p:grpSpPr>
        <p:sp>
          <p:nvSpPr>
            <p:cNvPr id="1206" name="SMARTInkShape-2342"/>
            <p:cNvSpPr/>
            <p:nvPr>
              <p:custDataLst>
                <p:tags r:id="rId40"/>
              </p:custDataLst>
            </p:nvPr>
          </p:nvSpPr>
          <p:spPr>
            <a:xfrm>
              <a:off x="6584808" y="552450"/>
              <a:ext cx="60755" cy="126100"/>
            </a:xfrm>
            <a:custGeom>
              <a:avLst/>
              <a:gdLst/>
              <a:ahLst/>
              <a:cxnLst/>
              <a:rect l="0" t="0" r="0" b="0"/>
              <a:pathLst>
                <a:path w="60755" h="126100">
                  <a:moveTo>
                    <a:pt x="57292" y="0"/>
                  </a:moveTo>
                  <a:lnTo>
                    <a:pt x="57292" y="0"/>
                  </a:lnTo>
                  <a:lnTo>
                    <a:pt x="37066" y="0"/>
                  </a:lnTo>
                  <a:lnTo>
                    <a:pt x="21491" y="5644"/>
                  </a:lnTo>
                  <a:lnTo>
                    <a:pt x="14375" y="10113"/>
                  </a:lnTo>
                  <a:lnTo>
                    <a:pt x="4586" y="32011"/>
                  </a:lnTo>
                  <a:lnTo>
                    <a:pt x="0" y="60088"/>
                  </a:lnTo>
                  <a:lnTo>
                    <a:pt x="2667" y="84326"/>
                  </a:lnTo>
                  <a:lnTo>
                    <a:pt x="12317" y="103095"/>
                  </a:lnTo>
                  <a:lnTo>
                    <a:pt x="25309" y="117081"/>
                  </a:lnTo>
                  <a:lnTo>
                    <a:pt x="38139" y="125649"/>
                  </a:lnTo>
                  <a:lnTo>
                    <a:pt x="43818" y="126099"/>
                  </a:lnTo>
                  <a:lnTo>
                    <a:pt x="49014" y="124283"/>
                  </a:lnTo>
                  <a:lnTo>
                    <a:pt x="53890" y="120955"/>
                  </a:lnTo>
                  <a:lnTo>
                    <a:pt x="57140" y="115209"/>
                  </a:lnTo>
                  <a:lnTo>
                    <a:pt x="60754" y="99417"/>
                  </a:lnTo>
                  <a:lnTo>
                    <a:pt x="56044" y="67322"/>
                  </a:lnTo>
                  <a:lnTo>
                    <a:pt x="3824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2343"/>
            <p:cNvSpPr/>
            <p:nvPr>
              <p:custDataLst>
                <p:tags r:id="rId41"/>
              </p:custDataLst>
            </p:nvPr>
          </p:nvSpPr>
          <p:spPr>
            <a:xfrm>
              <a:off x="6436419" y="584200"/>
              <a:ext cx="91382" cy="19051"/>
            </a:xfrm>
            <a:custGeom>
              <a:avLst/>
              <a:gdLst/>
              <a:ahLst/>
              <a:cxnLst/>
              <a:rect l="0" t="0" r="0" b="0"/>
              <a:pathLst>
                <a:path w="91382" h="19051">
                  <a:moveTo>
                    <a:pt x="15181" y="19050"/>
                  </a:moveTo>
                  <a:lnTo>
                    <a:pt x="15181" y="19050"/>
                  </a:lnTo>
                  <a:lnTo>
                    <a:pt x="0" y="19050"/>
                  </a:lnTo>
                  <a:lnTo>
                    <a:pt x="907" y="19050"/>
                  </a:lnTo>
                  <a:lnTo>
                    <a:pt x="45726" y="8219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2344"/>
            <p:cNvSpPr/>
            <p:nvPr>
              <p:custDataLst>
                <p:tags r:id="rId42"/>
              </p:custDataLst>
            </p:nvPr>
          </p:nvSpPr>
          <p:spPr>
            <a:xfrm>
              <a:off x="6692900" y="533400"/>
              <a:ext cx="95251" cy="139274"/>
            </a:xfrm>
            <a:custGeom>
              <a:avLst/>
              <a:gdLst/>
              <a:ahLst/>
              <a:cxnLst/>
              <a:rect l="0" t="0" r="0" b="0"/>
              <a:pathLst>
                <a:path w="95251" h="139274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6742" y="22912"/>
                  </a:lnTo>
                  <a:lnTo>
                    <a:pt x="27790" y="23565"/>
                  </a:lnTo>
                  <a:lnTo>
                    <a:pt x="52998" y="31598"/>
                  </a:lnTo>
                  <a:lnTo>
                    <a:pt x="68004" y="44618"/>
                  </a:lnTo>
                  <a:lnTo>
                    <a:pt x="74969" y="53028"/>
                  </a:lnTo>
                  <a:lnTo>
                    <a:pt x="80828" y="73663"/>
                  </a:lnTo>
                  <a:lnTo>
                    <a:pt x="80373" y="95533"/>
                  </a:lnTo>
                  <a:lnTo>
                    <a:pt x="68143" y="134554"/>
                  </a:lnTo>
                  <a:lnTo>
                    <a:pt x="65890" y="137681"/>
                  </a:lnTo>
                  <a:lnTo>
                    <a:pt x="63682" y="139059"/>
                  </a:lnTo>
                  <a:lnTo>
                    <a:pt x="61505" y="139273"/>
                  </a:lnTo>
                  <a:lnTo>
                    <a:pt x="55322" y="135747"/>
                  </a:lnTo>
                  <a:lnTo>
                    <a:pt x="51698" y="132831"/>
                  </a:lnTo>
                  <a:lnTo>
                    <a:pt x="50693" y="127360"/>
                  </a:lnTo>
                  <a:lnTo>
                    <a:pt x="61101" y="85705"/>
                  </a:lnTo>
                  <a:lnTo>
                    <a:pt x="77370" y="409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2345"/>
            <p:cNvSpPr/>
            <p:nvPr>
              <p:custDataLst>
                <p:tags r:id="rId43"/>
              </p:custDataLst>
            </p:nvPr>
          </p:nvSpPr>
          <p:spPr>
            <a:xfrm>
              <a:off x="6868458" y="539750"/>
              <a:ext cx="187442" cy="124035"/>
            </a:xfrm>
            <a:custGeom>
              <a:avLst/>
              <a:gdLst/>
              <a:ahLst/>
              <a:cxnLst/>
              <a:rect l="0" t="0" r="0" b="0"/>
              <a:pathLst>
                <a:path w="187442" h="124035">
                  <a:moveTo>
                    <a:pt x="8592" y="0"/>
                  </a:moveTo>
                  <a:lnTo>
                    <a:pt x="8592" y="0"/>
                  </a:lnTo>
                  <a:lnTo>
                    <a:pt x="11962" y="3371"/>
                  </a:lnTo>
                  <a:lnTo>
                    <a:pt x="11736" y="10670"/>
                  </a:lnTo>
                  <a:lnTo>
                    <a:pt x="1960" y="55500"/>
                  </a:lnTo>
                  <a:lnTo>
                    <a:pt x="0" y="76878"/>
                  </a:lnTo>
                  <a:lnTo>
                    <a:pt x="4595" y="109835"/>
                  </a:lnTo>
                  <a:lnTo>
                    <a:pt x="2706" y="123609"/>
                  </a:lnTo>
                  <a:lnTo>
                    <a:pt x="3257" y="124034"/>
                  </a:lnTo>
                  <a:lnTo>
                    <a:pt x="4329" y="123612"/>
                  </a:lnTo>
                  <a:lnTo>
                    <a:pt x="5750" y="122624"/>
                  </a:lnTo>
                  <a:lnTo>
                    <a:pt x="18170" y="98645"/>
                  </a:lnTo>
                  <a:lnTo>
                    <a:pt x="32205" y="62938"/>
                  </a:lnTo>
                  <a:lnTo>
                    <a:pt x="61835" y="20115"/>
                  </a:lnTo>
                  <a:lnTo>
                    <a:pt x="71061" y="9646"/>
                  </a:lnTo>
                  <a:lnTo>
                    <a:pt x="73521" y="7841"/>
                  </a:lnTo>
                  <a:lnTo>
                    <a:pt x="75162" y="7344"/>
                  </a:lnTo>
                  <a:lnTo>
                    <a:pt x="75549" y="9129"/>
                  </a:lnTo>
                  <a:lnTo>
                    <a:pt x="74135" y="22461"/>
                  </a:lnTo>
                  <a:lnTo>
                    <a:pt x="75441" y="42560"/>
                  </a:lnTo>
                  <a:lnTo>
                    <a:pt x="67298" y="63835"/>
                  </a:lnTo>
                  <a:lnTo>
                    <a:pt x="67485" y="65134"/>
                  </a:lnTo>
                  <a:lnTo>
                    <a:pt x="68315" y="65295"/>
                  </a:lnTo>
                  <a:lnTo>
                    <a:pt x="69574" y="64697"/>
                  </a:lnTo>
                  <a:lnTo>
                    <a:pt x="106513" y="24001"/>
                  </a:lnTo>
                  <a:lnTo>
                    <a:pt x="124389" y="7112"/>
                  </a:lnTo>
                  <a:lnTo>
                    <a:pt x="132024" y="3161"/>
                  </a:lnTo>
                  <a:lnTo>
                    <a:pt x="140121" y="1405"/>
                  </a:lnTo>
                  <a:lnTo>
                    <a:pt x="155984" y="3787"/>
                  </a:lnTo>
                  <a:lnTo>
                    <a:pt x="164176" y="8974"/>
                  </a:lnTo>
                  <a:lnTo>
                    <a:pt x="174636" y="23590"/>
                  </a:lnTo>
                  <a:lnTo>
                    <a:pt x="184790" y="47677"/>
                  </a:lnTo>
                  <a:lnTo>
                    <a:pt x="187441" y="57184"/>
                  </a:lnTo>
                  <a:lnTo>
                    <a:pt x="187090" y="65640"/>
                  </a:lnTo>
                  <a:lnTo>
                    <a:pt x="17369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2346"/>
            <p:cNvSpPr/>
            <p:nvPr>
              <p:custDataLst>
                <p:tags r:id="rId44"/>
              </p:custDataLst>
            </p:nvPr>
          </p:nvSpPr>
          <p:spPr>
            <a:xfrm>
              <a:off x="6494417" y="353411"/>
              <a:ext cx="77834" cy="334241"/>
            </a:xfrm>
            <a:custGeom>
              <a:avLst/>
              <a:gdLst/>
              <a:ahLst/>
              <a:cxnLst/>
              <a:rect l="0" t="0" r="0" b="0"/>
              <a:pathLst>
                <a:path w="77834" h="334241">
                  <a:moveTo>
                    <a:pt x="77833" y="40289"/>
                  </a:moveTo>
                  <a:lnTo>
                    <a:pt x="77833" y="40289"/>
                  </a:lnTo>
                  <a:lnTo>
                    <a:pt x="72807" y="28356"/>
                  </a:lnTo>
                  <a:lnTo>
                    <a:pt x="68189" y="9446"/>
                  </a:lnTo>
                  <a:lnTo>
                    <a:pt x="60846" y="3533"/>
                  </a:lnTo>
                  <a:lnTo>
                    <a:pt x="55925" y="968"/>
                  </a:lnTo>
                  <a:lnTo>
                    <a:pt x="46694" y="0"/>
                  </a:lnTo>
                  <a:lnTo>
                    <a:pt x="42258" y="730"/>
                  </a:lnTo>
                  <a:lnTo>
                    <a:pt x="33564" y="7185"/>
                  </a:lnTo>
                  <a:lnTo>
                    <a:pt x="13114" y="31947"/>
                  </a:lnTo>
                  <a:lnTo>
                    <a:pt x="1663" y="65883"/>
                  </a:lnTo>
                  <a:lnTo>
                    <a:pt x="0" y="98701"/>
                  </a:lnTo>
                  <a:lnTo>
                    <a:pt x="907" y="137511"/>
                  </a:lnTo>
                  <a:lnTo>
                    <a:pt x="1310" y="180630"/>
                  </a:lnTo>
                  <a:lnTo>
                    <a:pt x="7134" y="221902"/>
                  </a:lnTo>
                  <a:lnTo>
                    <a:pt x="14660" y="260000"/>
                  </a:lnTo>
                  <a:lnTo>
                    <a:pt x="18899" y="305688"/>
                  </a:lnTo>
                  <a:lnTo>
                    <a:pt x="19448" y="328319"/>
                  </a:lnTo>
                  <a:lnTo>
                    <a:pt x="18448" y="331792"/>
                  </a:lnTo>
                  <a:lnTo>
                    <a:pt x="17076" y="334108"/>
                  </a:lnTo>
                  <a:lnTo>
                    <a:pt x="15456" y="334240"/>
                  </a:lnTo>
                  <a:lnTo>
                    <a:pt x="13671" y="332918"/>
                  </a:lnTo>
                  <a:lnTo>
                    <a:pt x="7983" y="326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7" name="SMARTInkShape-Group431"/>
          <p:cNvGrpSpPr/>
          <p:nvPr/>
        </p:nvGrpSpPr>
        <p:grpSpPr>
          <a:xfrm>
            <a:off x="5181600" y="401518"/>
            <a:ext cx="730251" cy="373183"/>
            <a:chOff x="5181600" y="401518"/>
            <a:chExt cx="730251" cy="373183"/>
          </a:xfrm>
        </p:grpSpPr>
        <p:sp>
          <p:nvSpPr>
            <p:cNvPr id="1212" name="SMARTInkShape-2347"/>
            <p:cNvSpPr/>
            <p:nvPr>
              <p:custDataLst>
                <p:tags r:id="rId35"/>
              </p:custDataLst>
            </p:nvPr>
          </p:nvSpPr>
          <p:spPr>
            <a:xfrm>
              <a:off x="5616654" y="401518"/>
              <a:ext cx="155497" cy="334273"/>
            </a:xfrm>
            <a:custGeom>
              <a:avLst/>
              <a:gdLst/>
              <a:ahLst/>
              <a:cxnLst/>
              <a:rect l="0" t="0" r="0" b="0"/>
              <a:pathLst>
                <a:path w="155497" h="334273">
                  <a:moveTo>
                    <a:pt x="136446" y="11232"/>
                  </a:moveTo>
                  <a:lnTo>
                    <a:pt x="136446" y="11232"/>
                  </a:lnTo>
                  <a:lnTo>
                    <a:pt x="136446" y="7861"/>
                  </a:lnTo>
                  <a:lnTo>
                    <a:pt x="130801" y="4325"/>
                  </a:lnTo>
                  <a:lnTo>
                    <a:pt x="117605" y="248"/>
                  </a:lnTo>
                  <a:lnTo>
                    <a:pt x="106905" y="0"/>
                  </a:lnTo>
                  <a:lnTo>
                    <a:pt x="73174" y="7472"/>
                  </a:lnTo>
                  <a:lnTo>
                    <a:pt x="42495" y="22327"/>
                  </a:lnTo>
                  <a:lnTo>
                    <a:pt x="25902" y="41409"/>
                  </a:lnTo>
                  <a:lnTo>
                    <a:pt x="18790" y="75050"/>
                  </a:lnTo>
                  <a:lnTo>
                    <a:pt x="13312" y="119668"/>
                  </a:lnTo>
                  <a:lnTo>
                    <a:pt x="9283" y="152089"/>
                  </a:lnTo>
                  <a:lnTo>
                    <a:pt x="5846" y="185313"/>
                  </a:lnTo>
                  <a:lnTo>
                    <a:pt x="4318" y="218894"/>
                  </a:lnTo>
                  <a:lnTo>
                    <a:pt x="3458" y="262791"/>
                  </a:lnTo>
                  <a:lnTo>
                    <a:pt x="0" y="305807"/>
                  </a:lnTo>
                  <a:lnTo>
                    <a:pt x="3131" y="316426"/>
                  </a:lnTo>
                  <a:lnTo>
                    <a:pt x="9226" y="325850"/>
                  </a:lnTo>
                  <a:lnTo>
                    <a:pt x="22283" y="330979"/>
                  </a:lnTo>
                  <a:lnTo>
                    <a:pt x="69524" y="334272"/>
                  </a:lnTo>
                  <a:lnTo>
                    <a:pt x="110032" y="328100"/>
                  </a:lnTo>
                  <a:lnTo>
                    <a:pt x="155496" y="31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2348"/>
            <p:cNvSpPr/>
            <p:nvPr>
              <p:custDataLst>
                <p:tags r:id="rId36"/>
              </p:custDataLst>
            </p:nvPr>
          </p:nvSpPr>
          <p:spPr>
            <a:xfrm>
              <a:off x="5372100" y="7048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1570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2349"/>
            <p:cNvSpPr/>
            <p:nvPr>
              <p:custDataLst>
                <p:tags r:id="rId37"/>
              </p:custDataLst>
            </p:nvPr>
          </p:nvSpPr>
          <p:spPr>
            <a:xfrm>
              <a:off x="5607050" y="5905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1" y="16562"/>
                  </a:lnTo>
                  <a:lnTo>
                    <a:pt x="15580" y="10473"/>
                  </a:lnTo>
                  <a:lnTo>
                    <a:pt x="62736" y="280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2350"/>
            <p:cNvSpPr/>
            <p:nvPr>
              <p:custDataLst>
                <p:tags r:id="rId38"/>
              </p:custDataLst>
            </p:nvPr>
          </p:nvSpPr>
          <p:spPr>
            <a:xfrm>
              <a:off x="5803900" y="677810"/>
              <a:ext cx="107951" cy="77841"/>
            </a:xfrm>
            <a:custGeom>
              <a:avLst/>
              <a:gdLst/>
              <a:ahLst/>
              <a:cxnLst/>
              <a:rect l="0" t="0" r="0" b="0"/>
              <a:pathLst>
                <a:path w="107951" h="77841">
                  <a:moveTo>
                    <a:pt x="0" y="20690"/>
                  </a:moveTo>
                  <a:lnTo>
                    <a:pt x="0" y="20690"/>
                  </a:lnTo>
                  <a:lnTo>
                    <a:pt x="3371" y="20690"/>
                  </a:lnTo>
                  <a:lnTo>
                    <a:pt x="4364" y="21396"/>
                  </a:lnTo>
                  <a:lnTo>
                    <a:pt x="5026" y="22571"/>
                  </a:lnTo>
                  <a:lnTo>
                    <a:pt x="9834" y="40955"/>
                  </a:lnTo>
                  <a:lnTo>
                    <a:pt x="6468" y="73453"/>
                  </a:lnTo>
                  <a:lnTo>
                    <a:pt x="6429" y="73504"/>
                  </a:lnTo>
                  <a:lnTo>
                    <a:pt x="6365" y="71888"/>
                  </a:lnTo>
                  <a:lnTo>
                    <a:pt x="32378" y="25236"/>
                  </a:lnTo>
                  <a:lnTo>
                    <a:pt x="46830" y="8553"/>
                  </a:lnTo>
                  <a:lnTo>
                    <a:pt x="58208" y="1655"/>
                  </a:lnTo>
                  <a:lnTo>
                    <a:pt x="62795" y="239"/>
                  </a:lnTo>
                  <a:lnTo>
                    <a:pt x="66557" y="0"/>
                  </a:lnTo>
                  <a:lnTo>
                    <a:pt x="69771" y="547"/>
                  </a:lnTo>
                  <a:lnTo>
                    <a:pt x="84408" y="8058"/>
                  </a:lnTo>
                  <a:lnTo>
                    <a:pt x="98779" y="22592"/>
                  </a:lnTo>
                  <a:lnTo>
                    <a:pt x="103874" y="36117"/>
                  </a:lnTo>
                  <a:lnTo>
                    <a:pt x="107950" y="77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2351"/>
            <p:cNvSpPr/>
            <p:nvPr>
              <p:custDataLst>
                <p:tags r:id="rId39"/>
              </p:custDataLst>
            </p:nvPr>
          </p:nvSpPr>
          <p:spPr>
            <a:xfrm>
              <a:off x="5181600" y="7048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3" name="SMARTInkShape-Group432"/>
          <p:cNvGrpSpPr/>
          <p:nvPr/>
        </p:nvGrpSpPr>
        <p:grpSpPr>
          <a:xfrm>
            <a:off x="4483983" y="420292"/>
            <a:ext cx="449968" cy="367109"/>
            <a:chOff x="4483983" y="420292"/>
            <a:chExt cx="449968" cy="367109"/>
          </a:xfrm>
        </p:grpSpPr>
        <p:sp>
          <p:nvSpPr>
            <p:cNvPr id="1218" name="SMARTInkShape-2352"/>
            <p:cNvSpPr/>
            <p:nvPr>
              <p:custDataLst>
                <p:tags r:id="rId30"/>
              </p:custDataLst>
            </p:nvPr>
          </p:nvSpPr>
          <p:spPr>
            <a:xfrm>
              <a:off x="4749800" y="7493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5975" y="5070"/>
                  </a:lnTo>
                  <a:lnTo>
                    <a:pt x="16554" y="1153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2353"/>
            <p:cNvSpPr/>
            <p:nvPr>
              <p:custDataLst>
                <p:tags r:id="rId31"/>
              </p:custDataLst>
            </p:nvPr>
          </p:nvSpPr>
          <p:spPr>
            <a:xfrm>
              <a:off x="4705350" y="641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2354"/>
            <p:cNvSpPr/>
            <p:nvPr>
              <p:custDataLst>
                <p:tags r:id="rId32"/>
              </p:custDataLst>
            </p:nvPr>
          </p:nvSpPr>
          <p:spPr>
            <a:xfrm>
              <a:off x="4521200" y="420292"/>
              <a:ext cx="107951" cy="280460"/>
            </a:xfrm>
            <a:custGeom>
              <a:avLst/>
              <a:gdLst/>
              <a:ahLst/>
              <a:cxnLst/>
              <a:rect l="0" t="0" r="0" b="0"/>
              <a:pathLst>
                <a:path w="107951" h="280460">
                  <a:moveTo>
                    <a:pt x="107950" y="17858"/>
                  </a:moveTo>
                  <a:lnTo>
                    <a:pt x="107950" y="17858"/>
                  </a:lnTo>
                  <a:lnTo>
                    <a:pt x="107950" y="11770"/>
                  </a:lnTo>
                  <a:lnTo>
                    <a:pt x="104579" y="4843"/>
                  </a:lnTo>
                  <a:lnTo>
                    <a:pt x="101469" y="2832"/>
                  </a:lnTo>
                  <a:lnTo>
                    <a:pt x="86274" y="0"/>
                  </a:lnTo>
                  <a:lnTo>
                    <a:pt x="64211" y="572"/>
                  </a:lnTo>
                  <a:lnTo>
                    <a:pt x="33354" y="12693"/>
                  </a:lnTo>
                  <a:lnTo>
                    <a:pt x="20468" y="21912"/>
                  </a:lnTo>
                  <a:lnTo>
                    <a:pt x="10038" y="35417"/>
                  </a:lnTo>
                  <a:lnTo>
                    <a:pt x="4461" y="50827"/>
                  </a:lnTo>
                  <a:lnTo>
                    <a:pt x="881" y="87086"/>
                  </a:lnTo>
                  <a:lnTo>
                    <a:pt x="261" y="124526"/>
                  </a:lnTo>
                  <a:lnTo>
                    <a:pt x="78" y="166899"/>
                  </a:lnTo>
                  <a:lnTo>
                    <a:pt x="15" y="213914"/>
                  </a:lnTo>
                  <a:lnTo>
                    <a:pt x="1" y="258182"/>
                  </a:lnTo>
                  <a:lnTo>
                    <a:pt x="0" y="269157"/>
                  </a:lnTo>
                  <a:lnTo>
                    <a:pt x="3763" y="272539"/>
                  </a:lnTo>
                  <a:lnTo>
                    <a:pt x="11550" y="276394"/>
                  </a:lnTo>
                  <a:lnTo>
                    <a:pt x="24418" y="280459"/>
                  </a:lnTo>
                  <a:lnTo>
                    <a:pt x="50901" y="279973"/>
                  </a:lnTo>
                  <a:lnTo>
                    <a:pt x="84269" y="269123"/>
                  </a:lnTo>
                  <a:lnTo>
                    <a:pt x="101600" y="25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2355"/>
            <p:cNvSpPr/>
            <p:nvPr>
              <p:custDataLst>
                <p:tags r:id="rId33"/>
              </p:custDataLst>
            </p:nvPr>
          </p:nvSpPr>
          <p:spPr>
            <a:xfrm>
              <a:off x="4908550" y="7493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2356"/>
            <p:cNvSpPr/>
            <p:nvPr>
              <p:custDataLst>
                <p:tags r:id="rId34"/>
              </p:custDataLst>
            </p:nvPr>
          </p:nvSpPr>
          <p:spPr>
            <a:xfrm>
              <a:off x="4483983" y="584200"/>
              <a:ext cx="132468" cy="19051"/>
            </a:xfrm>
            <a:custGeom>
              <a:avLst/>
              <a:gdLst/>
              <a:ahLst/>
              <a:cxnLst/>
              <a:rect l="0" t="0" r="0" b="0"/>
              <a:pathLst>
                <a:path w="132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4441" y="1214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SMARTInkShape-Group433"/>
          <p:cNvGrpSpPr/>
          <p:nvPr/>
        </p:nvGrpSpPr>
        <p:grpSpPr>
          <a:xfrm>
            <a:off x="3364895" y="416618"/>
            <a:ext cx="572106" cy="322034"/>
            <a:chOff x="3364895" y="416618"/>
            <a:chExt cx="572106" cy="322034"/>
          </a:xfrm>
        </p:grpSpPr>
        <p:sp>
          <p:nvSpPr>
            <p:cNvPr id="1224" name="SMARTInkShape-2357"/>
            <p:cNvSpPr/>
            <p:nvPr>
              <p:custDataLst>
                <p:tags r:id="rId25"/>
              </p:custDataLst>
            </p:nvPr>
          </p:nvSpPr>
          <p:spPr>
            <a:xfrm>
              <a:off x="3867150" y="561666"/>
              <a:ext cx="69851" cy="138784"/>
            </a:xfrm>
            <a:custGeom>
              <a:avLst/>
              <a:gdLst/>
              <a:ahLst/>
              <a:cxnLst/>
              <a:rect l="0" t="0" r="0" b="0"/>
              <a:pathLst>
                <a:path w="69851" h="138784">
                  <a:moveTo>
                    <a:pt x="69850" y="9834"/>
                  </a:moveTo>
                  <a:lnTo>
                    <a:pt x="69850" y="9834"/>
                  </a:lnTo>
                  <a:lnTo>
                    <a:pt x="66479" y="6463"/>
                  </a:lnTo>
                  <a:lnTo>
                    <a:pt x="62943" y="4808"/>
                  </a:lnTo>
                  <a:lnTo>
                    <a:pt x="47774" y="0"/>
                  </a:lnTo>
                  <a:lnTo>
                    <a:pt x="35714" y="2844"/>
                  </a:lnTo>
                  <a:lnTo>
                    <a:pt x="23203" y="8860"/>
                  </a:lnTo>
                  <a:lnTo>
                    <a:pt x="5477" y="23826"/>
                  </a:lnTo>
                  <a:lnTo>
                    <a:pt x="4357" y="28334"/>
                  </a:lnTo>
                  <a:lnTo>
                    <a:pt x="4994" y="40869"/>
                  </a:lnTo>
                  <a:lnTo>
                    <a:pt x="23907" y="82992"/>
                  </a:lnTo>
                  <a:lnTo>
                    <a:pt x="38223" y="105764"/>
                  </a:lnTo>
                  <a:lnTo>
                    <a:pt x="38625" y="115029"/>
                  </a:lnTo>
                  <a:lnTo>
                    <a:pt x="34884" y="128178"/>
                  </a:lnTo>
                  <a:lnTo>
                    <a:pt x="29380" y="134868"/>
                  </a:lnTo>
                  <a:lnTo>
                    <a:pt x="25937" y="137640"/>
                  </a:lnTo>
                  <a:lnTo>
                    <a:pt x="21523" y="138783"/>
                  </a:lnTo>
                  <a:lnTo>
                    <a:pt x="0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2358"/>
            <p:cNvSpPr/>
            <p:nvPr>
              <p:custDataLst>
                <p:tags r:id="rId26"/>
              </p:custDataLst>
            </p:nvPr>
          </p:nvSpPr>
          <p:spPr>
            <a:xfrm>
              <a:off x="3364895" y="590550"/>
              <a:ext cx="76806" cy="148102"/>
            </a:xfrm>
            <a:custGeom>
              <a:avLst/>
              <a:gdLst/>
              <a:ahLst/>
              <a:cxnLst/>
              <a:rect l="0" t="0" r="0" b="0"/>
              <a:pathLst>
                <a:path w="76806" h="148102">
                  <a:moveTo>
                    <a:pt x="0" y="78622"/>
                  </a:moveTo>
                  <a:lnTo>
                    <a:pt x="0" y="78622"/>
                  </a:lnTo>
                  <a:lnTo>
                    <a:pt x="5171" y="94403"/>
                  </a:lnTo>
                  <a:lnTo>
                    <a:pt x="12939" y="140163"/>
                  </a:lnTo>
                  <a:lnTo>
                    <a:pt x="16200" y="146961"/>
                  </a:lnTo>
                  <a:lnTo>
                    <a:pt x="18057" y="148069"/>
                  </a:lnTo>
                  <a:lnTo>
                    <a:pt x="20001" y="148101"/>
                  </a:lnTo>
                  <a:lnTo>
                    <a:pt x="22003" y="147418"/>
                  </a:lnTo>
                  <a:lnTo>
                    <a:pt x="34932" y="129600"/>
                  </a:lnTo>
                  <a:lnTo>
                    <a:pt x="48798" y="91866"/>
                  </a:lnTo>
                  <a:lnTo>
                    <a:pt x="57537" y="59174"/>
                  </a:lnTo>
                  <a:lnTo>
                    <a:pt x="71274" y="13413"/>
                  </a:lnTo>
                  <a:lnTo>
                    <a:pt x="7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2359"/>
            <p:cNvSpPr/>
            <p:nvPr>
              <p:custDataLst>
                <p:tags r:id="rId27"/>
              </p:custDataLst>
            </p:nvPr>
          </p:nvSpPr>
          <p:spPr>
            <a:xfrm>
              <a:off x="3704698" y="596900"/>
              <a:ext cx="98953" cy="31751"/>
            </a:xfrm>
            <a:custGeom>
              <a:avLst/>
              <a:gdLst/>
              <a:ahLst/>
              <a:cxnLst/>
              <a:rect l="0" t="0" r="0" b="0"/>
              <a:pathLst>
                <a:path w="989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6289" y="31750"/>
                  </a:lnTo>
                  <a:lnTo>
                    <a:pt x="3310" y="31044"/>
                  </a:lnTo>
                  <a:lnTo>
                    <a:pt x="1324" y="29868"/>
                  </a:lnTo>
                  <a:lnTo>
                    <a:pt x="0" y="28379"/>
                  </a:lnTo>
                  <a:lnTo>
                    <a:pt x="528" y="27386"/>
                  </a:lnTo>
                  <a:lnTo>
                    <a:pt x="40858" y="15435"/>
                  </a:lnTo>
                  <a:lnTo>
                    <a:pt x="98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2360"/>
            <p:cNvSpPr/>
            <p:nvPr>
              <p:custDataLst>
                <p:tags r:id="rId28"/>
              </p:custDataLst>
            </p:nvPr>
          </p:nvSpPr>
          <p:spPr>
            <a:xfrm>
              <a:off x="3728879" y="416618"/>
              <a:ext cx="62072" cy="308302"/>
            </a:xfrm>
            <a:custGeom>
              <a:avLst/>
              <a:gdLst/>
              <a:ahLst/>
              <a:cxnLst/>
              <a:rect l="0" t="0" r="0" b="0"/>
              <a:pathLst>
                <a:path w="62072" h="308302">
                  <a:moveTo>
                    <a:pt x="49371" y="15182"/>
                  </a:moveTo>
                  <a:lnTo>
                    <a:pt x="49371" y="15182"/>
                  </a:lnTo>
                  <a:lnTo>
                    <a:pt x="49371" y="0"/>
                  </a:lnTo>
                  <a:lnTo>
                    <a:pt x="48665" y="39775"/>
                  </a:lnTo>
                  <a:lnTo>
                    <a:pt x="46000" y="74325"/>
                  </a:lnTo>
                  <a:lnTo>
                    <a:pt x="40582" y="115081"/>
                  </a:lnTo>
                  <a:lnTo>
                    <a:pt x="32765" y="159065"/>
                  </a:lnTo>
                  <a:lnTo>
                    <a:pt x="22235" y="204484"/>
                  </a:lnTo>
                  <a:lnTo>
                    <a:pt x="14262" y="243014"/>
                  </a:lnTo>
                  <a:lnTo>
                    <a:pt x="5807" y="283066"/>
                  </a:lnTo>
                  <a:lnTo>
                    <a:pt x="0" y="305869"/>
                  </a:lnTo>
                  <a:lnTo>
                    <a:pt x="1641" y="307751"/>
                  </a:lnTo>
                  <a:lnTo>
                    <a:pt x="4851" y="308301"/>
                  </a:lnTo>
                  <a:lnTo>
                    <a:pt x="9108" y="307961"/>
                  </a:lnTo>
                  <a:lnTo>
                    <a:pt x="28582" y="293999"/>
                  </a:lnTo>
                  <a:lnTo>
                    <a:pt x="62071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2361"/>
            <p:cNvSpPr/>
            <p:nvPr>
              <p:custDataLst>
                <p:tags r:id="rId29"/>
              </p:custDataLst>
            </p:nvPr>
          </p:nvSpPr>
          <p:spPr>
            <a:xfrm>
              <a:off x="3457063" y="588904"/>
              <a:ext cx="188636" cy="146818"/>
            </a:xfrm>
            <a:custGeom>
              <a:avLst/>
              <a:gdLst/>
              <a:ahLst/>
              <a:cxnLst/>
              <a:rect l="0" t="0" r="0" b="0"/>
              <a:pathLst>
                <a:path w="188636" h="146818">
                  <a:moveTo>
                    <a:pt x="3687" y="58796"/>
                  </a:moveTo>
                  <a:lnTo>
                    <a:pt x="3687" y="58796"/>
                  </a:lnTo>
                  <a:lnTo>
                    <a:pt x="24735" y="58796"/>
                  </a:lnTo>
                  <a:lnTo>
                    <a:pt x="42379" y="52054"/>
                  </a:lnTo>
                  <a:lnTo>
                    <a:pt x="50987" y="44981"/>
                  </a:lnTo>
                  <a:lnTo>
                    <a:pt x="62262" y="28942"/>
                  </a:lnTo>
                  <a:lnTo>
                    <a:pt x="65728" y="13026"/>
                  </a:lnTo>
                  <a:lnTo>
                    <a:pt x="64097" y="8527"/>
                  </a:lnTo>
                  <a:lnTo>
                    <a:pt x="56641" y="1647"/>
                  </a:lnTo>
                  <a:lnTo>
                    <a:pt x="44391" y="0"/>
                  </a:lnTo>
                  <a:lnTo>
                    <a:pt x="37173" y="549"/>
                  </a:lnTo>
                  <a:lnTo>
                    <a:pt x="30950" y="3737"/>
                  </a:lnTo>
                  <a:lnTo>
                    <a:pt x="20272" y="14805"/>
                  </a:lnTo>
                  <a:lnTo>
                    <a:pt x="6328" y="43645"/>
                  </a:lnTo>
                  <a:lnTo>
                    <a:pt x="0" y="79001"/>
                  </a:lnTo>
                  <a:lnTo>
                    <a:pt x="4868" y="112917"/>
                  </a:lnTo>
                  <a:lnTo>
                    <a:pt x="15247" y="138567"/>
                  </a:lnTo>
                  <a:lnTo>
                    <a:pt x="22683" y="141610"/>
                  </a:lnTo>
                  <a:lnTo>
                    <a:pt x="44114" y="139347"/>
                  </a:lnTo>
                  <a:lnTo>
                    <a:pt x="62577" y="131285"/>
                  </a:lnTo>
                  <a:lnTo>
                    <a:pt x="77133" y="119941"/>
                  </a:lnTo>
                  <a:lnTo>
                    <a:pt x="99158" y="88232"/>
                  </a:lnTo>
                  <a:lnTo>
                    <a:pt x="104749" y="73291"/>
                  </a:lnTo>
                  <a:lnTo>
                    <a:pt x="88662" y="116323"/>
                  </a:lnTo>
                  <a:lnTo>
                    <a:pt x="83506" y="137851"/>
                  </a:lnTo>
                  <a:lnTo>
                    <a:pt x="84553" y="146378"/>
                  </a:lnTo>
                  <a:lnTo>
                    <a:pt x="86525" y="146817"/>
                  </a:lnTo>
                  <a:lnTo>
                    <a:pt x="92480" y="141661"/>
                  </a:lnTo>
                  <a:lnTo>
                    <a:pt x="109212" y="108143"/>
                  </a:lnTo>
                  <a:lnTo>
                    <a:pt x="129655" y="63069"/>
                  </a:lnTo>
                  <a:lnTo>
                    <a:pt x="154001" y="18247"/>
                  </a:lnTo>
                  <a:lnTo>
                    <a:pt x="166288" y="6565"/>
                  </a:lnTo>
                  <a:lnTo>
                    <a:pt x="169238" y="4925"/>
                  </a:lnTo>
                  <a:lnTo>
                    <a:pt x="171910" y="4538"/>
                  </a:lnTo>
                  <a:lnTo>
                    <a:pt x="176760" y="5989"/>
                  </a:lnTo>
                  <a:lnTo>
                    <a:pt x="186828" y="24256"/>
                  </a:lnTo>
                  <a:lnTo>
                    <a:pt x="188635" y="58753"/>
                  </a:lnTo>
                  <a:lnTo>
                    <a:pt x="182925" y="103107"/>
                  </a:lnTo>
                  <a:lnTo>
                    <a:pt x="175137" y="134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7" name="SMARTInkShape-Group434"/>
          <p:cNvGrpSpPr/>
          <p:nvPr/>
        </p:nvGrpSpPr>
        <p:grpSpPr>
          <a:xfrm>
            <a:off x="590550" y="374684"/>
            <a:ext cx="1320801" cy="672737"/>
            <a:chOff x="590550" y="374684"/>
            <a:chExt cx="1320801" cy="672737"/>
          </a:xfrm>
        </p:grpSpPr>
        <p:sp>
          <p:nvSpPr>
            <p:cNvPr id="1230" name="SMARTInkShape-2362"/>
            <p:cNvSpPr/>
            <p:nvPr>
              <p:custDataLst>
                <p:tags r:id="rId8"/>
              </p:custDataLst>
            </p:nvPr>
          </p:nvSpPr>
          <p:spPr>
            <a:xfrm>
              <a:off x="1638300" y="580542"/>
              <a:ext cx="93613" cy="114630"/>
            </a:xfrm>
            <a:custGeom>
              <a:avLst/>
              <a:gdLst/>
              <a:ahLst/>
              <a:cxnLst/>
              <a:rect l="0" t="0" r="0" b="0"/>
              <a:pathLst>
                <a:path w="93613" h="114630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831" y="40406"/>
                  </a:lnTo>
                  <a:lnTo>
                    <a:pt x="15596" y="69423"/>
                  </a:lnTo>
                  <a:lnTo>
                    <a:pt x="12854" y="114629"/>
                  </a:lnTo>
                  <a:lnTo>
                    <a:pt x="12746" y="106859"/>
                  </a:lnTo>
                  <a:lnTo>
                    <a:pt x="24259" y="65697"/>
                  </a:lnTo>
                  <a:lnTo>
                    <a:pt x="43798" y="31447"/>
                  </a:lnTo>
                  <a:lnTo>
                    <a:pt x="62601" y="12519"/>
                  </a:lnTo>
                  <a:lnTo>
                    <a:pt x="72743" y="7596"/>
                  </a:lnTo>
                  <a:lnTo>
                    <a:pt x="76718" y="8400"/>
                  </a:lnTo>
                  <a:lnTo>
                    <a:pt x="80073" y="11053"/>
                  </a:lnTo>
                  <a:lnTo>
                    <a:pt x="83015" y="14938"/>
                  </a:lnTo>
                  <a:lnTo>
                    <a:pt x="90527" y="37261"/>
                  </a:lnTo>
                  <a:lnTo>
                    <a:pt x="93612" y="75703"/>
                  </a:lnTo>
                  <a:lnTo>
                    <a:pt x="8890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2363"/>
            <p:cNvSpPr/>
            <p:nvPr>
              <p:custDataLst>
                <p:tags r:id="rId9"/>
              </p:custDataLst>
            </p:nvPr>
          </p:nvSpPr>
          <p:spPr>
            <a:xfrm>
              <a:off x="622300" y="901700"/>
              <a:ext cx="946151" cy="62177"/>
            </a:xfrm>
            <a:custGeom>
              <a:avLst/>
              <a:gdLst/>
              <a:ahLst/>
              <a:cxnLst/>
              <a:rect l="0" t="0" r="0" b="0"/>
              <a:pathLst>
                <a:path w="946151" h="62177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7526" y="62176"/>
                  </a:lnTo>
                  <a:lnTo>
                    <a:pt x="38919" y="61226"/>
                  </a:lnTo>
                  <a:lnTo>
                    <a:pt x="77270" y="58962"/>
                  </a:lnTo>
                  <a:lnTo>
                    <a:pt x="102313" y="58358"/>
                  </a:lnTo>
                  <a:lnTo>
                    <a:pt x="129592" y="57955"/>
                  </a:lnTo>
                  <a:lnTo>
                    <a:pt x="164006" y="56276"/>
                  </a:lnTo>
                  <a:lnTo>
                    <a:pt x="203176" y="53745"/>
                  </a:lnTo>
                  <a:lnTo>
                    <a:pt x="245517" y="50647"/>
                  </a:lnTo>
                  <a:lnTo>
                    <a:pt x="294206" y="47170"/>
                  </a:lnTo>
                  <a:lnTo>
                    <a:pt x="347126" y="43441"/>
                  </a:lnTo>
                  <a:lnTo>
                    <a:pt x="402868" y="39544"/>
                  </a:lnTo>
                  <a:lnTo>
                    <a:pt x="458373" y="35535"/>
                  </a:lnTo>
                  <a:lnTo>
                    <a:pt x="513721" y="31451"/>
                  </a:lnTo>
                  <a:lnTo>
                    <a:pt x="568964" y="27317"/>
                  </a:lnTo>
                  <a:lnTo>
                    <a:pt x="619904" y="23856"/>
                  </a:lnTo>
                  <a:lnTo>
                    <a:pt x="667975" y="20843"/>
                  </a:lnTo>
                  <a:lnTo>
                    <a:pt x="714133" y="18129"/>
                  </a:lnTo>
                  <a:lnTo>
                    <a:pt x="754783" y="15613"/>
                  </a:lnTo>
                  <a:lnTo>
                    <a:pt x="791761" y="13231"/>
                  </a:lnTo>
                  <a:lnTo>
                    <a:pt x="826291" y="10937"/>
                  </a:lnTo>
                  <a:lnTo>
                    <a:pt x="854249" y="9408"/>
                  </a:lnTo>
                  <a:lnTo>
                    <a:pt x="898485" y="7709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2364"/>
            <p:cNvSpPr/>
            <p:nvPr>
              <p:custDataLst>
                <p:tags r:id="rId10"/>
              </p:custDataLst>
            </p:nvPr>
          </p:nvSpPr>
          <p:spPr>
            <a:xfrm>
              <a:off x="756489" y="971550"/>
              <a:ext cx="754812" cy="75871"/>
            </a:xfrm>
            <a:custGeom>
              <a:avLst/>
              <a:gdLst/>
              <a:ahLst/>
              <a:cxnLst/>
              <a:rect l="0" t="0" r="0" b="0"/>
              <a:pathLst>
                <a:path w="754812" h="75871">
                  <a:moveTo>
                    <a:pt x="69011" y="50800"/>
                  </a:moveTo>
                  <a:lnTo>
                    <a:pt x="69011" y="50800"/>
                  </a:lnTo>
                  <a:lnTo>
                    <a:pt x="23254" y="63892"/>
                  </a:lnTo>
                  <a:lnTo>
                    <a:pt x="420" y="68790"/>
                  </a:lnTo>
                  <a:lnTo>
                    <a:pt x="0" y="70555"/>
                  </a:lnTo>
                  <a:lnTo>
                    <a:pt x="1837" y="72436"/>
                  </a:lnTo>
                  <a:lnTo>
                    <a:pt x="38132" y="75085"/>
                  </a:lnTo>
                  <a:lnTo>
                    <a:pt x="83509" y="75704"/>
                  </a:lnTo>
                  <a:lnTo>
                    <a:pt x="110426" y="75870"/>
                  </a:lnTo>
                  <a:lnTo>
                    <a:pt x="141071" y="75274"/>
                  </a:lnTo>
                  <a:lnTo>
                    <a:pt x="174201" y="74172"/>
                  </a:lnTo>
                  <a:lnTo>
                    <a:pt x="208988" y="72731"/>
                  </a:lnTo>
                  <a:lnTo>
                    <a:pt x="246290" y="70360"/>
                  </a:lnTo>
                  <a:lnTo>
                    <a:pt x="285269" y="67367"/>
                  </a:lnTo>
                  <a:lnTo>
                    <a:pt x="325366" y="63962"/>
                  </a:lnTo>
                  <a:lnTo>
                    <a:pt x="366209" y="60280"/>
                  </a:lnTo>
                  <a:lnTo>
                    <a:pt x="407549" y="56414"/>
                  </a:lnTo>
                  <a:lnTo>
                    <a:pt x="449219" y="52426"/>
                  </a:lnTo>
                  <a:lnTo>
                    <a:pt x="488289" y="47651"/>
                  </a:lnTo>
                  <a:lnTo>
                    <a:pt x="525624" y="42351"/>
                  </a:lnTo>
                  <a:lnTo>
                    <a:pt x="561803" y="36700"/>
                  </a:lnTo>
                  <a:lnTo>
                    <a:pt x="593683" y="31522"/>
                  </a:lnTo>
                  <a:lnTo>
                    <a:pt x="622698" y="26659"/>
                  </a:lnTo>
                  <a:lnTo>
                    <a:pt x="649802" y="22006"/>
                  </a:lnTo>
                  <a:lnTo>
                    <a:pt x="694970" y="13073"/>
                  </a:lnTo>
                  <a:lnTo>
                    <a:pt x="754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2365"/>
            <p:cNvSpPr/>
            <p:nvPr>
              <p:custDataLst>
                <p:tags r:id="rId11"/>
              </p:custDataLst>
            </p:nvPr>
          </p:nvSpPr>
          <p:spPr>
            <a:xfrm>
              <a:off x="1905000" y="615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2366"/>
            <p:cNvSpPr/>
            <p:nvPr>
              <p:custDataLst>
                <p:tags r:id="rId12"/>
              </p:custDataLst>
            </p:nvPr>
          </p:nvSpPr>
          <p:spPr>
            <a:xfrm>
              <a:off x="1905000" y="717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2367"/>
            <p:cNvSpPr/>
            <p:nvPr>
              <p:custDataLst>
                <p:tags r:id="rId13"/>
              </p:custDataLst>
            </p:nvPr>
          </p:nvSpPr>
          <p:spPr>
            <a:xfrm>
              <a:off x="590550" y="374684"/>
              <a:ext cx="123960" cy="372997"/>
            </a:xfrm>
            <a:custGeom>
              <a:avLst/>
              <a:gdLst/>
              <a:ahLst/>
              <a:cxnLst/>
              <a:rect l="0" t="0" r="0" b="0"/>
              <a:pathLst>
                <a:path w="123960" h="372997">
                  <a:moveTo>
                    <a:pt x="25400" y="76166"/>
                  </a:moveTo>
                  <a:lnTo>
                    <a:pt x="25400" y="76166"/>
                  </a:lnTo>
                  <a:lnTo>
                    <a:pt x="22029" y="76166"/>
                  </a:lnTo>
                  <a:lnTo>
                    <a:pt x="21036" y="77577"/>
                  </a:lnTo>
                  <a:lnTo>
                    <a:pt x="19638" y="87716"/>
                  </a:lnTo>
                  <a:lnTo>
                    <a:pt x="22498" y="127067"/>
                  </a:lnTo>
                  <a:lnTo>
                    <a:pt x="31282" y="163998"/>
                  </a:lnTo>
                  <a:lnTo>
                    <a:pt x="36951" y="197517"/>
                  </a:lnTo>
                  <a:lnTo>
                    <a:pt x="41823" y="235228"/>
                  </a:lnTo>
                  <a:lnTo>
                    <a:pt x="46340" y="273155"/>
                  </a:lnTo>
                  <a:lnTo>
                    <a:pt x="50699" y="307415"/>
                  </a:lnTo>
                  <a:lnTo>
                    <a:pt x="57120" y="346943"/>
                  </a:lnTo>
                  <a:lnTo>
                    <a:pt x="62240" y="369150"/>
                  </a:lnTo>
                  <a:lnTo>
                    <a:pt x="61954" y="370972"/>
                  </a:lnTo>
                  <a:lnTo>
                    <a:pt x="61058" y="372187"/>
                  </a:lnTo>
                  <a:lnTo>
                    <a:pt x="59756" y="372996"/>
                  </a:lnTo>
                  <a:lnTo>
                    <a:pt x="51184" y="330917"/>
                  </a:lnTo>
                  <a:lnTo>
                    <a:pt x="41798" y="290283"/>
                  </a:lnTo>
                  <a:lnTo>
                    <a:pt x="37038" y="264772"/>
                  </a:lnTo>
                  <a:lnTo>
                    <a:pt x="32453" y="236475"/>
                  </a:lnTo>
                  <a:lnTo>
                    <a:pt x="27985" y="206322"/>
                  </a:lnTo>
                  <a:lnTo>
                    <a:pt x="25007" y="178459"/>
                  </a:lnTo>
                  <a:lnTo>
                    <a:pt x="23021" y="152123"/>
                  </a:lnTo>
                  <a:lnTo>
                    <a:pt x="20815" y="106397"/>
                  </a:lnTo>
                  <a:lnTo>
                    <a:pt x="19573" y="62232"/>
                  </a:lnTo>
                  <a:lnTo>
                    <a:pt x="20616" y="35113"/>
                  </a:lnTo>
                  <a:lnTo>
                    <a:pt x="25861" y="20526"/>
                  </a:lnTo>
                  <a:lnTo>
                    <a:pt x="38540" y="8869"/>
                  </a:lnTo>
                  <a:lnTo>
                    <a:pt x="46860" y="3784"/>
                  </a:lnTo>
                  <a:lnTo>
                    <a:pt x="65512" y="17"/>
                  </a:lnTo>
                  <a:lnTo>
                    <a:pt x="75425" y="0"/>
                  </a:lnTo>
                  <a:lnTo>
                    <a:pt x="93965" y="7507"/>
                  </a:lnTo>
                  <a:lnTo>
                    <a:pt x="102860" y="13460"/>
                  </a:lnTo>
                  <a:lnTo>
                    <a:pt x="114625" y="31363"/>
                  </a:lnTo>
                  <a:lnTo>
                    <a:pt x="123333" y="65243"/>
                  </a:lnTo>
                  <a:lnTo>
                    <a:pt x="123959" y="88950"/>
                  </a:lnTo>
                  <a:lnTo>
                    <a:pt x="119534" y="111246"/>
                  </a:lnTo>
                  <a:lnTo>
                    <a:pt x="102367" y="143632"/>
                  </a:lnTo>
                  <a:lnTo>
                    <a:pt x="72664" y="172199"/>
                  </a:lnTo>
                  <a:lnTo>
                    <a:pt x="31182" y="195586"/>
                  </a:lnTo>
                  <a:lnTo>
                    <a:pt x="0" y="20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2368"/>
            <p:cNvSpPr/>
            <p:nvPr>
              <p:custDataLst>
                <p:tags r:id="rId14"/>
              </p:custDataLst>
            </p:nvPr>
          </p:nvSpPr>
          <p:spPr>
            <a:xfrm>
              <a:off x="736422" y="613173"/>
              <a:ext cx="114479" cy="131172"/>
            </a:xfrm>
            <a:custGeom>
              <a:avLst/>
              <a:gdLst/>
              <a:ahLst/>
              <a:cxnLst/>
              <a:rect l="0" t="0" r="0" b="0"/>
              <a:pathLst>
                <a:path w="114479" h="131172">
                  <a:moveTo>
                    <a:pt x="76378" y="34527"/>
                  </a:moveTo>
                  <a:lnTo>
                    <a:pt x="76378" y="34527"/>
                  </a:lnTo>
                  <a:lnTo>
                    <a:pt x="76378" y="14133"/>
                  </a:lnTo>
                  <a:lnTo>
                    <a:pt x="74497" y="9470"/>
                  </a:lnTo>
                  <a:lnTo>
                    <a:pt x="67540" y="728"/>
                  </a:lnTo>
                  <a:lnTo>
                    <a:pt x="64136" y="0"/>
                  </a:lnTo>
                  <a:lnTo>
                    <a:pt x="54709" y="1072"/>
                  </a:lnTo>
                  <a:lnTo>
                    <a:pt x="43464" y="9545"/>
                  </a:lnTo>
                  <a:lnTo>
                    <a:pt x="18998" y="37981"/>
                  </a:lnTo>
                  <a:lnTo>
                    <a:pt x="3481" y="69182"/>
                  </a:lnTo>
                  <a:lnTo>
                    <a:pt x="0" y="89205"/>
                  </a:lnTo>
                  <a:lnTo>
                    <a:pt x="1510" y="106101"/>
                  </a:lnTo>
                  <a:lnTo>
                    <a:pt x="6885" y="118313"/>
                  </a:lnTo>
                  <a:lnTo>
                    <a:pt x="13977" y="126563"/>
                  </a:lnTo>
                  <a:lnTo>
                    <a:pt x="17844" y="129751"/>
                  </a:lnTo>
                  <a:lnTo>
                    <a:pt x="22539" y="131171"/>
                  </a:lnTo>
                  <a:lnTo>
                    <a:pt x="33399" y="130867"/>
                  </a:lnTo>
                  <a:lnTo>
                    <a:pt x="45282" y="124617"/>
                  </a:lnTo>
                  <a:lnTo>
                    <a:pt x="51414" y="119987"/>
                  </a:lnTo>
                  <a:lnTo>
                    <a:pt x="60109" y="103554"/>
                  </a:lnTo>
                  <a:lnTo>
                    <a:pt x="71440" y="58510"/>
                  </a:lnTo>
                  <a:lnTo>
                    <a:pt x="75944" y="25698"/>
                  </a:lnTo>
                  <a:lnTo>
                    <a:pt x="76089" y="25819"/>
                  </a:lnTo>
                  <a:lnTo>
                    <a:pt x="79738" y="63991"/>
                  </a:lnTo>
                  <a:lnTo>
                    <a:pt x="91955" y="84650"/>
                  </a:lnTo>
                  <a:lnTo>
                    <a:pt x="114478" y="10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2369"/>
            <p:cNvSpPr/>
            <p:nvPr>
              <p:custDataLst>
                <p:tags r:id="rId15"/>
              </p:custDataLst>
            </p:nvPr>
          </p:nvSpPr>
          <p:spPr>
            <a:xfrm>
              <a:off x="876300" y="565150"/>
              <a:ext cx="101601" cy="186233"/>
            </a:xfrm>
            <a:custGeom>
              <a:avLst/>
              <a:gdLst/>
              <a:ahLst/>
              <a:cxnLst/>
              <a:rect l="0" t="0" r="0" b="0"/>
              <a:pathLst>
                <a:path w="101601" h="186233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2"/>
                  </a:lnTo>
                  <a:lnTo>
                    <a:pt x="3371" y="41962"/>
                  </a:lnTo>
                  <a:lnTo>
                    <a:pt x="6481" y="41380"/>
                  </a:lnTo>
                  <a:lnTo>
                    <a:pt x="15580" y="42615"/>
                  </a:lnTo>
                  <a:lnTo>
                    <a:pt x="35974" y="50648"/>
                  </a:lnTo>
                  <a:lnTo>
                    <a:pt x="47974" y="63668"/>
                  </a:lnTo>
                  <a:lnTo>
                    <a:pt x="57305" y="82625"/>
                  </a:lnTo>
                  <a:lnTo>
                    <a:pt x="63804" y="107513"/>
                  </a:lnTo>
                  <a:lnTo>
                    <a:pt x="61317" y="149291"/>
                  </a:lnTo>
                  <a:lnTo>
                    <a:pt x="46581" y="186232"/>
                  </a:lnTo>
                  <a:lnTo>
                    <a:pt x="45165" y="184832"/>
                  </a:lnTo>
                  <a:lnTo>
                    <a:pt x="41710" y="175751"/>
                  </a:lnTo>
                  <a:lnTo>
                    <a:pt x="42541" y="141288"/>
                  </a:lnTo>
                  <a:lnTo>
                    <a:pt x="47364" y="109361"/>
                  </a:lnTo>
                  <a:lnTo>
                    <a:pt x="59895" y="63213"/>
                  </a:lnTo>
                  <a:lnTo>
                    <a:pt x="77013" y="3095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2370"/>
            <p:cNvSpPr/>
            <p:nvPr>
              <p:custDataLst>
                <p:tags r:id="rId16"/>
              </p:custDataLst>
            </p:nvPr>
          </p:nvSpPr>
          <p:spPr>
            <a:xfrm>
              <a:off x="1043626" y="413089"/>
              <a:ext cx="54925" cy="336234"/>
            </a:xfrm>
            <a:custGeom>
              <a:avLst/>
              <a:gdLst/>
              <a:ahLst/>
              <a:cxnLst/>
              <a:rect l="0" t="0" r="0" b="0"/>
              <a:pathLst>
                <a:path w="54925" h="336234">
                  <a:moveTo>
                    <a:pt x="16824" y="12361"/>
                  </a:moveTo>
                  <a:lnTo>
                    <a:pt x="16824" y="12361"/>
                  </a:lnTo>
                  <a:lnTo>
                    <a:pt x="13453" y="8990"/>
                  </a:lnTo>
                  <a:lnTo>
                    <a:pt x="13166" y="7291"/>
                  </a:lnTo>
                  <a:lnTo>
                    <a:pt x="13680" y="5453"/>
                  </a:lnTo>
                  <a:lnTo>
                    <a:pt x="16203" y="805"/>
                  </a:lnTo>
                  <a:lnTo>
                    <a:pt x="18429" y="169"/>
                  </a:lnTo>
                  <a:lnTo>
                    <a:pt x="20011" y="0"/>
                  </a:lnTo>
                  <a:lnTo>
                    <a:pt x="22237" y="19987"/>
                  </a:lnTo>
                  <a:lnTo>
                    <a:pt x="22896" y="62834"/>
                  </a:lnTo>
                  <a:lnTo>
                    <a:pt x="19288" y="105114"/>
                  </a:lnTo>
                  <a:lnTo>
                    <a:pt x="16350" y="129229"/>
                  </a:lnTo>
                  <a:lnTo>
                    <a:pt x="12980" y="154479"/>
                  </a:lnTo>
                  <a:lnTo>
                    <a:pt x="9323" y="180484"/>
                  </a:lnTo>
                  <a:lnTo>
                    <a:pt x="5473" y="206993"/>
                  </a:lnTo>
                  <a:lnTo>
                    <a:pt x="1196" y="251499"/>
                  </a:lnTo>
                  <a:lnTo>
                    <a:pt x="0" y="287272"/>
                  </a:lnTo>
                  <a:lnTo>
                    <a:pt x="4000" y="321162"/>
                  </a:lnTo>
                  <a:lnTo>
                    <a:pt x="10184" y="332580"/>
                  </a:lnTo>
                  <a:lnTo>
                    <a:pt x="15219" y="335201"/>
                  </a:lnTo>
                  <a:lnTo>
                    <a:pt x="28340" y="336233"/>
                  </a:lnTo>
                  <a:lnTo>
                    <a:pt x="34379" y="331992"/>
                  </a:lnTo>
                  <a:lnTo>
                    <a:pt x="54924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2371"/>
            <p:cNvSpPr/>
            <p:nvPr>
              <p:custDataLst>
                <p:tags r:id="rId17"/>
              </p:custDataLst>
            </p:nvPr>
          </p:nvSpPr>
          <p:spPr>
            <a:xfrm>
              <a:off x="988779" y="565150"/>
              <a:ext cx="147872" cy="57151"/>
            </a:xfrm>
            <a:custGeom>
              <a:avLst/>
              <a:gdLst/>
              <a:ahLst/>
              <a:cxnLst/>
              <a:rect l="0" t="0" r="0" b="0"/>
              <a:pathLst>
                <a:path w="147872" h="57151">
                  <a:moveTo>
                    <a:pt x="8171" y="57150"/>
                  </a:moveTo>
                  <a:lnTo>
                    <a:pt x="8171" y="57150"/>
                  </a:lnTo>
                  <a:lnTo>
                    <a:pt x="0" y="57150"/>
                  </a:lnTo>
                  <a:lnTo>
                    <a:pt x="607" y="57150"/>
                  </a:lnTo>
                  <a:lnTo>
                    <a:pt x="47181" y="39473"/>
                  </a:lnTo>
                  <a:lnTo>
                    <a:pt x="88011" y="27296"/>
                  </a:lnTo>
                  <a:lnTo>
                    <a:pt x="132389" y="7587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2372"/>
            <p:cNvSpPr/>
            <p:nvPr>
              <p:custDataLst>
                <p:tags r:id="rId18"/>
              </p:custDataLst>
            </p:nvPr>
          </p:nvSpPr>
          <p:spPr>
            <a:xfrm>
              <a:off x="1145979" y="590550"/>
              <a:ext cx="16072" cy="127001"/>
            </a:xfrm>
            <a:custGeom>
              <a:avLst/>
              <a:gdLst/>
              <a:ahLst/>
              <a:cxnLst/>
              <a:rect l="0" t="0" r="0" b="0"/>
              <a:pathLst>
                <a:path w="16072" h="1270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6121" y="54272"/>
                  </a:lnTo>
                  <a:lnTo>
                    <a:pt x="13374" y="95805"/>
                  </a:lnTo>
                  <a:lnTo>
                    <a:pt x="160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2373"/>
            <p:cNvSpPr/>
            <p:nvPr>
              <p:custDataLst>
                <p:tags r:id="rId19"/>
              </p:custDataLst>
            </p:nvPr>
          </p:nvSpPr>
          <p:spPr>
            <a:xfrm>
              <a:off x="1150233" y="4953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2374"/>
            <p:cNvSpPr/>
            <p:nvPr>
              <p:custDataLst>
                <p:tags r:id="rId20"/>
              </p:custDataLst>
            </p:nvPr>
          </p:nvSpPr>
          <p:spPr>
            <a:xfrm>
              <a:off x="1261431" y="413273"/>
              <a:ext cx="59370" cy="347101"/>
            </a:xfrm>
            <a:custGeom>
              <a:avLst/>
              <a:gdLst/>
              <a:ahLst/>
              <a:cxnLst/>
              <a:rect l="0" t="0" r="0" b="0"/>
              <a:pathLst>
                <a:path w="59370" h="347101">
                  <a:moveTo>
                    <a:pt x="21269" y="12177"/>
                  </a:moveTo>
                  <a:lnTo>
                    <a:pt x="21269" y="12177"/>
                  </a:lnTo>
                  <a:lnTo>
                    <a:pt x="21269" y="0"/>
                  </a:lnTo>
                  <a:lnTo>
                    <a:pt x="24640" y="36151"/>
                  </a:lnTo>
                  <a:lnTo>
                    <a:pt x="24413" y="66341"/>
                  </a:lnTo>
                  <a:lnTo>
                    <a:pt x="21961" y="106100"/>
                  </a:lnTo>
                  <a:lnTo>
                    <a:pt x="20319" y="130531"/>
                  </a:lnTo>
                  <a:lnTo>
                    <a:pt x="18519" y="156696"/>
                  </a:lnTo>
                  <a:lnTo>
                    <a:pt x="15908" y="182607"/>
                  </a:lnTo>
                  <a:lnTo>
                    <a:pt x="12756" y="208347"/>
                  </a:lnTo>
                  <a:lnTo>
                    <a:pt x="9244" y="233974"/>
                  </a:lnTo>
                  <a:lnTo>
                    <a:pt x="3460" y="275618"/>
                  </a:lnTo>
                  <a:lnTo>
                    <a:pt x="0" y="319304"/>
                  </a:lnTo>
                  <a:lnTo>
                    <a:pt x="3443" y="341890"/>
                  </a:lnTo>
                  <a:lnTo>
                    <a:pt x="5152" y="346286"/>
                  </a:lnTo>
                  <a:lnTo>
                    <a:pt x="9113" y="347100"/>
                  </a:lnTo>
                  <a:lnTo>
                    <a:pt x="21040" y="342359"/>
                  </a:lnTo>
                  <a:lnTo>
                    <a:pt x="59369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2375"/>
            <p:cNvSpPr/>
            <p:nvPr>
              <p:custDataLst>
                <p:tags r:id="rId21"/>
              </p:custDataLst>
            </p:nvPr>
          </p:nvSpPr>
          <p:spPr>
            <a:xfrm>
              <a:off x="1217232" y="590550"/>
              <a:ext cx="109919" cy="31751"/>
            </a:xfrm>
            <a:custGeom>
              <a:avLst/>
              <a:gdLst/>
              <a:ahLst/>
              <a:cxnLst/>
              <a:rect l="0" t="0" r="0" b="0"/>
              <a:pathLst>
                <a:path w="10991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1245" y="31750"/>
                  </a:lnTo>
                  <a:lnTo>
                    <a:pt x="75" y="31044"/>
                  </a:lnTo>
                  <a:lnTo>
                    <a:pt x="0" y="29869"/>
                  </a:lnTo>
                  <a:lnTo>
                    <a:pt x="656" y="28379"/>
                  </a:lnTo>
                  <a:lnTo>
                    <a:pt x="11692" y="22912"/>
                  </a:lnTo>
                  <a:lnTo>
                    <a:pt x="54663" y="14038"/>
                  </a:lnTo>
                  <a:lnTo>
                    <a:pt x="10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2376"/>
            <p:cNvSpPr/>
            <p:nvPr>
              <p:custDataLst>
                <p:tags r:id="rId22"/>
              </p:custDataLst>
            </p:nvPr>
          </p:nvSpPr>
          <p:spPr>
            <a:xfrm>
              <a:off x="1390650" y="6159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5070" y="43338"/>
                  </a:lnTo>
                  <a:lnTo>
                    <a:pt x="11556" y="88806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2377"/>
            <p:cNvSpPr/>
            <p:nvPr>
              <p:custDataLst>
                <p:tags r:id="rId23"/>
              </p:custDataLst>
            </p:nvPr>
          </p:nvSpPr>
          <p:spPr>
            <a:xfrm>
              <a:off x="1391533" y="508523"/>
              <a:ext cx="43568" cy="18528"/>
            </a:xfrm>
            <a:custGeom>
              <a:avLst/>
              <a:gdLst/>
              <a:ahLst/>
              <a:cxnLst/>
              <a:rect l="0" t="0" r="0" b="0"/>
              <a:pathLst>
                <a:path w="43568" h="185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1117" y="654"/>
                  </a:lnTo>
                  <a:lnTo>
                    <a:pt x="6120" y="0"/>
                  </a:lnTo>
                  <a:lnTo>
                    <a:pt x="43567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2378"/>
            <p:cNvSpPr/>
            <p:nvPr>
              <p:custDataLst>
                <p:tags r:id="rId24"/>
              </p:custDataLst>
            </p:nvPr>
          </p:nvSpPr>
          <p:spPr>
            <a:xfrm>
              <a:off x="1499450" y="596900"/>
              <a:ext cx="76253" cy="124435"/>
            </a:xfrm>
            <a:custGeom>
              <a:avLst/>
              <a:gdLst/>
              <a:ahLst/>
              <a:cxnLst/>
              <a:rect l="0" t="0" r="0" b="0"/>
              <a:pathLst>
                <a:path w="76253" h="124435">
                  <a:moveTo>
                    <a:pt x="69000" y="38100"/>
                  </a:moveTo>
                  <a:lnTo>
                    <a:pt x="69000" y="38100"/>
                  </a:lnTo>
                  <a:lnTo>
                    <a:pt x="69000" y="14956"/>
                  </a:lnTo>
                  <a:lnTo>
                    <a:pt x="68294" y="12087"/>
                  </a:lnTo>
                  <a:lnTo>
                    <a:pt x="67118" y="10175"/>
                  </a:lnTo>
                  <a:lnTo>
                    <a:pt x="65629" y="8900"/>
                  </a:lnTo>
                  <a:lnTo>
                    <a:pt x="63225" y="8755"/>
                  </a:lnTo>
                  <a:lnTo>
                    <a:pt x="56791" y="10476"/>
                  </a:lnTo>
                  <a:lnTo>
                    <a:pt x="31023" y="28881"/>
                  </a:lnTo>
                  <a:lnTo>
                    <a:pt x="9143" y="55202"/>
                  </a:lnTo>
                  <a:lnTo>
                    <a:pt x="534" y="75099"/>
                  </a:lnTo>
                  <a:lnTo>
                    <a:pt x="0" y="93820"/>
                  </a:lnTo>
                  <a:lnTo>
                    <a:pt x="1833" y="102763"/>
                  </a:lnTo>
                  <a:lnTo>
                    <a:pt x="11396" y="116463"/>
                  </a:lnTo>
                  <a:lnTo>
                    <a:pt x="17897" y="122092"/>
                  </a:lnTo>
                  <a:lnTo>
                    <a:pt x="25054" y="124434"/>
                  </a:lnTo>
                  <a:lnTo>
                    <a:pt x="40531" y="123272"/>
                  </a:lnTo>
                  <a:lnTo>
                    <a:pt x="54936" y="114290"/>
                  </a:lnTo>
                  <a:lnTo>
                    <a:pt x="66983" y="100890"/>
                  </a:lnTo>
                  <a:lnTo>
                    <a:pt x="74689" y="85527"/>
                  </a:lnTo>
                  <a:lnTo>
                    <a:pt x="76252" y="54269"/>
                  </a:lnTo>
                  <a:lnTo>
                    <a:pt x="69962" y="8487"/>
                  </a:lnTo>
                  <a:lnTo>
                    <a:pt x="6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8" name="Slide Number Placeholder 12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1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" name="SMARTInkShape-Group705"/>
          <p:cNvGrpSpPr/>
          <p:nvPr/>
        </p:nvGrpSpPr>
        <p:grpSpPr>
          <a:xfrm>
            <a:off x="5988050" y="6136330"/>
            <a:ext cx="1303295" cy="550221"/>
            <a:chOff x="5988050" y="6136330"/>
            <a:chExt cx="1303295" cy="550221"/>
          </a:xfrm>
        </p:grpSpPr>
        <p:sp>
          <p:nvSpPr>
            <p:cNvPr id="2545" name="SMARTInkShape-3831"/>
            <p:cNvSpPr/>
            <p:nvPr>
              <p:custDataLst>
                <p:tags r:id="rId331"/>
              </p:custDataLst>
            </p:nvPr>
          </p:nvSpPr>
          <p:spPr>
            <a:xfrm>
              <a:off x="6001910" y="6262060"/>
              <a:ext cx="264397" cy="251981"/>
            </a:xfrm>
            <a:custGeom>
              <a:avLst/>
              <a:gdLst/>
              <a:ahLst/>
              <a:cxnLst/>
              <a:rect l="0" t="0" r="0" b="0"/>
              <a:pathLst>
                <a:path w="264397" h="251981">
                  <a:moveTo>
                    <a:pt x="252840" y="11740"/>
                  </a:moveTo>
                  <a:lnTo>
                    <a:pt x="252840" y="11740"/>
                  </a:lnTo>
                  <a:lnTo>
                    <a:pt x="256211" y="8369"/>
                  </a:lnTo>
                  <a:lnTo>
                    <a:pt x="259747" y="6714"/>
                  </a:lnTo>
                  <a:lnTo>
                    <a:pt x="261679" y="6273"/>
                  </a:lnTo>
                  <a:lnTo>
                    <a:pt x="262966" y="5273"/>
                  </a:lnTo>
                  <a:lnTo>
                    <a:pt x="264396" y="2280"/>
                  </a:lnTo>
                  <a:lnTo>
                    <a:pt x="264072" y="1200"/>
                  </a:lnTo>
                  <a:lnTo>
                    <a:pt x="263150" y="481"/>
                  </a:lnTo>
                  <a:lnTo>
                    <a:pt x="261830" y="0"/>
                  </a:lnTo>
                  <a:lnTo>
                    <a:pt x="216699" y="14997"/>
                  </a:lnTo>
                  <a:lnTo>
                    <a:pt x="175417" y="29011"/>
                  </a:lnTo>
                  <a:lnTo>
                    <a:pt x="141525" y="45287"/>
                  </a:lnTo>
                  <a:lnTo>
                    <a:pt x="109058" y="60516"/>
                  </a:lnTo>
                  <a:lnTo>
                    <a:pt x="61455" y="87540"/>
                  </a:lnTo>
                  <a:lnTo>
                    <a:pt x="48671" y="100130"/>
                  </a:lnTo>
                  <a:lnTo>
                    <a:pt x="48995" y="103827"/>
                  </a:lnTo>
                  <a:lnTo>
                    <a:pt x="54996" y="111699"/>
                  </a:lnTo>
                  <a:lnTo>
                    <a:pt x="91306" y="123887"/>
                  </a:lnTo>
                  <a:lnTo>
                    <a:pt x="135481" y="137270"/>
                  </a:lnTo>
                  <a:lnTo>
                    <a:pt x="151291" y="143025"/>
                  </a:lnTo>
                  <a:lnTo>
                    <a:pt x="155508" y="146536"/>
                  </a:lnTo>
                  <a:lnTo>
                    <a:pt x="158317" y="150285"/>
                  </a:lnTo>
                  <a:lnTo>
                    <a:pt x="157369" y="154905"/>
                  </a:lnTo>
                  <a:lnTo>
                    <a:pt x="148789" y="165679"/>
                  </a:lnTo>
                  <a:lnTo>
                    <a:pt x="104372" y="194208"/>
                  </a:lnTo>
                  <a:lnTo>
                    <a:pt x="59663" y="214442"/>
                  </a:lnTo>
                  <a:lnTo>
                    <a:pt x="13442" y="236479"/>
                  </a:lnTo>
                  <a:lnTo>
                    <a:pt x="579" y="243664"/>
                  </a:lnTo>
                  <a:lnTo>
                    <a:pt x="0" y="244672"/>
                  </a:lnTo>
                  <a:lnTo>
                    <a:pt x="5000" y="247675"/>
                  </a:lnTo>
                  <a:lnTo>
                    <a:pt x="9297" y="249463"/>
                  </a:lnTo>
                  <a:lnTo>
                    <a:pt x="45682" y="251980"/>
                  </a:lnTo>
                  <a:lnTo>
                    <a:pt x="84570" y="250687"/>
                  </a:lnTo>
                  <a:lnTo>
                    <a:pt x="129370" y="247761"/>
                  </a:lnTo>
                  <a:lnTo>
                    <a:pt x="175152" y="244109"/>
                  </a:lnTo>
                  <a:lnTo>
                    <a:pt x="221090" y="24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6" name="SMARTInkShape-3832"/>
            <p:cNvSpPr/>
            <p:nvPr>
              <p:custDataLst>
                <p:tags r:id="rId332"/>
              </p:custDataLst>
            </p:nvPr>
          </p:nvSpPr>
          <p:spPr>
            <a:xfrm>
              <a:off x="6413500" y="6249955"/>
              <a:ext cx="110845" cy="253819"/>
            </a:xfrm>
            <a:custGeom>
              <a:avLst/>
              <a:gdLst/>
              <a:ahLst/>
              <a:cxnLst/>
              <a:rect l="0" t="0" r="0" b="0"/>
              <a:pathLst>
                <a:path w="110845" h="253819">
                  <a:moveTo>
                    <a:pt x="12700" y="74645"/>
                  </a:moveTo>
                  <a:lnTo>
                    <a:pt x="12700" y="74645"/>
                  </a:lnTo>
                  <a:lnTo>
                    <a:pt x="17726" y="114827"/>
                  </a:lnTo>
                  <a:lnTo>
                    <a:pt x="18659" y="157811"/>
                  </a:lnTo>
                  <a:lnTo>
                    <a:pt x="17052" y="199946"/>
                  </a:lnTo>
                  <a:lnTo>
                    <a:pt x="13560" y="241997"/>
                  </a:lnTo>
                  <a:lnTo>
                    <a:pt x="12955" y="253818"/>
                  </a:lnTo>
                  <a:lnTo>
                    <a:pt x="12164" y="253360"/>
                  </a:lnTo>
                  <a:lnTo>
                    <a:pt x="7681" y="240486"/>
                  </a:lnTo>
                  <a:lnTo>
                    <a:pt x="3294" y="207274"/>
                  </a:lnTo>
                  <a:lnTo>
                    <a:pt x="4521" y="170515"/>
                  </a:lnTo>
                  <a:lnTo>
                    <a:pt x="6541" y="147024"/>
                  </a:lnTo>
                  <a:lnTo>
                    <a:pt x="9300" y="120782"/>
                  </a:lnTo>
                  <a:lnTo>
                    <a:pt x="12550" y="92701"/>
                  </a:lnTo>
                  <a:lnTo>
                    <a:pt x="23687" y="52096"/>
                  </a:lnTo>
                  <a:lnTo>
                    <a:pt x="43942" y="15047"/>
                  </a:lnTo>
                  <a:lnTo>
                    <a:pt x="56218" y="3001"/>
                  </a:lnTo>
                  <a:lnTo>
                    <a:pt x="61468" y="777"/>
                  </a:lnTo>
                  <a:lnTo>
                    <a:pt x="66379" y="0"/>
                  </a:lnTo>
                  <a:lnTo>
                    <a:pt x="79361" y="6661"/>
                  </a:lnTo>
                  <a:lnTo>
                    <a:pt x="86774" y="12389"/>
                  </a:lnTo>
                  <a:lnTo>
                    <a:pt x="98774" y="31924"/>
                  </a:lnTo>
                  <a:lnTo>
                    <a:pt x="109700" y="68807"/>
                  </a:lnTo>
                  <a:lnTo>
                    <a:pt x="110844" y="92512"/>
                  </a:lnTo>
                  <a:lnTo>
                    <a:pt x="106649" y="112454"/>
                  </a:lnTo>
                  <a:lnTo>
                    <a:pt x="101437" y="120312"/>
                  </a:lnTo>
                  <a:lnTo>
                    <a:pt x="86240" y="132807"/>
                  </a:lnTo>
                  <a:lnTo>
                    <a:pt x="65846" y="137418"/>
                  </a:lnTo>
                  <a:lnTo>
                    <a:pt x="43376" y="135704"/>
                  </a:lnTo>
                  <a:lnTo>
                    <a:pt x="0" y="11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7" name="SMARTInkShape-3833"/>
            <p:cNvSpPr/>
            <p:nvPr>
              <p:custDataLst>
                <p:tags r:id="rId333"/>
              </p:custDataLst>
            </p:nvPr>
          </p:nvSpPr>
          <p:spPr>
            <a:xfrm>
              <a:off x="6502400" y="6356350"/>
              <a:ext cx="114301" cy="148843"/>
            </a:xfrm>
            <a:custGeom>
              <a:avLst/>
              <a:gdLst/>
              <a:ahLst/>
              <a:cxnLst/>
              <a:rect l="0" t="0" r="0" b="0"/>
              <a:pathLst>
                <a:path w="114301" h="148843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411" y="46436"/>
                  </a:lnTo>
                  <a:lnTo>
                    <a:pt x="6742" y="45333"/>
                  </a:lnTo>
                  <a:lnTo>
                    <a:pt x="24419" y="48082"/>
                  </a:lnTo>
                  <a:lnTo>
                    <a:pt x="37664" y="57117"/>
                  </a:lnTo>
                  <a:lnTo>
                    <a:pt x="49195" y="71247"/>
                  </a:lnTo>
                  <a:lnTo>
                    <a:pt x="56672" y="89286"/>
                  </a:lnTo>
                  <a:lnTo>
                    <a:pt x="56702" y="109062"/>
                  </a:lnTo>
                  <a:lnTo>
                    <a:pt x="52012" y="127494"/>
                  </a:lnTo>
                  <a:lnTo>
                    <a:pt x="42145" y="144394"/>
                  </a:lnTo>
                  <a:lnTo>
                    <a:pt x="36840" y="148842"/>
                  </a:lnTo>
                  <a:lnTo>
                    <a:pt x="33732" y="148617"/>
                  </a:lnTo>
                  <a:lnTo>
                    <a:pt x="26515" y="144604"/>
                  </a:lnTo>
                  <a:lnTo>
                    <a:pt x="24733" y="138736"/>
                  </a:lnTo>
                  <a:lnTo>
                    <a:pt x="24633" y="120927"/>
                  </a:lnTo>
                  <a:lnTo>
                    <a:pt x="38657" y="80359"/>
                  </a:lnTo>
                  <a:lnTo>
                    <a:pt x="67427" y="4270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SMARTInkShape-3834"/>
            <p:cNvSpPr/>
            <p:nvPr>
              <p:custDataLst>
                <p:tags r:id="rId334"/>
              </p:custDataLst>
            </p:nvPr>
          </p:nvSpPr>
          <p:spPr>
            <a:xfrm>
              <a:off x="6767920" y="6251093"/>
              <a:ext cx="90081" cy="264008"/>
            </a:xfrm>
            <a:custGeom>
              <a:avLst/>
              <a:gdLst/>
              <a:ahLst/>
              <a:cxnLst/>
              <a:rect l="0" t="0" r="0" b="0"/>
              <a:pathLst>
                <a:path w="90081" h="264008">
                  <a:moveTo>
                    <a:pt x="77380" y="3657"/>
                  </a:moveTo>
                  <a:lnTo>
                    <a:pt x="77380" y="3657"/>
                  </a:lnTo>
                  <a:lnTo>
                    <a:pt x="74009" y="286"/>
                  </a:lnTo>
                  <a:lnTo>
                    <a:pt x="71604" y="0"/>
                  </a:lnTo>
                  <a:lnTo>
                    <a:pt x="65170" y="1559"/>
                  </a:lnTo>
                  <a:lnTo>
                    <a:pt x="50242" y="13149"/>
                  </a:lnTo>
                  <a:lnTo>
                    <a:pt x="32416" y="40101"/>
                  </a:lnTo>
                  <a:lnTo>
                    <a:pt x="13727" y="85011"/>
                  </a:lnTo>
                  <a:lnTo>
                    <a:pt x="4874" y="122129"/>
                  </a:lnTo>
                  <a:lnTo>
                    <a:pt x="0" y="160027"/>
                  </a:lnTo>
                  <a:lnTo>
                    <a:pt x="185" y="193334"/>
                  </a:lnTo>
                  <a:lnTo>
                    <a:pt x="8264" y="220837"/>
                  </a:lnTo>
                  <a:lnTo>
                    <a:pt x="21968" y="242704"/>
                  </a:lnTo>
                  <a:lnTo>
                    <a:pt x="39817" y="257126"/>
                  </a:lnTo>
                  <a:lnTo>
                    <a:pt x="59510" y="262595"/>
                  </a:lnTo>
                  <a:lnTo>
                    <a:pt x="90080" y="26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9" name="SMARTInkShape-3835"/>
            <p:cNvSpPr/>
            <p:nvPr>
              <p:custDataLst>
                <p:tags r:id="rId335"/>
              </p:custDataLst>
            </p:nvPr>
          </p:nvSpPr>
          <p:spPr>
            <a:xfrm>
              <a:off x="6966143" y="6207833"/>
              <a:ext cx="116541" cy="246350"/>
            </a:xfrm>
            <a:custGeom>
              <a:avLst/>
              <a:gdLst/>
              <a:ahLst/>
              <a:cxnLst/>
              <a:rect l="0" t="0" r="0" b="0"/>
              <a:pathLst>
                <a:path w="116541" h="246350">
                  <a:moveTo>
                    <a:pt x="37907" y="110417"/>
                  </a:moveTo>
                  <a:lnTo>
                    <a:pt x="37907" y="110417"/>
                  </a:lnTo>
                  <a:lnTo>
                    <a:pt x="22712" y="153062"/>
                  </a:lnTo>
                  <a:lnTo>
                    <a:pt x="14433" y="191414"/>
                  </a:lnTo>
                  <a:lnTo>
                    <a:pt x="2012" y="237403"/>
                  </a:lnTo>
                  <a:lnTo>
                    <a:pt x="460" y="246349"/>
                  </a:lnTo>
                  <a:lnTo>
                    <a:pt x="0" y="238887"/>
                  </a:lnTo>
                  <a:lnTo>
                    <a:pt x="10689" y="203736"/>
                  </a:lnTo>
                  <a:lnTo>
                    <a:pt x="20872" y="170707"/>
                  </a:lnTo>
                  <a:lnTo>
                    <a:pt x="38097" y="123100"/>
                  </a:lnTo>
                  <a:lnTo>
                    <a:pt x="48617" y="95589"/>
                  </a:lnTo>
                  <a:lnTo>
                    <a:pt x="65950" y="53733"/>
                  </a:lnTo>
                  <a:lnTo>
                    <a:pt x="87582" y="9222"/>
                  </a:lnTo>
                  <a:lnTo>
                    <a:pt x="95498" y="1941"/>
                  </a:lnTo>
                  <a:lnTo>
                    <a:pt x="99584" y="0"/>
                  </a:lnTo>
                  <a:lnTo>
                    <a:pt x="103014" y="1528"/>
                  </a:lnTo>
                  <a:lnTo>
                    <a:pt x="108707" y="10753"/>
                  </a:lnTo>
                  <a:lnTo>
                    <a:pt x="115877" y="45295"/>
                  </a:lnTo>
                  <a:lnTo>
                    <a:pt x="116540" y="77242"/>
                  </a:lnTo>
                  <a:lnTo>
                    <a:pt x="114483" y="112604"/>
                  </a:lnTo>
                  <a:lnTo>
                    <a:pt x="111216" y="149490"/>
                  </a:lnTo>
                  <a:lnTo>
                    <a:pt x="112153" y="195842"/>
                  </a:lnTo>
                  <a:lnTo>
                    <a:pt x="113850" y="224058"/>
                  </a:lnTo>
                  <a:lnTo>
                    <a:pt x="114107" y="22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0" name="SMARTInkShape-3836"/>
            <p:cNvSpPr/>
            <p:nvPr>
              <p:custDataLst>
                <p:tags r:id="rId336"/>
              </p:custDataLst>
            </p:nvPr>
          </p:nvSpPr>
          <p:spPr>
            <a:xfrm>
              <a:off x="6985000" y="6324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39346" y="3371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SMARTInkShape-3837"/>
            <p:cNvSpPr/>
            <p:nvPr>
              <p:custDataLst>
                <p:tags r:id="rId337"/>
              </p:custDataLst>
            </p:nvPr>
          </p:nvSpPr>
          <p:spPr>
            <a:xfrm>
              <a:off x="7162800" y="63817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88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2" name="SMARTInkShape-3838"/>
            <p:cNvSpPr/>
            <p:nvPr>
              <p:custDataLst>
                <p:tags r:id="rId338"/>
              </p:custDataLst>
            </p:nvPr>
          </p:nvSpPr>
          <p:spPr>
            <a:xfrm>
              <a:off x="7143750" y="626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3" name="SMARTInkShape-3839"/>
            <p:cNvSpPr/>
            <p:nvPr>
              <p:custDataLst>
                <p:tags r:id="rId339"/>
              </p:custDataLst>
            </p:nvPr>
          </p:nvSpPr>
          <p:spPr>
            <a:xfrm>
              <a:off x="7239000" y="6223000"/>
              <a:ext cx="52345" cy="279401"/>
            </a:xfrm>
            <a:custGeom>
              <a:avLst/>
              <a:gdLst/>
              <a:ahLst/>
              <a:cxnLst/>
              <a:rect l="0" t="0" r="0" b="0"/>
              <a:pathLst>
                <a:path w="52345" h="279401">
                  <a:moveTo>
                    <a:pt x="19050" y="0"/>
                  </a:moveTo>
                  <a:lnTo>
                    <a:pt x="19050" y="0"/>
                  </a:lnTo>
                  <a:lnTo>
                    <a:pt x="25791" y="3371"/>
                  </a:lnTo>
                  <a:lnTo>
                    <a:pt x="40098" y="25693"/>
                  </a:lnTo>
                  <a:lnTo>
                    <a:pt x="47925" y="56810"/>
                  </a:lnTo>
                  <a:lnTo>
                    <a:pt x="52344" y="96510"/>
                  </a:lnTo>
                  <a:lnTo>
                    <a:pt x="51957" y="140024"/>
                  </a:lnTo>
                  <a:lnTo>
                    <a:pt x="45669" y="183354"/>
                  </a:lnTo>
                  <a:lnTo>
                    <a:pt x="34409" y="22260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4" name="SMARTInkShape-3840"/>
            <p:cNvSpPr/>
            <p:nvPr>
              <p:custDataLst>
                <p:tags r:id="rId340"/>
              </p:custDataLst>
            </p:nvPr>
          </p:nvSpPr>
          <p:spPr>
            <a:xfrm>
              <a:off x="6007100" y="66167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5" name="SMARTInkShape-3841"/>
            <p:cNvSpPr/>
            <p:nvPr>
              <p:custDataLst>
                <p:tags r:id="rId341"/>
              </p:custDataLst>
            </p:nvPr>
          </p:nvSpPr>
          <p:spPr>
            <a:xfrm>
              <a:off x="5988050" y="6572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SMARTInkShape-3842"/>
            <p:cNvSpPr/>
            <p:nvPr>
              <p:custDataLst>
                <p:tags r:id="rId342"/>
              </p:custDataLst>
            </p:nvPr>
          </p:nvSpPr>
          <p:spPr>
            <a:xfrm>
              <a:off x="6045200" y="66040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7" name="SMARTInkShape-3843"/>
            <p:cNvSpPr/>
            <p:nvPr>
              <p:custDataLst>
                <p:tags r:id="rId343"/>
              </p:custDataLst>
            </p:nvPr>
          </p:nvSpPr>
          <p:spPr>
            <a:xfrm>
              <a:off x="6045200" y="6648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8" name="SMARTInkShape-3844"/>
            <p:cNvSpPr/>
            <p:nvPr>
              <p:custDataLst>
                <p:tags r:id="rId344"/>
              </p:custDataLst>
            </p:nvPr>
          </p:nvSpPr>
          <p:spPr>
            <a:xfrm>
              <a:off x="6146800" y="6610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9" name="SMARTInkShape-3845"/>
            <p:cNvSpPr/>
            <p:nvPr>
              <p:custDataLst>
                <p:tags r:id="rId345"/>
              </p:custDataLst>
            </p:nvPr>
          </p:nvSpPr>
          <p:spPr>
            <a:xfrm>
              <a:off x="6013450" y="6136330"/>
              <a:ext cx="95251" cy="99371"/>
            </a:xfrm>
            <a:custGeom>
              <a:avLst/>
              <a:gdLst/>
              <a:ahLst/>
              <a:cxnLst/>
              <a:rect l="0" t="0" r="0" b="0"/>
              <a:pathLst>
                <a:path w="95251" h="99371">
                  <a:moveTo>
                    <a:pt x="0" y="23170"/>
                  </a:moveTo>
                  <a:lnTo>
                    <a:pt x="0" y="23170"/>
                  </a:lnTo>
                  <a:lnTo>
                    <a:pt x="3371" y="23170"/>
                  </a:lnTo>
                  <a:lnTo>
                    <a:pt x="4364" y="23875"/>
                  </a:lnTo>
                  <a:lnTo>
                    <a:pt x="5026" y="25051"/>
                  </a:lnTo>
                  <a:lnTo>
                    <a:pt x="11740" y="55773"/>
                  </a:lnTo>
                  <a:lnTo>
                    <a:pt x="12683" y="90583"/>
                  </a:lnTo>
                  <a:lnTo>
                    <a:pt x="14110" y="65417"/>
                  </a:lnTo>
                  <a:lnTo>
                    <a:pt x="27005" y="19457"/>
                  </a:lnTo>
                  <a:lnTo>
                    <a:pt x="33715" y="5294"/>
                  </a:lnTo>
                  <a:lnTo>
                    <a:pt x="37292" y="2785"/>
                  </a:lnTo>
                  <a:lnTo>
                    <a:pt x="46914" y="0"/>
                  </a:lnTo>
                  <a:lnTo>
                    <a:pt x="51737" y="667"/>
                  </a:lnTo>
                  <a:lnTo>
                    <a:pt x="60860" y="5173"/>
                  </a:lnTo>
                  <a:lnTo>
                    <a:pt x="77300" y="22384"/>
                  </a:lnTo>
                  <a:lnTo>
                    <a:pt x="88834" y="48729"/>
                  </a:lnTo>
                  <a:lnTo>
                    <a:pt x="95250" y="9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3" name="SMARTInkShape-Group706"/>
          <p:cNvGrpSpPr/>
          <p:nvPr/>
        </p:nvGrpSpPr>
        <p:grpSpPr>
          <a:xfrm>
            <a:off x="5575300" y="6319133"/>
            <a:ext cx="184151" cy="234068"/>
            <a:chOff x="5575300" y="6319133"/>
            <a:chExt cx="184151" cy="234068"/>
          </a:xfrm>
        </p:grpSpPr>
        <p:sp>
          <p:nvSpPr>
            <p:cNvPr id="2561" name="SMARTInkShape-3846"/>
            <p:cNvSpPr/>
            <p:nvPr>
              <p:custDataLst>
                <p:tags r:id="rId329"/>
              </p:custDataLst>
            </p:nvPr>
          </p:nvSpPr>
          <p:spPr>
            <a:xfrm>
              <a:off x="5600229" y="6319133"/>
              <a:ext cx="159222" cy="170568"/>
            </a:xfrm>
            <a:custGeom>
              <a:avLst/>
              <a:gdLst/>
              <a:ahLst/>
              <a:cxnLst/>
              <a:rect l="0" t="0" r="0" b="0"/>
              <a:pathLst>
                <a:path w="159222" h="170568">
                  <a:moveTo>
                    <a:pt x="159221" y="5467"/>
                  </a:moveTo>
                  <a:lnTo>
                    <a:pt x="159221" y="5467"/>
                  </a:lnTo>
                  <a:lnTo>
                    <a:pt x="159221" y="0"/>
                  </a:lnTo>
                  <a:lnTo>
                    <a:pt x="159221" y="2749"/>
                  </a:lnTo>
                  <a:lnTo>
                    <a:pt x="143306" y="20137"/>
                  </a:lnTo>
                  <a:lnTo>
                    <a:pt x="108073" y="47720"/>
                  </a:lnTo>
                  <a:lnTo>
                    <a:pt x="68337" y="76548"/>
                  </a:lnTo>
                  <a:lnTo>
                    <a:pt x="20776" y="114522"/>
                  </a:lnTo>
                  <a:lnTo>
                    <a:pt x="3116" y="130521"/>
                  </a:lnTo>
                  <a:lnTo>
                    <a:pt x="823" y="133992"/>
                  </a:lnTo>
                  <a:lnTo>
                    <a:pt x="0" y="137011"/>
                  </a:lnTo>
                  <a:lnTo>
                    <a:pt x="157" y="139730"/>
                  </a:lnTo>
                  <a:lnTo>
                    <a:pt x="2378" y="142248"/>
                  </a:lnTo>
                  <a:lnTo>
                    <a:pt x="10491" y="146927"/>
                  </a:lnTo>
                  <a:lnTo>
                    <a:pt x="52518" y="154975"/>
                  </a:lnTo>
                  <a:lnTo>
                    <a:pt x="89035" y="158421"/>
                  </a:lnTo>
                  <a:lnTo>
                    <a:pt x="13382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2" name="SMARTInkShape-3847"/>
            <p:cNvSpPr/>
            <p:nvPr>
              <p:custDataLst>
                <p:tags r:id="rId330"/>
              </p:custDataLst>
            </p:nvPr>
          </p:nvSpPr>
          <p:spPr>
            <a:xfrm>
              <a:off x="5575300" y="6540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12961" y="5069"/>
                  </a:lnTo>
                  <a:lnTo>
                    <a:pt x="55242" y="10984"/>
                  </a:lnTo>
                  <a:lnTo>
                    <a:pt x="92802" y="12190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9" name="SMARTInkShape-Group707"/>
          <p:cNvGrpSpPr/>
          <p:nvPr/>
        </p:nvGrpSpPr>
        <p:grpSpPr>
          <a:xfrm>
            <a:off x="4095750" y="6137009"/>
            <a:ext cx="1132540" cy="530492"/>
            <a:chOff x="4095750" y="6137009"/>
            <a:chExt cx="1132540" cy="530492"/>
          </a:xfrm>
        </p:grpSpPr>
        <p:sp>
          <p:nvSpPr>
            <p:cNvPr id="2564" name="SMARTInkShape-3848"/>
            <p:cNvSpPr/>
            <p:nvPr>
              <p:custDataLst>
                <p:tags r:id="rId314"/>
              </p:custDataLst>
            </p:nvPr>
          </p:nvSpPr>
          <p:spPr>
            <a:xfrm>
              <a:off x="4095750" y="6248798"/>
              <a:ext cx="109275" cy="300907"/>
            </a:xfrm>
            <a:custGeom>
              <a:avLst/>
              <a:gdLst/>
              <a:ahLst/>
              <a:cxnLst/>
              <a:rect l="0" t="0" r="0" b="0"/>
              <a:pathLst>
                <a:path w="109275" h="300907">
                  <a:moveTo>
                    <a:pt x="12700" y="101202"/>
                  </a:moveTo>
                  <a:lnTo>
                    <a:pt x="12700" y="101202"/>
                  </a:lnTo>
                  <a:lnTo>
                    <a:pt x="12700" y="95114"/>
                  </a:lnTo>
                  <a:lnTo>
                    <a:pt x="17769" y="133150"/>
                  </a:lnTo>
                  <a:lnTo>
                    <a:pt x="22825" y="171502"/>
                  </a:lnTo>
                  <a:lnTo>
                    <a:pt x="24636" y="213440"/>
                  </a:lnTo>
                  <a:lnTo>
                    <a:pt x="25174" y="251580"/>
                  </a:lnTo>
                  <a:lnTo>
                    <a:pt x="27237" y="286702"/>
                  </a:lnTo>
                  <a:lnTo>
                    <a:pt x="30858" y="300906"/>
                  </a:lnTo>
                  <a:lnTo>
                    <a:pt x="24725" y="266904"/>
                  </a:lnTo>
                  <a:lnTo>
                    <a:pt x="21572" y="232703"/>
                  </a:lnTo>
                  <a:lnTo>
                    <a:pt x="20171" y="186929"/>
                  </a:lnTo>
                  <a:lnTo>
                    <a:pt x="21430" y="145418"/>
                  </a:lnTo>
                  <a:lnTo>
                    <a:pt x="26105" y="97839"/>
                  </a:lnTo>
                  <a:lnTo>
                    <a:pt x="37377" y="53108"/>
                  </a:lnTo>
                  <a:lnTo>
                    <a:pt x="52467" y="24314"/>
                  </a:lnTo>
                  <a:lnTo>
                    <a:pt x="70344" y="4651"/>
                  </a:lnTo>
                  <a:lnTo>
                    <a:pt x="75824" y="1557"/>
                  </a:lnTo>
                  <a:lnTo>
                    <a:pt x="85675" y="0"/>
                  </a:lnTo>
                  <a:lnTo>
                    <a:pt x="90278" y="1985"/>
                  </a:lnTo>
                  <a:lnTo>
                    <a:pt x="99155" y="9832"/>
                  </a:lnTo>
                  <a:lnTo>
                    <a:pt x="108715" y="36265"/>
                  </a:lnTo>
                  <a:lnTo>
                    <a:pt x="109274" y="74278"/>
                  </a:lnTo>
                  <a:lnTo>
                    <a:pt x="101600" y="110079"/>
                  </a:lnTo>
                  <a:lnTo>
                    <a:pt x="87018" y="139659"/>
                  </a:lnTo>
                  <a:lnTo>
                    <a:pt x="65921" y="159555"/>
                  </a:lnTo>
                  <a:lnTo>
                    <a:pt x="48113" y="164061"/>
                  </a:lnTo>
                  <a:lnTo>
                    <a:pt x="29850" y="163006"/>
                  </a:lnTo>
                  <a:lnTo>
                    <a:pt x="0" y="15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5" name="SMARTInkShape-3849"/>
            <p:cNvSpPr/>
            <p:nvPr>
              <p:custDataLst>
                <p:tags r:id="rId315"/>
              </p:custDataLst>
            </p:nvPr>
          </p:nvSpPr>
          <p:spPr>
            <a:xfrm>
              <a:off x="4197350" y="6375400"/>
              <a:ext cx="120651" cy="151782"/>
            </a:xfrm>
            <a:custGeom>
              <a:avLst/>
              <a:gdLst/>
              <a:ahLst/>
              <a:cxnLst/>
              <a:rect l="0" t="0" r="0" b="0"/>
              <a:pathLst>
                <a:path w="120651" h="151782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13815" y="28605"/>
                  </a:lnTo>
                  <a:lnTo>
                    <a:pt x="17676" y="29652"/>
                  </a:lnTo>
                  <a:lnTo>
                    <a:pt x="25731" y="36461"/>
                  </a:lnTo>
                  <a:lnTo>
                    <a:pt x="34013" y="47956"/>
                  </a:lnTo>
                  <a:lnTo>
                    <a:pt x="51682" y="94152"/>
                  </a:lnTo>
                  <a:lnTo>
                    <a:pt x="52158" y="125185"/>
                  </a:lnTo>
                  <a:lnTo>
                    <a:pt x="46705" y="149951"/>
                  </a:lnTo>
                  <a:lnTo>
                    <a:pt x="45953" y="151473"/>
                  </a:lnTo>
                  <a:lnTo>
                    <a:pt x="45451" y="151781"/>
                  </a:lnTo>
                  <a:lnTo>
                    <a:pt x="41375" y="142104"/>
                  </a:lnTo>
                  <a:lnTo>
                    <a:pt x="39452" y="95227"/>
                  </a:lnTo>
                  <a:lnTo>
                    <a:pt x="41759" y="66782"/>
                  </a:lnTo>
                  <a:lnTo>
                    <a:pt x="50780" y="45204"/>
                  </a:lnTo>
                  <a:lnTo>
                    <a:pt x="76196" y="1747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" name="SMARTInkShape-3850"/>
            <p:cNvSpPr/>
            <p:nvPr>
              <p:custDataLst>
                <p:tags r:id="rId316"/>
              </p:custDataLst>
            </p:nvPr>
          </p:nvSpPr>
          <p:spPr>
            <a:xfrm>
              <a:off x="4407301" y="6280148"/>
              <a:ext cx="75800" cy="285753"/>
            </a:xfrm>
            <a:custGeom>
              <a:avLst/>
              <a:gdLst/>
              <a:ahLst/>
              <a:cxnLst/>
              <a:rect l="0" t="0" r="0" b="0"/>
              <a:pathLst>
                <a:path w="75800" h="285753">
                  <a:moveTo>
                    <a:pt x="75799" y="2"/>
                  </a:moveTo>
                  <a:lnTo>
                    <a:pt x="75799" y="2"/>
                  </a:lnTo>
                  <a:lnTo>
                    <a:pt x="72428" y="0"/>
                  </a:lnTo>
                  <a:lnTo>
                    <a:pt x="68891" y="1884"/>
                  </a:lnTo>
                  <a:lnTo>
                    <a:pt x="50759" y="22324"/>
                  </a:lnTo>
                  <a:lnTo>
                    <a:pt x="31455" y="63766"/>
                  </a:lnTo>
                  <a:lnTo>
                    <a:pt x="18696" y="100075"/>
                  </a:lnTo>
                  <a:lnTo>
                    <a:pt x="7381" y="139022"/>
                  </a:lnTo>
                  <a:lnTo>
                    <a:pt x="0" y="177500"/>
                  </a:lnTo>
                  <a:lnTo>
                    <a:pt x="1894" y="210123"/>
                  </a:lnTo>
                  <a:lnTo>
                    <a:pt x="14860" y="248526"/>
                  </a:lnTo>
                  <a:lnTo>
                    <a:pt x="20356" y="258818"/>
                  </a:lnTo>
                  <a:lnTo>
                    <a:pt x="35871" y="272136"/>
                  </a:lnTo>
                  <a:lnTo>
                    <a:pt x="63099" y="285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7" name="SMARTInkShape-3851"/>
            <p:cNvSpPr/>
            <p:nvPr>
              <p:custDataLst>
                <p:tags r:id="rId317"/>
              </p:custDataLst>
            </p:nvPr>
          </p:nvSpPr>
          <p:spPr>
            <a:xfrm>
              <a:off x="4616757" y="6308822"/>
              <a:ext cx="113482" cy="222081"/>
            </a:xfrm>
            <a:custGeom>
              <a:avLst/>
              <a:gdLst/>
              <a:ahLst/>
              <a:cxnLst/>
              <a:rect l="0" t="0" r="0" b="0"/>
              <a:pathLst>
                <a:path w="113482" h="222081">
                  <a:moveTo>
                    <a:pt x="18743" y="22128"/>
                  </a:moveTo>
                  <a:lnTo>
                    <a:pt x="18743" y="22128"/>
                  </a:lnTo>
                  <a:lnTo>
                    <a:pt x="10015" y="31562"/>
                  </a:lnTo>
                  <a:lnTo>
                    <a:pt x="4947" y="46595"/>
                  </a:lnTo>
                  <a:lnTo>
                    <a:pt x="731" y="82857"/>
                  </a:lnTo>
                  <a:lnTo>
                    <a:pt x="0" y="125181"/>
                  </a:lnTo>
                  <a:lnTo>
                    <a:pt x="6526" y="166727"/>
                  </a:lnTo>
                  <a:lnTo>
                    <a:pt x="17397" y="195734"/>
                  </a:lnTo>
                  <a:lnTo>
                    <a:pt x="32925" y="214364"/>
                  </a:lnTo>
                  <a:lnTo>
                    <a:pt x="42920" y="220455"/>
                  </a:lnTo>
                  <a:lnTo>
                    <a:pt x="47561" y="222080"/>
                  </a:lnTo>
                  <a:lnTo>
                    <a:pt x="52772" y="221045"/>
                  </a:lnTo>
                  <a:lnTo>
                    <a:pt x="64206" y="214251"/>
                  </a:lnTo>
                  <a:lnTo>
                    <a:pt x="82543" y="191786"/>
                  </a:lnTo>
                  <a:lnTo>
                    <a:pt x="98011" y="149303"/>
                  </a:lnTo>
                  <a:lnTo>
                    <a:pt x="105243" y="116514"/>
                  </a:lnTo>
                  <a:lnTo>
                    <a:pt x="111400" y="70084"/>
                  </a:lnTo>
                  <a:lnTo>
                    <a:pt x="113481" y="26583"/>
                  </a:lnTo>
                  <a:lnTo>
                    <a:pt x="108481" y="0"/>
                  </a:lnTo>
                  <a:lnTo>
                    <a:pt x="107496" y="320"/>
                  </a:lnTo>
                  <a:lnTo>
                    <a:pt x="101293" y="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SMARTInkShape-3852"/>
            <p:cNvSpPr/>
            <p:nvPr>
              <p:custDataLst>
                <p:tags r:id="rId318"/>
              </p:custDataLst>
            </p:nvPr>
          </p:nvSpPr>
          <p:spPr>
            <a:xfrm>
              <a:off x="4591050" y="6604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482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9" name="SMARTInkShape-3853"/>
            <p:cNvSpPr/>
            <p:nvPr>
              <p:custDataLst>
                <p:tags r:id="rId319"/>
              </p:custDataLst>
            </p:nvPr>
          </p:nvSpPr>
          <p:spPr>
            <a:xfrm>
              <a:off x="4552950" y="6553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0" name="SMARTInkShape-3854"/>
            <p:cNvSpPr/>
            <p:nvPr>
              <p:custDataLst>
                <p:tags r:id="rId320"/>
              </p:custDataLst>
            </p:nvPr>
          </p:nvSpPr>
          <p:spPr>
            <a:xfrm>
              <a:off x="4597400" y="66103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1" y="10211"/>
                  </a:lnTo>
                  <a:lnTo>
                    <a:pt x="8789" y="8066"/>
                  </a:lnTo>
                  <a:lnTo>
                    <a:pt x="55497" y="43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1" name="SMARTInkShape-3855"/>
            <p:cNvSpPr/>
            <p:nvPr>
              <p:custDataLst>
                <p:tags r:id="rId321"/>
              </p:custDataLst>
            </p:nvPr>
          </p:nvSpPr>
          <p:spPr>
            <a:xfrm>
              <a:off x="4616450" y="6661148"/>
              <a:ext cx="69851" cy="3"/>
            </a:xfrm>
            <a:custGeom>
              <a:avLst/>
              <a:gdLst/>
              <a:ahLst/>
              <a:cxnLst/>
              <a:rect l="0" t="0" r="0" b="0"/>
              <a:pathLst>
                <a:path w="69851" h="3">
                  <a:moveTo>
                    <a:pt x="0" y="2"/>
                  </a:moveTo>
                  <a:lnTo>
                    <a:pt x="0" y="2"/>
                  </a:lnTo>
                  <a:lnTo>
                    <a:pt x="44571" y="0"/>
                  </a:lnTo>
                  <a:lnTo>
                    <a:pt x="69850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2" name="SMARTInkShape-3856"/>
            <p:cNvSpPr/>
            <p:nvPr>
              <p:custDataLst>
                <p:tags r:id="rId322"/>
              </p:custDataLst>
            </p:nvPr>
          </p:nvSpPr>
          <p:spPr>
            <a:xfrm>
              <a:off x="4743450" y="65786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1245" y="50036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3" name="SMARTInkShape-3857"/>
            <p:cNvSpPr/>
            <p:nvPr>
              <p:custDataLst>
                <p:tags r:id="rId323"/>
              </p:custDataLst>
            </p:nvPr>
          </p:nvSpPr>
          <p:spPr>
            <a:xfrm>
              <a:off x="4597400" y="6137009"/>
              <a:ext cx="71757" cy="107383"/>
            </a:xfrm>
            <a:custGeom>
              <a:avLst/>
              <a:gdLst/>
              <a:ahLst/>
              <a:cxnLst/>
              <a:rect l="0" t="0" r="0" b="0"/>
              <a:pathLst>
                <a:path w="71757" h="107383">
                  <a:moveTo>
                    <a:pt x="0" y="35191"/>
                  </a:moveTo>
                  <a:lnTo>
                    <a:pt x="0" y="35191"/>
                  </a:lnTo>
                  <a:lnTo>
                    <a:pt x="3371" y="35191"/>
                  </a:lnTo>
                  <a:lnTo>
                    <a:pt x="4364" y="35896"/>
                  </a:lnTo>
                  <a:lnTo>
                    <a:pt x="5026" y="37072"/>
                  </a:lnTo>
                  <a:lnTo>
                    <a:pt x="5761" y="41670"/>
                  </a:lnTo>
                  <a:lnTo>
                    <a:pt x="6327" y="86244"/>
                  </a:lnTo>
                  <a:lnTo>
                    <a:pt x="6348" y="107382"/>
                  </a:lnTo>
                  <a:lnTo>
                    <a:pt x="6350" y="70642"/>
                  </a:lnTo>
                  <a:lnTo>
                    <a:pt x="13092" y="31035"/>
                  </a:lnTo>
                  <a:lnTo>
                    <a:pt x="18527" y="395"/>
                  </a:lnTo>
                  <a:lnTo>
                    <a:pt x="20818" y="0"/>
                  </a:lnTo>
                  <a:lnTo>
                    <a:pt x="29008" y="1442"/>
                  </a:lnTo>
                  <a:lnTo>
                    <a:pt x="45519" y="12962"/>
                  </a:lnTo>
                  <a:lnTo>
                    <a:pt x="64286" y="35818"/>
                  </a:lnTo>
                  <a:lnTo>
                    <a:pt x="70434" y="48169"/>
                  </a:lnTo>
                  <a:lnTo>
                    <a:pt x="71756" y="62596"/>
                  </a:lnTo>
                  <a:lnTo>
                    <a:pt x="69850" y="9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4" name="SMARTInkShape-3858"/>
            <p:cNvSpPr/>
            <p:nvPr>
              <p:custDataLst>
                <p:tags r:id="rId324"/>
              </p:custDataLst>
            </p:nvPr>
          </p:nvSpPr>
          <p:spPr>
            <a:xfrm>
              <a:off x="4915018" y="6281182"/>
              <a:ext cx="107833" cy="245521"/>
            </a:xfrm>
            <a:custGeom>
              <a:avLst/>
              <a:gdLst/>
              <a:ahLst/>
              <a:cxnLst/>
              <a:rect l="0" t="0" r="0" b="0"/>
              <a:pathLst>
                <a:path w="107833" h="245521">
                  <a:moveTo>
                    <a:pt x="37982" y="81518"/>
                  </a:moveTo>
                  <a:lnTo>
                    <a:pt x="37982" y="81518"/>
                  </a:lnTo>
                  <a:lnTo>
                    <a:pt x="37982" y="93727"/>
                  </a:lnTo>
                  <a:lnTo>
                    <a:pt x="24167" y="131061"/>
                  </a:lnTo>
                  <a:lnTo>
                    <a:pt x="11499" y="177774"/>
                  </a:lnTo>
                  <a:lnTo>
                    <a:pt x="2908" y="220581"/>
                  </a:lnTo>
                  <a:lnTo>
                    <a:pt x="0" y="245520"/>
                  </a:lnTo>
                  <a:lnTo>
                    <a:pt x="12101" y="204427"/>
                  </a:lnTo>
                  <a:lnTo>
                    <a:pt x="19659" y="168129"/>
                  </a:lnTo>
                  <a:lnTo>
                    <a:pt x="29133" y="122834"/>
                  </a:lnTo>
                  <a:lnTo>
                    <a:pt x="42751" y="76833"/>
                  </a:lnTo>
                  <a:lnTo>
                    <a:pt x="56172" y="30897"/>
                  </a:lnTo>
                  <a:lnTo>
                    <a:pt x="66321" y="2348"/>
                  </a:lnTo>
                  <a:lnTo>
                    <a:pt x="67458" y="516"/>
                  </a:lnTo>
                  <a:lnTo>
                    <a:pt x="68217" y="0"/>
                  </a:lnTo>
                  <a:lnTo>
                    <a:pt x="72654" y="9388"/>
                  </a:lnTo>
                  <a:lnTo>
                    <a:pt x="80474" y="48141"/>
                  </a:lnTo>
                  <a:lnTo>
                    <a:pt x="87419" y="91932"/>
                  </a:lnTo>
                  <a:lnTo>
                    <a:pt x="96687" y="135795"/>
                  </a:lnTo>
                  <a:lnTo>
                    <a:pt x="100767" y="174506"/>
                  </a:lnTo>
                  <a:lnTo>
                    <a:pt x="107832" y="221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5" name="SMARTInkShape-3859"/>
            <p:cNvSpPr/>
            <p:nvPr>
              <p:custDataLst>
                <p:tags r:id="rId325"/>
              </p:custDataLst>
            </p:nvPr>
          </p:nvSpPr>
          <p:spPr>
            <a:xfrm>
              <a:off x="4921250" y="64198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0080" y="705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6" name="SMARTInkShape-3860"/>
            <p:cNvSpPr/>
            <p:nvPr>
              <p:custDataLst>
                <p:tags r:id="rId326"/>
              </p:custDataLst>
            </p:nvPr>
          </p:nvSpPr>
          <p:spPr>
            <a:xfrm>
              <a:off x="5092700" y="6464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16605"/>
                  </a:lnTo>
                  <a:lnTo>
                    <a:pt x="6089" y="6365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SMARTInkShape-3861"/>
            <p:cNvSpPr/>
            <p:nvPr>
              <p:custDataLst>
                <p:tags r:id="rId327"/>
              </p:custDataLst>
            </p:nvPr>
          </p:nvSpPr>
          <p:spPr>
            <a:xfrm>
              <a:off x="5073650" y="6388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" name="SMARTInkShape-3862"/>
            <p:cNvSpPr/>
            <p:nvPr>
              <p:custDataLst>
                <p:tags r:id="rId328"/>
              </p:custDataLst>
            </p:nvPr>
          </p:nvSpPr>
          <p:spPr>
            <a:xfrm>
              <a:off x="5149850" y="6248400"/>
              <a:ext cx="78440" cy="298451"/>
            </a:xfrm>
            <a:custGeom>
              <a:avLst/>
              <a:gdLst/>
              <a:ahLst/>
              <a:cxnLst/>
              <a:rect l="0" t="0" r="0" b="0"/>
              <a:pathLst>
                <a:path w="78440" h="2984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6741"/>
                  </a:lnTo>
                  <a:lnTo>
                    <a:pt x="47530" y="34531"/>
                  </a:lnTo>
                  <a:lnTo>
                    <a:pt x="68881" y="80787"/>
                  </a:lnTo>
                  <a:lnTo>
                    <a:pt x="76475" y="118221"/>
                  </a:lnTo>
                  <a:lnTo>
                    <a:pt x="78439" y="157669"/>
                  </a:lnTo>
                  <a:lnTo>
                    <a:pt x="74608" y="196371"/>
                  </a:lnTo>
                  <a:lnTo>
                    <a:pt x="64439" y="230974"/>
                  </a:lnTo>
                  <a:lnTo>
                    <a:pt x="46610" y="270695"/>
                  </a:lnTo>
                  <a:lnTo>
                    <a:pt x="34271" y="290226"/>
                  </a:lnTo>
                  <a:lnTo>
                    <a:pt x="254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0" name="SMARTInkShape-3863"/>
          <p:cNvSpPr/>
          <p:nvPr>
            <p:custDataLst>
              <p:tags r:id="rId1"/>
            </p:custDataLst>
          </p:nvPr>
        </p:nvSpPr>
        <p:spPr>
          <a:xfrm>
            <a:off x="3594100" y="6540500"/>
            <a:ext cx="6351" cy="82551"/>
          </a:xfrm>
          <a:custGeom>
            <a:avLst/>
            <a:gdLst/>
            <a:ahLst/>
            <a:cxnLst/>
            <a:rect l="0" t="0" r="0" b="0"/>
            <a:pathLst>
              <a:path w="6351" h="82551">
                <a:moveTo>
                  <a:pt x="6350" y="0"/>
                </a:moveTo>
                <a:lnTo>
                  <a:pt x="6350" y="0"/>
                </a:lnTo>
                <a:lnTo>
                  <a:pt x="4468" y="43621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0" name="SMARTInkShape-Group709"/>
          <p:cNvGrpSpPr/>
          <p:nvPr/>
        </p:nvGrpSpPr>
        <p:grpSpPr>
          <a:xfrm>
            <a:off x="3423566" y="5715000"/>
            <a:ext cx="318733" cy="933451"/>
            <a:chOff x="3423566" y="5715000"/>
            <a:chExt cx="318733" cy="933451"/>
          </a:xfrm>
        </p:grpSpPr>
        <p:sp>
          <p:nvSpPr>
            <p:cNvPr id="2581" name="SMARTInkShape-3864"/>
            <p:cNvSpPr/>
            <p:nvPr>
              <p:custDataLst>
                <p:tags r:id="rId305"/>
              </p:custDataLst>
            </p:nvPr>
          </p:nvSpPr>
          <p:spPr>
            <a:xfrm>
              <a:off x="3482396" y="5759450"/>
              <a:ext cx="67255" cy="203201"/>
            </a:xfrm>
            <a:custGeom>
              <a:avLst/>
              <a:gdLst/>
              <a:ahLst/>
              <a:cxnLst/>
              <a:rect l="0" t="0" r="0" b="0"/>
              <a:pathLst>
                <a:path w="67255" h="203201">
                  <a:moveTo>
                    <a:pt x="67254" y="0"/>
                  </a:moveTo>
                  <a:lnTo>
                    <a:pt x="67254" y="0"/>
                  </a:lnTo>
                  <a:lnTo>
                    <a:pt x="63883" y="3371"/>
                  </a:lnTo>
                  <a:lnTo>
                    <a:pt x="34651" y="21669"/>
                  </a:lnTo>
                  <a:lnTo>
                    <a:pt x="19572" y="42247"/>
                  </a:lnTo>
                  <a:lnTo>
                    <a:pt x="6167" y="79702"/>
                  </a:lnTo>
                  <a:lnTo>
                    <a:pt x="0" y="123177"/>
                  </a:lnTo>
                  <a:lnTo>
                    <a:pt x="6084" y="150701"/>
                  </a:lnTo>
                  <a:lnTo>
                    <a:pt x="11657" y="163967"/>
                  </a:lnTo>
                  <a:lnTo>
                    <a:pt x="29138" y="182470"/>
                  </a:lnTo>
                  <a:lnTo>
                    <a:pt x="6090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SMARTInkShape-3865"/>
            <p:cNvSpPr/>
            <p:nvPr>
              <p:custDataLst>
                <p:tags r:id="rId306"/>
              </p:custDataLst>
            </p:nvPr>
          </p:nvSpPr>
          <p:spPr>
            <a:xfrm>
              <a:off x="3689350" y="5759450"/>
              <a:ext cx="52949" cy="177801"/>
            </a:xfrm>
            <a:custGeom>
              <a:avLst/>
              <a:gdLst/>
              <a:ahLst/>
              <a:cxnLst/>
              <a:rect l="0" t="0" r="0" b="0"/>
              <a:pathLst>
                <a:path w="52949" h="17780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49283" y="47385"/>
                  </a:lnTo>
                  <a:lnTo>
                    <a:pt x="52948" y="67627"/>
                  </a:lnTo>
                  <a:lnTo>
                    <a:pt x="49633" y="102117"/>
                  </a:lnTo>
                  <a:lnTo>
                    <a:pt x="35873" y="13358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SMARTInkShape-3866"/>
            <p:cNvSpPr/>
            <p:nvPr>
              <p:custDataLst>
                <p:tags r:id="rId307"/>
              </p:custDataLst>
            </p:nvPr>
          </p:nvSpPr>
          <p:spPr>
            <a:xfrm>
              <a:off x="3676650" y="571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4" name="SMARTInkShape-3867"/>
            <p:cNvSpPr/>
            <p:nvPr>
              <p:custDataLst>
                <p:tags r:id="rId308"/>
              </p:custDataLst>
            </p:nvPr>
          </p:nvSpPr>
          <p:spPr>
            <a:xfrm>
              <a:off x="3663950" y="5791200"/>
              <a:ext cx="6351" cy="115618"/>
            </a:xfrm>
            <a:custGeom>
              <a:avLst/>
              <a:gdLst/>
              <a:ahLst/>
              <a:cxnLst/>
              <a:rect l="0" t="0" r="0" b="0"/>
              <a:pathLst>
                <a:path w="6351" h="115618">
                  <a:moveTo>
                    <a:pt x="0" y="0"/>
                  </a:moveTo>
                  <a:lnTo>
                    <a:pt x="0" y="0"/>
                  </a:lnTo>
                  <a:lnTo>
                    <a:pt x="3144" y="45779"/>
                  </a:lnTo>
                  <a:lnTo>
                    <a:pt x="414" y="86253"/>
                  </a:lnTo>
                  <a:lnTo>
                    <a:pt x="54" y="113559"/>
                  </a:lnTo>
                  <a:lnTo>
                    <a:pt x="741" y="115216"/>
                  </a:lnTo>
                  <a:lnTo>
                    <a:pt x="1905" y="11561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5" name="SMARTInkShape-3868"/>
            <p:cNvSpPr/>
            <p:nvPr>
              <p:custDataLst>
                <p:tags r:id="rId309"/>
              </p:custDataLst>
            </p:nvPr>
          </p:nvSpPr>
          <p:spPr>
            <a:xfrm>
              <a:off x="3581400" y="6432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6" name="SMARTInkShape-3869"/>
            <p:cNvSpPr/>
            <p:nvPr>
              <p:custDataLst>
                <p:tags r:id="rId310"/>
              </p:custDataLst>
            </p:nvPr>
          </p:nvSpPr>
          <p:spPr>
            <a:xfrm>
              <a:off x="3644900" y="65341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2603"/>
                  </a:lnTo>
                  <a:lnTo>
                    <a:pt x="4352" y="686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7" name="SMARTInkShape-3870"/>
            <p:cNvSpPr/>
            <p:nvPr>
              <p:custDataLst>
                <p:tags r:id="rId311"/>
              </p:custDataLst>
            </p:nvPr>
          </p:nvSpPr>
          <p:spPr>
            <a:xfrm>
              <a:off x="3632200" y="6432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8" name="SMARTInkShape-3871"/>
            <p:cNvSpPr/>
            <p:nvPr>
              <p:custDataLst>
                <p:tags r:id="rId312"/>
              </p:custDataLst>
            </p:nvPr>
          </p:nvSpPr>
          <p:spPr>
            <a:xfrm>
              <a:off x="3670300" y="6457950"/>
              <a:ext cx="51337" cy="190501"/>
            </a:xfrm>
            <a:custGeom>
              <a:avLst/>
              <a:gdLst/>
              <a:ahLst/>
              <a:cxnLst/>
              <a:rect l="0" t="0" r="0" b="0"/>
              <a:pathLst>
                <a:path w="51337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6727" y="42716"/>
                  </a:lnTo>
                  <a:lnTo>
                    <a:pt x="48904" y="80939"/>
                  </a:lnTo>
                  <a:lnTo>
                    <a:pt x="51336" y="120173"/>
                  </a:lnTo>
                  <a:lnTo>
                    <a:pt x="43512" y="142075"/>
                  </a:lnTo>
                  <a:lnTo>
                    <a:pt x="23241" y="16839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9" name="SMARTInkShape-3872"/>
            <p:cNvSpPr/>
            <p:nvPr>
              <p:custDataLst>
                <p:tags r:id="rId313"/>
              </p:custDataLst>
            </p:nvPr>
          </p:nvSpPr>
          <p:spPr>
            <a:xfrm>
              <a:off x="3423566" y="6457950"/>
              <a:ext cx="62585" cy="177801"/>
            </a:xfrm>
            <a:custGeom>
              <a:avLst/>
              <a:gdLst/>
              <a:ahLst/>
              <a:cxnLst/>
              <a:rect l="0" t="0" r="0" b="0"/>
              <a:pathLst>
                <a:path w="62585" h="177801">
                  <a:moveTo>
                    <a:pt x="62584" y="0"/>
                  </a:moveTo>
                  <a:lnTo>
                    <a:pt x="62584" y="0"/>
                  </a:lnTo>
                  <a:lnTo>
                    <a:pt x="55842" y="3371"/>
                  </a:lnTo>
                  <a:lnTo>
                    <a:pt x="33090" y="32325"/>
                  </a:lnTo>
                  <a:lnTo>
                    <a:pt x="5880" y="77567"/>
                  </a:lnTo>
                  <a:lnTo>
                    <a:pt x="458" y="104089"/>
                  </a:lnTo>
                  <a:lnTo>
                    <a:pt x="0" y="118076"/>
                  </a:lnTo>
                  <a:lnTo>
                    <a:pt x="8899" y="143024"/>
                  </a:lnTo>
                  <a:lnTo>
                    <a:pt x="3083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4" name="SMARTInkShape-Group710"/>
          <p:cNvGrpSpPr/>
          <p:nvPr/>
        </p:nvGrpSpPr>
        <p:grpSpPr>
          <a:xfrm>
            <a:off x="241300" y="5391520"/>
            <a:ext cx="11931651" cy="209561"/>
            <a:chOff x="241300" y="5391520"/>
            <a:chExt cx="11931651" cy="209561"/>
          </a:xfrm>
        </p:grpSpPr>
        <p:sp>
          <p:nvSpPr>
            <p:cNvPr id="2591" name="SMARTInkShape-3873"/>
            <p:cNvSpPr/>
            <p:nvPr>
              <p:custDataLst>
                <p:tags r:id="rId302"/>
              </p:custDataLst>
            </p:nvPr>
          </p:nvSpPr>
          <p:spPr>
            <a:xfrm>
              <a:off x="1241122" y="5452876"/>
              <a:ext cx="645493" cy="44165"/>
            </a:xfrm>
            <a:custGeom>
              <a:avLst/>
              <a:gdLst/>
              <a:ahLst/>
              <a:cxnLst/>
              <a:rect l="0" t="0" r="0" b="0"/>
              <a:pathLst>
                <a:path w="645493" h="44165">
                  <a:moveTo>
                    <a:pt x="0" y="44164"/>
                  </a:moveTo>
                  <a:lnTo>
                    <a:pt x="0" y="44164"/>
                  </a:lnTo>
                  <a:lnTo>
                    <a:pt x="50911" y="39615"/>
                  </a:lnTo>
                  <a:lnTo>
                    <a:pt x="107772" y="34762"/>
                  </a:lnTo>
                  <a:lnTo>
                    <a:pt x="164024" y="30116"/>
                  </a:lnTo>
                  <a:lnTo>
                    <a:pt x="219870" y="26313"/>
                  </a:lnTo>
                  <a:lnTo>
                    <a:pt x="275445" y="23072"/>
                  </a:lnTo>
                  <a:lnTo>
                    <a:pt x="330839" y="20206"/>
                  </a:lnTo>
                  <a:lnTo>
                    <a:pt x="387524" y="16885"/>
                  </a:lnTo>
                  <a:lnTo>
                    <a:pt x="445070" y="13259"/>
                  </a:lnTo>
                  <a:lnTo>
                    <a:pt x="503189" y="9431"/>
                  </a:lnTo>
                  <a:lnTo>
                    <a:pt x="563102" y="5467"/>
                  </a:lnTo>
                  <a:lnTo>
                    <a:pt x="624211" y="1414"/>
                  </a:lnTo>
                  <a:lnTo>
                    <a:pt x="64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2" name="SMARTInkShape-3874"/>
            <p:cNvSpPr/>
            <p:nvPr>
              <p:custDataLst>
                <p:tags r:id="rId303"/>
              </p:custDataLst>
            </p:nvPr>
          </p:nvSpPr>
          <p:spPr>
            <a:xfrm>
              <a:off x="1907075" y="5391520"/>
              <a:ext cx="10265876" cy="209561"/>
            </a:xfrm>
            <a:custGeom>
              <a:avLst/>
              <a:gdLst/>
              <a:ahLst/>
              <a:cxnLst/>
              <a:rect l="0" t="0" r="0" b="0"/>
              <a:pathLst>
                <a:path w="10265876" h="209561">
                  <a:moveTo>
                    <a:pt x="0" y="59996"/>
                  </a:moveTo>
                  <a:lnTo>
                    <a:pt x="0" y="59996"/>
                  </a:lnTo>
                  <a:lnTo>
                    <a:pt x="20164" y="58657"/>
                  </a:lnTo>
                  <a:lnTo>
                    <a:pt x="82601" y="54503"/>
                  </a:lnTo>
                  <a:lnTo>
                    <a:pt x="145392" y="50323"/>
                  </a:lnTo>
                  <a:lnTo>
                    <a:pt x="208420" y="46125"/>
                  </a:lnTo>
                  <a:lnTo>
                    <a:pt x="271605" y="42622"/>
                  </a:lnTo>
                  <a:lnTo>
                    <a:pt x="334895" y="39579"/>
                  </a:lnTo>
                  <a:lnTo>
                    <a:pt x="398255" y="36846"/>
                  </a:lnTo>
                  <a:lnTo>
                    <a:pt x="461661" y="34319"/>
                  </a:lnTo>
                  <a:lnTo>
                    <a:pt x="525099" y="31928"/>
                  </a:lnTo>
                  <a:lnTo>
                    <a:pt x="588558" y="29629"/>
                  </a:lnTo>
                  <a:lnTo>
                    <a:pt x="654147" y="28096"/>
                  </a:lnTo>
                  <a:lnTo>
                    <a:pt x="721156" y="27074"/>
                  </a:lnTo>
                  <a:lnTo>
                    <a:pt x="789112" y="26392"/>
                  </a:lnTo>
                  <a:lnTo>
                    <a:pt x="857700" y="25233"/>
                  </a:lnTo>
                  <a:lnTo>
                    <a:pt x="926708" y="23754"/>
                  </a:lnTo>
                  <a:lnTo>
                    <a:pt x="995997" y="22063"/>
                  </a:lnTo>
                  <a:lnTo>
                    <a:pt x="1064768" y="20230"/>
                  </a:lnTo>
                  <a:lnTo>
                    <a:pt x="1133193" y="18303"/>
                  </a:lnTo>
                  <a:lnTo>
                    <a:pt x="1201386" y="16312"/>
                  </a:lnTo>
                  <a:lnTo>
                    <a:pt x="1272249" y="14278"/>
                  </a:lnTo>
                  <a:lnTo>
                    <a:pt x="1344891" y="12218"/>
                  </a:lnTo>
                  <a:lnTo>
                    <a:pt x="1418719" y="10139"/>
                  </a:lnTo>
                  <a:lnTo>
                    <a:pt x="1491926" y="8047"/>
                  </a:lnTo>
                  <a:lnTo>
                    <a:pt x="1564720" y="5947"/>
                  </a:lnTo>
                  <a:lnTo>
                    <a:pt x="1637239" y="3841"/>
                  </a:lnTo>
                  <a:lnTo>
                    <a:pt x="1708867" y="2437"/>
                  </a:lnTo>
                  <a:lnTo>
                    <a:pt x="1779903" y="1502"/>
                  </a:lnTo>
                  <a:lnTo>
                    <a:pt x="1850543" y="878"/>
                  </a:lnTo>
                  <a:lnTo>
                    <a:pt x="1921626" y="462"/>
                  </a:lnTo>
                  <a:lnTo>
                    <a:pt x="1993004" y="185"/>
                  </a:lnTo>
                  <a:lnTo>
                    <a:pt x="2064578" y="0"/>
                  </a:lnTo>
                  <a:lnTo>
                    <a:pt x="2136282" y="582"/>
                  </a:lnTo>
                  <a:lnTo>
                    <a:pt x="2208074" y="1676"/>
                  </a:lnTo>
                  <a:lnTo>
                    <a:pt x="2279924" y="3110"/>
                  </a:lnTo>
                  <a:lnTo>
                    <a:pt x="2352519" y="5478"/>
                  </a:lnTo>
                  <a:lnTo>
                    <a:pt x="2425610" y="8468"/>
                  </a:lnTo>
                  <a:lnTo>
                    <a:pt x="2499032" y="11872"/>
                  </a:lnTo>
                  <a:lnTo>
                    <a:pt x="2571262" y="15552"/>
                  </a:lnTo>
                  <a:lnTo>
                    <a:pt x="2642700" y="19417"/>
                  </a:lnTo>
                  <a:lnTo>
                    <a:pt x="2713608" y="23405"/>
                  </a:lnTo>
                  <a:lnTo>
                    <a:pt x="2786280" y="27475"/>
                  </a:lnTo>
                  <a:lnTo>
                    <a:pt x="2860127" y="31598"/>
                  </a:lnTo>
                  <a:lnTo>
                    <a:pt x="2934761" y="35759"/>
                  </a:lnTo>
                  <a:lnTo>
                    <a:pt x="3008504" y="39944"/>
                  </a:lnTo>
                  <a:lnTo>
                    <a:pt x="3081655" y="44145"/>
                  </a:lnTo>
                  <a:lnTo>
                    <a:pt x="3154413" y="48356"/>
                  </a:lnTo>
                  <a:lnTo>
                    <a:pt x="3226200" y="51870"/>
                  </a:lnTo>
                  <a:lnTo>
                    <a:pt x="3297341" y="54918"/>
                  </a:lnTo>
                  <a:lnTo>
                    <a:pt x="3368053" y="57656"/>
                  </a:lnTo>
                  <a:lnTo>
                    <a:pt x="3438477" y="60186"/>
                  </a:lnTo>
                  <a:lnTo>
                    <a:pt x="3508710" y="62578"/>
                  </a:lnTo>
                  <a:lnTo>
                    <a:pt x="3578815" y="64880"/>
                  </a:lnTo>
                  <a:lnTo>
                    <a:pt x="3648835" y="67119"/>
                  </a:lnTo>
                  <a:lnTo>
                    <a:pt x="3718797" y="69316"/>
                  </a:lnTo>
                  <a:lnTo>
                    <a:pt x="3788724" y="71488"/>
                  </a:lnTo>
                  <a:lnTo>
                    <a:pt x="3860035" y="73641"/>
                  </a:lnTo>
                  <a:lnTo>
                    <a:pt x="3932269" y="75782"/>
                  </a:lnTo>
                  <a:lnTo>
                    <a:pt x="4005121" y="77914"/>
                  </a:lnTo>
                  <a:lnTo>
                    <a:pt x="4079090" y="80042"/>
                  </a:lnTo>
                  <a:lnTo>
                    <a:pt x="4153802" y="82166"/>
                  </a:lnTo>
                  <a:lnTo>
                    <a:pt x="4229009" y="84287"/>
                  </a:lnTo>
                  <a:lnTo>
                    <a:pt x="4306665" y="86406"/>
                  </a:lnTo>
                  <a:lnTo>
                    <a:pt x="4385951" y="88526"/>
                  </a:lnTo>
                  <a:lnTo>
                    <a:pt x="4466326" y="90643"/>
                  </a:lnTo>
                  <a:lnTo>
                    <a:pt x="4546719" y="92057"/>
                  </a:lnTo>
                  <a:lnTo>
                    <a:pt x="4627127" y="92998"/>
                  </a:lnTo>
                  <a:lnTo>
                    <a:pt x="4707543" y="93625"/>
                  </a:lnTo>
                  <a:lnTo>
                    <a:pt x="4787258" y="94749"/>
                  </a:lnTo>
                  <a:lnTo>
                    <a:pt x="4866509" y="96203"/>
                  </a:lnTo>
                  <a:lnTo>
                    <a:pt x="4945447" y="97879"/>
                  </a:lnTo>
                  <a:lnTo>
                    <a:pt x="5024884" y="99701"/>
                  </a:lnTo>
                  <a:lnTo>
                    <a:pt x="5104654" y="101622"/>
                  </a:lnTo>
                  <a:lnTo>
                    <a:pt x="5184644" y="103608"/>
                  </a:lnTo>
                  <a:lnTo>
                    <a:pt x="5263371" y="104932"/>
                  </a:lnTo>
                  <a:lnTo>
                    <a:pt x="5341255" y="105815"/>
                  </a:lnTo>
                  <a:lnTo>
                    <a:pt x="5418579" y="106403"/>
                  </a:lnTo>
                  <a:lnTo>
                    <a:pt x="5497644" y="106090"/>
                  </a:lnTo>
                  <a:lnTo>
                    <a:pt x="5577870" y="105175"/>
                  </a:lnTo>
                  <a:lnTo>
                    <a:pt x="5658872" y="103860"/>
                  </a:lnTo>
                  <a:lnTo>
                    <a:pt x="5741095" y="102278"/>
                  </a:lnTo>
                  <a:lnTo>
                    <a:pt x="5824133" y="100518"/>
                  </a:lnTo>
                  <a:lnTo>
                    <a:pt x="5907713" y="98638"/>
                  </a:lnTo>
                  <a:lnTo>
                    <a:pt x="5993067" y="95975"/>
                  </a:lnTo>
                  <a:lnTo>
                    <a:pt x="6079603" y="92787"/>
                  </a:lnTo>
                  <a:lnTo>
                    <a:pt x="6166928" y="89252"/>
                  </a:lnTo>
                  <a:lnTo>
                    <a:pt x="6252659" y="86189"/>
                  </a:lnTo>
                  <a:lnTo>
                    <a:pt x="6337331" y="83441"/>
                  </a:lnTo>
                  <a:lnTo>
                    <a:pt x="6421296" y="80904"/>
                  </a:lnTo>
                  <a:lnTo>
                    <a:pt x="6502672" y="79212"/>
                  </a:lnTo>
                  <a:lnTo>
                    <a:pt x="6582323" y="78085"/>
                  </a:lnTo>
                  <a:lnTo>
                    <a:pt x="6660822" y="77333"/>
                  </a:lnTo>
                  <a:lnTo>
                    <a:pt x="6740674" y="76832"/>
                  </a:lnTo>
                  <a:lnTo>
                    <a:pt x="6821425" y="76498"/>
                  </a:lnTo>
                  <a:lnTo>
                    <a:pt x="6902775" y="76275"/>
                  </a:lnTo>
                  <a:lnTo>
                    <a:pt x="6984525" y="76126"/>
                  </a:lnTo>
                  <a:lnTo>
                    <a:pt x="7066544" y="76028"/>
                  </a:lnTo>
                  <a:lnTo>
                    <a:pt x="7148736" y="75962"/>
                  </a:lnTo>
                  <a:lnTo>
                    <a:pt x="7231049" y="75918"/>
                  </a:lnTo>
                  <a:lnTo>
                    <a:pt x="7313441" y="75889"/>
                  </a:lnTo>
                  <a:lnTo>
                    <a:pt x="7395884" y="75870"/>
                  </a:lnTo>
                  <a:lnTo>
                    <a:pt x="7479071" y="75150"/>
                  </a:lnTo>
                  <a:lnTo>
                    <a:pt x="7562749" y="73965"/>
                  </a:lnTo>
                  <a:lnTo>
                    <a:pt x="7646758" y="72470"/>
                  </a:lnTo>
                  <a:lnTo>
                    <a:pt x="7730281" y="71473"/>
                  </a:lnTo>
                  <a:lnTo>
                    <a:pt x="7813478" y="70809"/>
                  </a:lnTo>
                  <a:lnTo>
                    <a:pt x="7896461" y="70366"/>
                  </a:lnTo>
                  <a:lnTo>
                    <a:pt x="7980003" y="70070"/>
                  </a:lnTo>
                  <a:lnTo>
                    <a:pt x="8063922" y="69874"/>
                  </a:lnTo>
                  <a:lnTo>
                    <a:pt x="8148090" y="69742"/>
                  </a:lnTo>
                  <a:lnTo>
                    <a:pt x="8231012" y="70361"/>
                  </a:lnTo>
                  <a:lnTo>
                    <a:pt x="8313105" y="71478"/>
                  </a:lnTo>
                  <a:lnTo>
                    <a:pt x="8394644" y="72928"/>
                  </a:lnTo>
                  <a:lnTo>
                    <a:pt x="8477932" y="76013"/>
                  </a:lnTo>
                  <a:lnTo>
                    <a:pt x="8562386" y="80185"/>
                  </a:lnTo>
                  <a:lnTo>
                    <a:pt x="8647615" y="85083"/>
                  </a:lnTo>
                  <a:lnTo>
                    <a:pt x="8729835" y="90466"/>
                  </a:lnTo>
                  <a:lnTo>
                    <a:pt x="8810048" y="96171"/>
                  </a:lnTo>
                  <a:lnTo>
                    <a:pt x="8888926" y="102090"/>
                  </a:lnTo>
                  <a:lnTo>
                    <a:pt x="8969025" y="108859"/>
                  </a:lnTo>
                  <a:lnTo>
                    <a:pt x="9049942" y="116193"/>
                  </a:lnTo>
                  <a:lnTo>
                    <a:pt x="9131404" y="123905"/>
                  </a:lnTo>
                  <a:lnTo>
                    <a:pt x="9212521" y="131869"/>
                  </a:lnTo>
                  <a:lnTo>
                    <a:pt x="9293411" y="140001"/>
                  </a:lnTo>
                  <a:lnTo>
                    <a:pt x="9374149" y="148243"/>
                  </a:lnTo>
                  <a:lnTo>
                    <a:pt x="9454784" y="156562"/>
                  </a:lnTo>
                  <a:lnTo>
                    <a:pt x="9535354" y="164928"/>
                  </a:lnTo>
                  <a:lnTo>
                    <a:pt x="9615877" y="173329"/>
                  </a:lnTo>
                  <a:lnTo>
                    <a:pt x="9693548" y="180340"/>
                  </a:lnTo>
                  <a:lnTo>
                    <a:pt x="9769318" y="186426"/>
                  </a:lnTo>
                  <a:lnTo>
                    <a:pt x="9843820" y="191894"/>
                  </a:lnTo>
                  <a:lnTo>
                    <a:pt x="9911128" y="196951"/>
                  </a:lnTo>
                  <a:lnTo>
                    <a:pt x="9973637" y="201732"/>
                  </a:lnTo>
                  <a:lnTo>
                    <a:pt x="10032950" y="206331"/>
                  </a:lnTo>
                  <a:lnTo>
                    <a:pt x="10085192" y="208692"/>
                  </a:lnTo>
                  <a:lnTo>
                    <a:pt x="10132720" y="209560"/>
                  </a:lnTo>
                  <a:lnTo>
                    <a:pt x="10177103" y="209433"/>
                  </a:lnTo>
                  <a:lnTo>
                    <a:pt x="10206695" y="209349"/>
                  </a:lnTo>
                  <a:lnTo>
                    <a:pt x="10265875" y="209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3" name="SMARTInkShape-3875"/>
            <p:cNvSpPr/>
            <p:nvPr>
              <p:custDataLst>
                <p:tags r:id="rId304"/>
              </p:custDataLst>
            </p:nvPr>
          </p:nvSpPr>
          <p:spPr>
            <a:xfrm>
              <a:off x="241300" y="5530798"/>
              <a:ext cx="678584" cy="52330"/>
            </a:xfrm>
            <a:custGeom>
              <a:avLst/>
              <a:gdLst/>
              <a:ahLst/>
              <a:cxnLst/>
              <a:rect l="0" t="0" r="0" b="0"/>
              <a:pathLst>
                <a:path w="678584" h="52330">
                  <a:moveTo>
                    <a:pt x="0" y="6402"/>
                  </a:moveTo>
                  <a:lnTo>
                    <a:pt x="0" y="6402"/>
                  </a:lnTo>
                  <a:lnTo>
                    <a:pt x="5775" y="11471"/>
                  </a:lnTo>
                  <a:lnTo>
                    <a:pt x="39963" y="29184"/>
                  </a:lnTo>
                  <a:lnTo>
                    <a:pt x="78674" y="39810"/>
                  </a:lnTo>
                  <a:lnTo>
                    <a:pt x="120809" y="47827"/>
                  </a:lnTo>
                  <a:lnTo>
                    <a:pt x="164465" y="52329"/>
                  </a:lnTo>
                  <a:lnTo>
                    <a:pt x="212090" y="51979"/>
                  </a:lnTo>
                  <a:lnTo>
                    <a:pt x="238054" y="50192"/>
                  </a:lnTo>
                  <a:lnTo>
                    <a:pt x="265242" y="47590"/>
                  </a:lnTo>
                  <a:lnTo>
                    <a:pt x="293245" y="44444"/>
                  </a:lnTo>
                  <a:lnTo>
                    <a:pt x="335196" y="39525"/>
                  </a:lnTo>
                  <a:lnTo>
                    <a:pt x="386448" y="33422"/>
                  </a:lnTo>
                  <a:lnTo>
                    <a:pt x="443898" y="26533"/>
                  </a:lnTo>
                  <a:lnTo>
                    <a:pt x="495604" y="20527"/>
                  </a:lnTo>
                  <a:lnTo>
                    <a:pt x="543481" y="15113"/>
                  </a:lnTo>
                  <a:lnTo>
                    <a:pt x="588804" y="10093"/>
                  </a:lnTo>
                  <a:lnTo>
                    <a:pt x="650064" y="3218"/>
                  </a:lnTo>
                  <a:lnTo>
                    <a:pt x="678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0" name="SMARTInkShape-Group711"/>
          <p:cNvGrpSpPr/>
          <p:nvPr/>
        </p:nvGrpSpPr>
        <p:grpSpPr>
          <a:xfrm>
            <a:off x="10566881" y="4806950"/>
            <a:ext cx="1431445" cy="387351"/>
            <a:chOff x="10566881" y="4806950"/>
            <a:chExt cx="1431445" cy="387351"/>
          </a:xfrm>
        </p:grpSpPr>
        <p:sp>
          <p:nvSpPr>
            <p:cNvPr id="2595" name="SMARTInkShape-3876"/>
            <p:cNvSpPr/>
            <p:nvPr>
              <p:custDataLst>
                <p:tags r:id="rId287"/>
              </p:custDataLst>
            </p:nvPr>
          </p:nvSpPr>
          <p:spPr>
            <a:xfrm>
              <a:off x="11134499" y="4953000"/>
              <a:ext cx="67391" cy="95251"/>
            </a:xfrm>
            <a:custGeom>
              <a:avLst/>
              <a:gdLst/>
              <a:ahLst/>
              <a:cxnLst/>
              <a:rect l="0" t="0" r="0" b="0"/>
              <a:pathLst>
                <a:path w="67391" h="95251">
                  <a:moveTo>
                    <a:pt x="22451" y="0"/>
                  </a:moveTo>
                  <a:lnTo>
                    <a:pt x="22451" y="0"/>
                  </a:lnTo>
                  <a:lnTo>
                    <a:pt x="40128" y="0"/>
                  </a:lnTo>
                  <a:lnTo>
                    <a:pt x="48182" y="3763"/>
                  </a:lnTo>
                  <a:lnTo>
                    <a:pt x="64851" y="14305"/>
                  </a:lnTo>
                  <a:lnTo>
                    <a:pt x="66945" y="18004"/>
                  </a:lnTo>
                  <a:lnTo>
                    <a:pt x="67390" y="27757"/>
                  </a:lnTo>
                  <a:lnTo>
                    <a:pt x="61474" y="39148"/>
                  </a:lnTo>
                  <a:lnTo>
                    <a:pt x="48967" y="51971"/>
                  </a:lnTo>
                  <a:lnTo>
                    <a:pt x="1476" y="82394"/>
                  </a:lnTo>
                  <a:lnTo>
                    <a:pt x="0" y="84563"/>
                  </a:lnTo>
                  <a:lnTo>
                    <a:pt x="428" y="86714"/>
                  </a:lnTo>
                  <a:lnTo>
                    <a:pt x="4666" y="90986"/>
                  </a:lnTo>
                  <a:lnTo>
                    <a:pt x="33388" y="94407"/>
                  </a:lnTo>
                  <a:lnTo>
                    <a:pt x="669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6" name="SMARTInkShape-3877"/>
            <p:cNvSpPr/>
            <p:nvPr>
              <p:custDataLst>
                <p:tags r:id="rId288"/>
              </p:custDataLst>
            </p:nvPr>
          </p:nvSpPr>
          <p:spPr>
            <a:xfrm>
              <a:off x="11031303" y="4810190"/>
              <a:ext cx="138348" cy="240393"/>
            </a:xfrm>
            <a:custGeom>
              <a:avLst/>
              <a:gdLst/>
              <a:ahLst/>
              <a:cxnLst/>
              <a:rect l="0" t="0" r="0" b="0"/>
              <a:pathLst>
                <a:path w="138348" h="240393">
                  <a:moveTo>
                    <a:pt x="138347" y="9460"/>
                  </a:moveTo>
                  <a:lnTo>
                    <a:pt x="138347" y="9460"/>
                  </a:lnTo>
                  <a:lnTo>
                    <a:pt x="134976" y="9460"/>
                  </a:lnTo>
                  <a:lnTo>
                    <a:pt x="133984" y="8754"/>
                  </a:lnTo>
                  <a:lnTo>
                    <a:pt x="132880" y="6089"/>
                  </a:lnTo>
                  <a:lnTo>
                    <a:pt x="126745" y="4434"/>
                  </a:lnTo>
                  <a:lnTo>
                    <a:pt x="113273" y="1621"/>
                  </a:lnTo>
                  <a:lnTo>
                    <a:pt x="108931" y="0"/>
                  </a:lnTo>
                  <a:lnTo>
                    <a:pt x="98463" y="82"/>
                  </a:lnTo>
                  <a:lnTo>
                    <a:pt x="86753" y="3175"/>
                  </a:lnTo>
                  <a:lnTo>
                    <a:pt x="69673" y="12850"/>
                  </a:lnTo>
                  <a:lnTo>
                    <a:pt x="58811" y="26065"/>
                  </a:lnTo>
                  <a:lnTo>
                    <a:pt x="48378" y="47227"/>
                  </a:lnTo>
                  <a:lnTo>
                    <a:pt x="40421" y="88011"/>
                  </a:lnTo>
                  <a:lnTo>
                    <a:pt x="27334" y="126760"/>
                  </a:lnTo>
                  <a:lnTo>
                    <a:pt x="13041" y="166503"/>
                  </a:lnTo>
                  <a:lnTo>
                    <a:pt x="678" y="210071"/>
                  </a:lnTo>
                  <a:lnTo>
                    <a:pt x="0" y="215167"/>
                  </a:lnTo>
                  <a:lnTo>
                    <a:pt x="961" y="219270"/>
                  </a:lnTo>
                  <a:lnTo>
                    <a:pt x="5788" y="225712"/>
                  </a:lnTo>
                  <a:lnTo>
                    <a:pt x="10759" y="229044"/>
                  </a:lnTo>
                  <a:lnTo>
                    <a:pt x="47177" y="240392"/>
                  </a:lnTo>
                  <a:lnTo>
                    <a:pt x="61137" y="238862"/>
                  </a:lnTo>
                  <a:lnTo>
                    <a:pt x="81197" y="23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7" name="SMARTInkShape-3878"/>
            <p:cNvSpPr/>
            <p:nvPr>
              <p:custDataLst>
                <p:tags r:id="rId289"/>
              </p:custDataLst>
            </p:nvPr>
          </p:nvSpPr>
          <p:spPr>
            <a:xfrm>
              <a:off x="10858500" y="509905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50800" y="0"/>
                  </a:lnTo>
                  <a:lnTo>
                    <a:pt x="34885" y="943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8" name="SMARTInkShape-3879"/>
            <p:cNvSpPr/>
            <p:nvPr>
              <p:custDataLst>
                <p:tags r:id="rId290"/>
              </p:custDataLst>
            </p:nvPr>
          </p:nvSpPr>
          <p:spPr>
            <a:xfrm>
              <a:off x="11506200" y="50863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9" name="SMARTInkShape-3880"/>
            <p:cNvSpPr/>
            <p:nvPr>
              <p:custDataLst>
                <p:tags r:id="rId291"/>
              </p:custDataLst>
            </p:nvPr>
          </p:nvSpPr>
          <p:spPr>
            <a:xfrm>
              <a:off x="11480800" y="5054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0" name="SMARTInkShape-3881"/>
            <p:cNvSpPr/>
            <p:nvPr>
              <p:custDataLst>
                <p:tags r:id="rId292"/>
              </p:custDataLst>
            </p:nvPr>
          </p:nvSpPr>
          <p:spPr>
            <a:xfrm>
              <a:off x="11372850" y="5060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1" name="SMARTInkShape-3882"/>
            <p:cNvSpPr/>
            <p:nvPr>
              <p:custDataLst>
                <p:tags r:id="rId293"/>
              </p:custDataLst>
            </p:nvPr>
          </p:nvSpPr>
          <p:spPr>
            <a:xfrm>
              <a:off x="11233150" y="50482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9768" y="4142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2" name="SMARTInkShape-3883"/>
            <p:cNvSpPr/>
            <p:nvPr>
              <p:custDataLst>
                <p:tags r:id="rId294"/>
              </p:custDataLst>
            </p:nvPr>
          </p:nvSpPr>
          <p:spPr>
            <a:xfrm>
              <a:off x="11624827" y="4826588"/>
              <a:ext cx="197992" cy="266113"/>
            </a:xfrm>
            <a:custGeom>
              <a:avLst/>
              <a:gdLst/>
              <a:ahLst/>
              <a:cxnLst/>
              <a:rect l="0" t="0" r="0" b="0"/>
              <a:pathLst>
                <a:path w="197992" h="266113">
                  <a:moveTo>
                    <a:pt x="192523" y="5762"/>
                  </a:moveTo>
                  <a:lnTo>
                    <a:pt x="192523" y="5762"/>
                  </a:lnTo>
                  <a:lnTo>
                    <a:pt x="195893" y="5762"/>
                  </a:lnTo>
                  <a:lnTo>
                    <a:pt x="196886" y="5056"/>
                  </a:lnTo>
                  <a:lnTo>
                    <a:pt x="197549" y="3880"/>
                  </a:lnTo>
                  <a:lnTo>
                    <a:pt x="197991" y="2391"/>
                  </a:lnTo>
                  <a:lnTo>
                    <a:pt x="197579" y="1398"/>
                  </a:lnTo>
                  <a:lnTo>
                    <a:pt x="196599" y="736"/>
                  </a:lnTo>
                  <a:lnTo>
                    <a:pt x="192924" y="0"/>
                  </a:lnTo>
                  <a:lnTo>
                    <a:pt x="151450" y="169"/>
                  </a:lnTo>
                  <a:lnTo>
                    <a:pt x="106018" y="4886"/>
                  </a:lnTo>
                  <a:lnTo>
                    <a:pt x="93868" y="9136"/>
                  </a:lnTo>
                  <a:lnTo>
                    <a:pt x="84471" y="15728"/>
                  </a:lnTo>
                  <a:lnTo>
                    <a:pt x="77942" y="23361"/>
                  </a:lnTo>
                  <a:lnTo>
                    <a:pt x="76625" y="28078"/>
                  </a:lnTo>
                  <a:lnTo>
                    <a:pt x="72215" y="73338"/>
                  </a:lnTo>
                  <a:lnTo>
                    <a:pt x="56522" y="115980"/>
                  </a:lnTo>
                  <a:lnTo>
                    <a:pt x="36620" y="158218"/>
                  </a:lnTo>
                  <a:lnTo>
                    <a:pt x="14818" y="200459"/>
                  </a:lnTo>
                  <a:lnTo>
                    <a:pt x="1180" y="224216"/>
                  </a:lnTo>
                  <a:lnTo>
                    <a:pt x="0" y="233615"/>
                  </a:lnTo>
                  <a:lnTo>
                    <a:pt x="675" y="238097"/>
                  </a:lnTo>
                  <a:lnTo>
                    <a:pt x="3242" y="241791"/>
                  </a:lnTo>
                  <a:lnTo>
                    <a:pt x="11737" y="247777"/>
                  </a:lnTo>
                  <a:lnTo>
                    <a:pt x="36554" y="257368"/>
                  </a:lnTo>
                  <a:lnTo>
                    <a:pt x="80025" y="264176"/>
                  </a:lnTo>
                  <a:lnTo>
                    <a:pt x="118738" y="265538"/>
                  </a:lnTo>
                  <a:lnTo>
                    <a:pt x="160773" y="26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3" name="SMARTInkShape-3884"/>
            <p:cNvSpPr/>
            <p:nvPr>
              <p:custDataLst>
                <p:tags r:id="rId295"/>
              </p:custDataLst>
            </p:nvPr>
          </p:nvSpPr>
          <p:spPr>
            <a:xfrm>
              <a:off x="11633200" y="4978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12554" y="1881"/>
                  </a:lnTo>
                  <a:lnTo>
                    <a:pt x="51615" y="6467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4" name="SMARTInkShape-3885"/>
            <p:cNvSpPr/>
            <p:nvPr>
              <p:custDataLst>
                <p:tags r:id="rId296"/>
              </p:custDataLst>
            </p:nvPr>
          </p:nvSpPr>
          <p:spPr>
            <a:xfrm>
              <a:off x="11788692" y="5054600"/>
              <a:ext cx="83270" cy="139701"/>
            </a:xfrm>
            <a:custGeom>
              <a:avLst/>
              <a:gdLst/>
              <a:ahLst/>
              <a:cxnLst/>
              <a:rect l="0" t="0" r="0" b="0"/>
              <a:pathLst>
                <a:path w="83270" h="139701">
                  <a:moveTo>
                    <a:pt x="22308" y="0"/>
                  </a:moveTo>
                  <a:lnTo>
                    <a:pt x="22308" y="0"/>
                  </a:lnTo>
                  <a:lnTo>
                    <a:pt x="13519" y="43326"/>
                  </a:lnTo>
                  <a:lnTo>
                    <a:pt x="3903" y="86113"/>
                  </a:lnTo>
                  <a:lnTo>
                    <a:pt x="2277" y="89159"/>
                  </a:lnTo>
                  <a:lnTo>
                    <a:pt x="0" y="91837"/>
                  </a:lnTo>
                  <a:lnTo>
                    <a:pt x="1340" y="90675"/>
                  </a:lnTo>
                  <a:lnTo>
                    <a:pt x="6061" y="79313"/>
                  </a:lnTo>
                  <a:lnTo>
                    <a:pt x="48889" y="46240"/>
                  </a:lnTo>
                  <a:lnTo>
                    <a:pt x="61875" y="41247"/>
                  </a:lnTo>
                  <a:lnTo>
                    <a:pt x="67028" y="47254"/>
                  </a:lnTo>
                  <a:lnTo>
                    <a:pt x="79616" y="85184"/>
                  </a:lnTo>
                  <a:lnTo>
                    <a:pt x="83269" y="114061"/>
                  </a:lnTo>
                  <a:lnTo>
                    <a:pt x="7945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5" name="SMARTInkShape-3886"/>
            <p:cNvSpPr/>
            <p:nvPr>
              <p:custDataLst>
                <p:tags r:id="rId297"/>
              </p:custDataLst>
            </p:nvPr>
          </p:nvSpPr>
          <p:spPr>
            <a:xfrm>
              <a:off x="11988800" y="5092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6" name="SMARTInkShape-3887"/>
            <p:cNvSpPr/>
            <p:nvPr>
              <p:custDataLst>
                <p:tags r:id="rId298"/>
              </p:custDataLst>
            </p:nvPr>
          </p:nvSpPr>
          <p:spPr>
            <a:xfrm>
              <a:off x="11049000" y="49339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1928" y="706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7" name="SMARTInkShape-3888"/>
            <p:cNvSpPr/>
            <p:nvPr>
              <p:custDataLst>
                <p:tags r:id="rId299"/>
              </p:custDataLst>
            </p:nvPr>
          </p:nvSpPr>
          <p:spPr>
            <a:xfrm>
              <a:off x="10585450" y="49403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4305" y="6611"/>
                  </a:lnTo>
                  <a:lnTo>
                    <a:pt x="54332" y="133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8" name="SMARTInkShape-3889"/>
            <p:cNvSpPr/>
            <p:nvPr>
              <p:custDataLst>
                <p:tags r:id="rId300"/>
              </p:custDataLst>
            </p:nvPr>
          </p:nvSpPr>
          <p:spPr>
            <a:xfrm>
              <a:off x="10566881" y="4806950"/>
              <a:ext cx="177320" cy="241164"/>
            </a:xfrm>
            <a:custGeom>
              <a:avLst/>
              <a:gdLst/>
              <a:ahLst/>
              <a:cxnLst/>
              <a:rect l="0" t="0" r="0" b="0"/>
              <a:pathLst>
                <a:path w="177320" h="241164">
                  <a:moveTo>
                    <a:pt x="164619" y="0"/>
                  </a:moveTo>
                  <a:lnTo>
                    <a:pt x="164619" y="0"/>
                  </a:lnTo>
                  <a:lnTo>
                    <a:pt x="170706" y="0"/>
                  </a:lnTo>
                  <a:lnTo>
                    <a:pt x="155365" y="0"/>
                  </a:lnTo>
                  <a:lnTo>
                    <a:pt x="107888" y="17298"/>
                  </a:lnTo>
                  <a:lnTo>
                    <a:pt x="89248" y="28958"/>
                  </a:lnTo>
                  <a:lnTo>
                    <a:pt x="74475" y="46209"/>
                  </a:lnTo>
                  <a:lnTo>
                    <a:pt x="52549" y="91919"/>
                  </a:lnTo>
                  <a:lnTo>
                    <a:pt x="35525" y="130863"/>
                  </a:lnTo>
                  <a:lnTo>
                    <a:pt x="18573" y="169913"/>
                  </a:lnTo>
                  <a:lnTo>
                    <a:pt x="1958" y="213326"/>
                  </a:lnTo>
                  <a:lnTo>
                    <a:pt x="0" y="228954"/>
                  </a:lnTo>
                  <a:lnTo>
                    <a:pt x="546" y="230953"/>
                  </a:lnTo>
                  <a:lnTo>
                    <a:pt x="1613" y="232285"/>
                  </a:lnTo>
                  <a:lnTo>
                    <a:pt x="15142" y="237794"/>
                  </a:lnTo>
                  <a:lnTo>
                    <a:pt x="61931" y="240838"/>
                  </a:lnTo>
                  <a:lnTo>
                    <a:pt x="102678" y="241163"/>
                  </a:lnTo>
                  <a:lnTo>
                    <a:pt x="142268" y="239378"/>
                  </a:lnTo>
                  <a:lnTo>
                    <a:pt x="17731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9" name="SMARTInkShape-3890"/>
            <p:cNvSpPr/>
            <p:nvPr>
              <p:custDataLst>
                <p:tags r:id="rId301"/>
              </p:custDataLst>
            </p:nvPr>
          </p:nvSpPr>
          <p:spPr>
            <a:xfrm>
              <a:off x="10807700" y="49974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2030" y="3371"/>
                  </a:lnTo>
                  <a:lnTo>
                    <a:pt x="20374" y="8789"/>
                  </a:lnTo>
                  <a:lnTo>
                    <a:pt x="17559" y="19773"/>
                  </a:lnTo>
                  <a:lnTo>
                    <a:pt x="1844" y="6627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7" name="SMARTInkShape-Group712"/>
          <p:cNvGrpSpPr/>
          <p:nvPr/>
        </p:nvGrpSpPr>
        <p:grpSpPr>
          <a:xfrm>
            <a:off x="9353550" y="4752349"/>
            <a:ext cx="812801" cy="336858"/>
            <a:chOff x="9353550" y="4752349"/>
            <a:chExt cx="812801" cy="336858"/>
          </a:xfrm>
        </p:grpSpPr>
        <p:sp>
          <p:nvSpPr>
            <p:cNvPr id="2611" name="SMARTInkShape-3891"/>
            <p:cNvSpPr/>
            <p:nvPr>
              <p:custDataLst>
                <p:tags r:id="rId281"/>
              </p:custDataLst>
            </p:nvPr>
          </p:nvSpPr>
          <p:spPr>
            <a:xfrm>
              <a:off x="9861597" y="4922153"/>
              <a:ext cx="79488" cy="132448"/>
            </a:xfrm>
            <a:custGeom>
              <a:avLst/>
              <a:gdLst/>
              <a:ahLst/>
              <a:cxnLst/>
              <a:rect l="0" t="0" r="0" b="0"/>
              <a:pathLst>
                <a:path w="79488" h="132448">
                  <a:moveTo>
                    <a:pt x="25353" y="24497"/>
                  </a:moveTo>
                  <a:lnTo>
                    <a:pt x="25353" y="24497"/>
                  </a:lnTo>
                  <a:lnTo>
                    <a:pt x="16514" y="24497"/>
                  </a:lnTo>
                  <a:lnTo>
                    <a:pt x="14522" y="26614"/>
                  </a:lnTo>
                  <a:lnTo>
                    <a:pt x="6256" y="47101"/>
                  </a:lnTo>
                  <a:lnTo>
                    <a:pt x="1197" y="78115"/>
                  </a:lnTo>
                  <a:lnTo>
                    <a:pt x="0" y="114732"/>
                  </a:lnTo>
                  <a:lnTo>
                    <a:pt x="665" y="102728"/>
                  </a:lnTo>
                  <a:lnTo>
                    <a:pt x="12163" y="64615"/>
                  </a:lnTo>
                  <a:lnTo>
                    <a:pt x="36518" y="20114"/>
                  </a:lnTo>
                  <a:lnTo>
                    <a:pt x="47013" y="5851"/>
                  </a:lnTo>
                  <a:lnTo>
                    <a:pt x="51786" y="2188"/>
                  </a:lnTo>
                  <a:lnTo>
                    <a:pt x="56381" y="452"/>
                  </a:lnTo>
                  <a:lnTo>
                    <a:pt x="60855" y="0"/>
                  </a:lnTo>
                  <a:lnTo>
                    <a:pt x="65249" y="1816"/>
                  </a:lnTo>
                  <a:lnTo>
                    <a:pt x="73893" y="9479"/>
                  </a:lnTo>
                  <a:lnTo>
                    <a:pt x="78675" y="23701"/>
                  </a:lnTo>
                  <a:lnTo>
                    <a:pt x="79487" y="51543"/>
                  </a:lnTo>
                  <a:lnTo>
                    <a:pt x="76813" y="92555"/>
                  </a:lnTo>
                  <a:lnTo>
                    <a:pt x="72976" y="113963"/>
                  </a:lnTo>
                  <a:lnTo>
                    <a:pt x="63453" y="13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2" name="SMARTInkShape-3892"/>
            <p:cNvSpPr/>
            <p:nvPr>
              <p:custDataLst>
                <p:tags r:id="rId282"/>
              </p:custDataLst>
            </p:nvPr>
          </p:nvSpPr>
          <p:spPr>
            <a:xfrm>
              <a:off x="10067520" y="4752349"/>
              <a:ext cx="74842" cy="302252"/>
            </a:xfrm>
            <a:custGeom>
              <a:avLst/>
              <a:gdLst/>
              <a:ahLst/>
              <a:cxnLst/>
              <a:rect l="0" t="0" r="0" b="0"/>
              <a:pathLst>
                <a:path w="74842" h="302252">
                  <a:moveTo>
                    <a:pt x="35330" y="29201"/>
                  </a:moveTo>
                  <a:lnTo>
                    <a:pt x="35330" y="29201"/>
                  </a:lnTo>
                  <a:lnTo>
                    <a:pt x="53006" y="6057"/>
                  </a:lnTo>
                  <a:lnTo>
                    <a:pt x="61061" y="1276"/>
                  </a:lnTo>
                  <a:lnTo>
                    <a:pt x="65185" y="0"/>
                  </a:lnTo>
                  <a:lnTo>
                    <a:pt x="67932" y="1267"/>
                  </a:lnTo>
                  <a:lnTo>
                    <a:pt x="69764" y="4228"/>
                  </a:lnTo>
                  <a:lnTo>
                    <a:pt x="70987" y="8319"/>
                  </a:lnTo>
                  <a:lnTo>
                    <a:pt x="58444" y="50373"/>
                  </a:lnTo>
                  <a:lnTo>
                    <a:pt x="45863" y="93251"/>
                  </a:lnTo>
                  <a:lnTo>
                    <a:pt x="37424" y="127517"/>
                  </a:lnTo>
                  <a:lnTo>
                    <a:pt x="27088" y="160151"/>
                  </a:lnTo>
                  <a:lnTo>
                    <a:pt x="11251" y="202527"/>
                  </a:lnTo>
                  <a:lnTo>
                    <a:pt x="0" y="241708"/>
                  </a:lnTo>
                  <a:lnTo>
                    <a:pt x="343" y="252530"/>
                  </a:lnTo>
                  <a:lnTo>
                    <a:pt x="1422" y="256403"/>
                  </a:lnTo>
                  <a:lnTo>
                    <a:pt x="3552" y="258986"/>
                  </a:lnTo>
                  <a:lnTo>
                    <a:pt x="9682" y="261855"/>
                  </a:lnTo>
                  <a:lnTo>
                    <a:pt x="13293" y="261209"/>
                  </a:lnTo>
                  <a:lnTo>
                    <a:pt x="40120" y="242902"/>
                  </a:lnTo>
                  <a:lnTo>
                    <a:pt x="60267" y="218657"/>
                  </a:lnTo>
                  <a:lnTo>
                    <a:pt x="72901" y="185760"/>
                  </a:lnTo>
                  <a:lnTo>
                    <a:pt x="74841" y="170985"/>
                  </a:lnTo>
                  <a:lnTo>
                    <a:pt x="74370" y="166057"/>
                  </a:lnTo>
                  <a:lnTo>
                    <a:pt x="72646" y="162771"/>
                  </a:lnTo>
                  <a:lnTo>
                    <a:pt x="70084" y="160581"/>
                  </a:lnTo>
                  <a:lnTo>
                    <a:pt x="66966" y="159121"/>
                  </a:lnTo>
                  <a:lnTo>
                    <a:pt x="62771" y="159559"/>
                  </a:lnTo>
                  <a:lnTo>
                    <a:pt x="52465" y="163808"/>
                  </a:lnTo>
                  <a:lnTo>
                    <a:pt x="44591" y="172282"/>
                  </a:lnTo>
                  <a:lnTo>
                    <a:pt x="41504" y="177505"/>
                  </a:lnTo>
                  <a:lnTo>
                    <a:pt x="39955" y="190834"/>
                  </a:lnTo>
                  <a:lnTo>
                    <a:pt x="46522" y="230664"/>
                  </a:lnTo>
                  <a:lnTo>
                    <a:pt x="54302" y="275342"/>
                  </a:lnTo>
                  <a:lnTo>
                    <a:pt x="60730" y="30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3" name="SMARTInkShape-3893"/>
            <p:cNvSpPr/>
            <p:nvPr>
              <p:custDataLst>
                <p:tags r:id="rId283"/>
              </p:custDataLst>
            </p:nvPr>
          </p:nvSpPr>
          <p:spPr>
            <a:xfrm>
              <a:off x="9728513" y="4931951"/>
              <a:ext cx="82238" cy="129888"/>
            </a:xfrm>
            <a:custGeom>
              <a:avLst/>
              <a:gdLst/>
              <a:ahLst/>
              <a:cxnLst/>
              <a:rect l="0" t="0" r="0" b="0"/>
              <a:pathLst>
                <a:path w="82238" h="129888">
                  <a:moveTo>
                    <a:pt x="6037" y="52799"/>
                  </a:moveTo>
                  <a:lnTo>
                    <a:pt x="6037" y="52799"/>
                  </a:lnTo>
                  <a:lnTo>
                    <a:pt x="23713" y="52799"/>
                  </a:lnTo>
                  <a:lnTo>
                    <a:pt x="31768" y="49036"/>
                  </a:lnTo>
                  <a:lnTo>
                    <a:pt x="51942" y="31137"/>
                  </a:lnTo>
                  <a:lnTo>
                    <a:pt x="57720" y="22945"/>
                  </a:lnTo>
                  <a:lnTo>
                    <a:pt x="61566" y="10400"/>
                  </a:lnTo>
                  <a:lnTo>
                    <a:pt x="60586" y="3852"/>
                  </a:lnTo>
                  <a:lnTo>
                    <a:pt x="59336" y="1118"/>
                  </a:lnTo>
                  <a:lnTo>
                    <a:pt x="56387" y="0"/>
                  </a:lnTo>
                  <a:lnTo>
                    <a:pt x="47465" y="640"/>
                  </a:lnTo>
                  <a:lnTo>
                    <a:pt x="30541" y="11709"/>
                  </a:lnTo>
                  <a:lnTo>
                    <a:pt x="12121" y="31766"/>
                  </a:lnTo>
                  <a:lnTo>
                    <a:pt x="0" y="58953"/>
                  </a:lnTo>
                  <a:lnTo>
                    <a:pt x="62" y="77171"/>
                  </a:lnTo>
                  <a:lnTo>
                    <a:pt x="5498" y="94676"/>
                  </a:lnTo>
                  <a:lnTo>
                    <a:pt x="14970" y="111862"/>
                  </a:lnTo>
                  <a:lnTo>
                    <a:pt x="28115" y="123264"/>
                  </a:lnTo>
                  <a:lnTo>
                    <a:pt x="35573" y="127293"/>
                  </a:lnTo>
                  <a:lnTo>
                    <a:pt x="53267" y="129887"/>
                  </a:lnTo>
                  <a:lnTo>
                    <a:pt x="82237" y="128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4" name="SMARTInkShape-3894"/>
            <p:cNvSpPr/>
            <p:nvPr>
              <p:custDataLst>
                <p:tags r:id="rId284"/>
              </p:custDataLst>
            </p:nvPr>
          </p:nvSpPr>
          <p:spPr>
            <a:xfrm>
              <a:off x="10007598" y="4845050"/>
              <a:ext cx="158753" cy="38101"/>
            </a:xfrm>
            <a:custGeom>
              <a:avLst/>
              <a:gdLst/>
              <a:ahLst/>
              <a:cxnLst/>
              <a:rect l="0" t="0" r="0" b="0"/>
              <a:pathLst>
                <a:path w="158753" h="38101">
                  <a:moveTo>
                    <a:pt x="2" y="38100"/>
                  </a:moveTo>
                  <a:lnTo>
                    <a:pt x="2" y="38100"/>
                  </a:lnTo>
                  <a:lnTo>
                    <a:pt x="0" y="34729"/>
                  </a:lnTo>
                  <a:lnTo>
                    <a:pt x="31830" y="22199"/>
                  </a:lnTo>
                  <a:lnTo>
                    <a:pt x="77246" y="10967"/>
                  </a:lnTo>
                  <a:lnTo>
                    <a:pt x="117351" y="5345"/>
                  </a:lnTo>
                  <a:lnTo>
                    <a:pt x="158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5" name="SMARTInkShape-3895"/>
            <p:cNvSpPr/>
            <p:nvPr>
              <p:custDataLst>
                <p:tags r:id="rId285"/>
              </p:custDataLst>
            </p:nvPr>
          </p:nvSpPr>
          <p:spPr>
            <a:xfrm>
              <a:off x="9588763" y="4953000"/>
              <a:ext cx="88638" cy="104124"/>
            </a:xfrm>
            <a:custGeom>
              <a:avLst/>
              <a:gdLst/>
              <a:ahLst/>
              <a:cxnLst/>
              <a:rect l="0" t="0" r="0" b="0"/>
              <a:pathLst>
                <a:path w="88638" h="104124">
                  <a:moveTo>
                    <a:pt x="6087" y="12700"/>
                  </a:moveTo>
                  <a:lnTo>
                    <a:pt x="6087" y="12700"/>
                  </a:lnTo>
                  <a:lnTo>
                    <a:pt x="2716" y="9329"/>
                  </a:lnTo>
                  <a:lnTo>
                    <a:pt x="1724" y="9042"/>
                  </a:lnTo>
                  <a:lnTo>
                    <a:pt x="1061" y="9555"/>
                  </a:lnTo>
                  <a:lnTo>
                    <a:pt x="620" y="10603"/>
                  </a:lnTo>
                  <a:lnTo>
                    <a:pt x="0" y="18821"/>
                  </a:lnTo>
                  <a:lnTo>
                    <a:pt x="10583" y="61872"/>
                  </a:lnTo>
                  <a:lnTo>
                    <a:pt x="23043" y="99340"/>
                  </a:lnTo>
                  <a:lnTo>
                    <a:pt x="27264" y="104123"/>
                  </a:lnTo>
                  <a:lnTo>
                    <a:pt x="29376" y="103988"/>
                  </a:lnTo>
                  <a:lnTo>
                    <a:pt x="31491" y="102486"/>
                  </a:lnTo>
                  <a:lnTo>
                    <a:pt x="63980" y="65787"/>
                  </a:lnTo>
                  <a:lnTo>
                    <a:pt x="70623" y="48054"/>
                  </a:lnTo>
                  <a:lnTo>
                    <a:pt x="78259" y="18037"/>
                  </a:lnTo>
                  <a:lnTo>
                    <a:pt x="88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6" name="SMARTInkShape-3896"/>
            <p:cNvSpPr/>
            <p:nvPr>
              <p:custDataLst>
                <p:tags r:id="rId286"/>
              </p:custDataLst>
            </p:nvPr>
          </p:nvSpPr>
          <p:spPr>
            <a:xfrm>
              <a:off x="9353550" y="4954877"/>
              <a:ext cx="177801" cy="134330"/>
            </a:xfrm>
            <a:custGeom>
              <a:avLst/>
              <a:gdLst/>
              <a:ahLst/>
              <a:cxnLst/>
              <a:rect l="0" t="0" r="0" b="0"/>
              <a:pathLst>
                <a:path w="177801" h="134330">
                  <a:moveTo>
                    <a:pt x="0" y="61623"/>
                  </a:moveTo>
                  <a:lnTo>
                    <a:pt x="0" y="61623"/>
                  </a:lnTo>
                  <a:lnTo>
                    <a:pt x="22782" y="60917"/>
                  </a:lnTo>
                  <a:lnTo>
                    <a:pt x="65598" y="46875"/>
                  </a:lnTo>
                  <a:lnTo>
                    <a:pt x="94411" y="31585"/>
                  </a:lnTo>
                  <a:lnTo>
                    <a:pt x="103814" y="21462"/>
                  </a:lnTo>
                  <a:lnTo>
                    <a:pt x="108934" y="11318"/>
                  </a:lnTo>
                  <a:lnTo>
                    <a:pt x="109311" y="7625"/>
                  </a:lnTo>
                  <a:lnTo>
                    <a:pt x="108858" y="4458"/>
                  </a:lnTo>
                  <a:lnTo>
                    <a:pt x="107848" y="2346"/>
                  </a:lnTo>
                  <a:lnTo>
                    <a:pt x="106470" y="938"/>
                  </a:lnTo>
                  <a:lnTo>
                    <a:pt x="104847" y="0"/>
                  </a:lnTo>
                  <a:lnTo>
                    <a:pt x="89078" y="5421"/>
                  </a:lnTo>
                  <a:lnTo>
                    <a:pt x="73275" y="15965"/>
                  </a:lnTo>
                  <a:lnTo>
                    <a:pt x="56284" y="34767"/>
                  </a:lnTo>
                  <a:lnTo>
                    <a:pt x="44584" y="61583"/>
                  </a:lnTo>
                  <a:lnTo>
                    <a:pt x="40020" y="88501"/>
                  </a:lnTo>
                  <a:lnTo>
                    <a:pt x="42716" y="102026"/>
                  </a:lnTo>
                  <a:lnTo>
                    <a:pt x="50030" y="113446"/>
                  </a:lnTo>
                  <a:lnTo>
                    <a:pt x="62687" y="125578"/>
                  </a:lnTo>
                  <a:lnTo>
                    <a:pt x="83365" y="132380"/>
                  </a:lnTo>
                  <a:lnTo>
                    <a:pt x="119009" y="134329"/>
                  </a:lnTo>
                  <a:lnTo>
                    <a:pt x="140381" y="130626"/>
                  </a:lnTo>
                  <a:lnTo>
                    <a:pt x="177800" y="11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1" name="SMARTInkShape-Group713"/>
          <p:cNvGrpSpPr/>
          <p:nvPr/>
        </p:nvGrpSpPr>
        <p:grpSpPr>
          <a:xfrm>
            <a:off x="8384031" y="4839922"/>
            <a:ext cx="664720" cy="305317"/>
            <a:chOff x="8384031" y="4839922"/>
            <a:chExt cx="664720" cy="305317"/>
          </a:xfrm>
        </p:grpSpPr>
        <p:sp>
          <p:nvSpPr>
            <p:cNvPr id="2618" name="SMARTInkShape-3897"/>
            <p:cNvSpPr/>
            <p:nvPr>
              <p:custDataLst>
                <p:tags r:id="rId278"/>
              </p:custDataLst>
            </p:nvPr>
          </p:nvSpPr>
          <p:spPr>
            <a:xfrm>
              <a:off x="8865974" y="4839922"/>
              <a:ext cx="182777" cy="274325"/>
            </a:xfrm>
            <a:custGeom>
              <a:avLst/>
              <a:gdLst/>
              <a:ahLst/>
              <a:cxnLst/>
              <a:rect l="0" t="0" r="0" b="0"/>
              <a:pathLst>
                <a:path w="182777" h="274325">
                  <a:moveTo>
                    <a:pt x="182776" y="17828"/>
                  </a:moveTo>
                  <a:lnTo>
                    <a:pt x="182776" y="17828"/>
                  </a:lnTo>
                  <a:lnTo>
                    <a:pt x="168470" y="8989"/>
                  </a:lnTo>
                  <a:lnTo>
                    <a:pt x="161761" y="2901"/>
                  </a:lnTo>
                  <a:lnTo>
                    <a:pt x="155561" y="610"/>
                  </a:lnTo>
                  <a:lnTo>
                    <a:pt x="151934" y="0"/>
                  </a:lnTo>
                  <a:lnTo>
                    <a:pt x="112056" y="7724"/>
                  </a:lnTo>
                  <a:lnTo>
                    <a:pt x="68640" y="19772"/>
                  </a:lnTo>
                  <a:lnTo>
                    <a:pt x="46887" y="31104"/>
                  </a:lnTo>
                  <a:lnTo>
                    <a:pt x="37008" y="39956"/>
                  </a:lnTo>
                  <a:lnTo>
                    <a:pt x="27480" y="57546"/>
                  </a:lnTo>
                  <a:lnTo>
                    <a:pt x="20895" y="81023"/>
                  </a:lnTo>
                  <a:lnTo>
                    <a:pt x="16430" y="120204"/>
                  </a:lnTo>
                  <a:lnTo>
                    <a:pt x="5592" y="165286"/>
                  </a:lnTo>
                  <a:lnTo>
                    <a:pt x="0" y="205522"/>
                  </a:lnTo>
                  <a:lnTo>
                    <a:pt x="780" y="241066"/>
                  </a:lnTo>
                  <a:lnTo>
                    <a:pt x="4147" y="258931"/>
                  </a:lnTo>
                  <a:lnTo>
                    <a:pt x="5834" y="261819"/>
                  </a:lnTo>
                  <a:lnTo>
                    <a:pt x="11472" y="266909"/>
                  </a:lnTo>
                  <a:lnTo>
                    <a:pt x="25951" y="273741"/>
                  </a:lnTo>
                  <a:lnTo>
                    <a:pt x="39463" y="274324"/>
                  </a:lnTo>
                  <a:lnTo>
                    <a:pt x="77875" y="268949"/>
                  </a:lnTo>
                  <a:lnTo>
                    <a:pt x="121995" y="261800"/>
                  </a:lnTo>
                  <a:lnTo>
                    <a:pt x="138326" y="259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9" name="SMARTInkShape-3898"/>
            <p:cNvSpPr/>
            <p:nvPr>
              <p:custDataLst>
                <p:tags r:id="rId279"/>
              </p:custDataLst>
            </p:nvPr>
          </p:nvSpPr>
          <p:spPr>
            <a:xfrm>
              <a:off x="8384031" y="4840810"/>
              <a:ext cx="328170" cy="304429"/>
            </a:xfrm>
            <a:custGeom>
              <a:avLst/>
              <a:gdLst/>
              <a:ahLst/>
              <a:cxnLst/>
              <a:rect l="0" t="0" r="0" b="0"/>
              <a:pathLst>
                <a:path w="328170" h="304429">
                  <a:moveTo>
                    <a:pt x="10669" y="80440"/>
                  </a:moveTo>
                  <a:lnTo>
                    <a:pt x="10669" y="80440"/>
                  </a:lnTo>
                  <a:lnTo>
                    <a:pt x="10667" y="74973"/>
                  </a:lnTo>
                  <a:lnTo>
                    <a:pt x="10667" y="77722"/>
                  </a:lnTo>
                  <a:lnTo>
                    <a:pt x="12550" y="81114"/>
                  </a:lnTo>
                  <a:lnTo>
                    <a:pt x="14039" y="83006"/>
                  </a:lnTo>
                  <a:lnTo>
                    <a:pt x="20128" y="125181"/>
                  </a:lnTo>
                  <a:lnTo>
                    <a:pt x="18365" y="170652"/>
                  </a:lnTo>
                  <a:lnTo>
                    <a:pt x="17417" y="207828"/>
                  </a:lnTo>
                  <a:lnTo>
                    <a:pt x="16431" y="244949"/>
                  </a:lnTo>
                  <a:lnTo>
                    <a:pt x="11279" y="277193"/>
                  </a:lnTo>
                  <a:lnTo>
                    <a:pt x="0" y="304428"/>
                  </a:lnTo>
                  <a:lnTo>
                    <a:pt x="29" y="303848"/>
                  </a:lnTo>
                  <a:lnTo>
                    <a:pt x="13282" y="264021"/>
                  </a:lnTo>
                  <a:lnTo>
                    <a:pt x="21478" y="218952"/>
                  </a:lnTo>
                  <a:lnTo>
                    <a:pt x="28643" y="178925"/>
                  </a:lnTo>
                  <a:lnTo>
                    <a:pt x="38413" y="137145"/>
                  </a:lnTo>
                  <a:lnTo>
                    <a:pt x="49809" y="98587"/>
                  </a:lnTo>
                  <a:lnTo>
                    <a:pt x="67422" y="58457"/>
                  </a:lnTo>
                  <a:lnTo>
                    <a:pt x="90751" y="12858"/>
                  </a:lnTo>
                  <a:lnTo>
                    <a:pt x="98237" y="5013"/>
                  </a:lnTo>
                  <a:lnTo>
                    <a:pt x="104387" y="1056"/>
                  </a:lnTo>
                  <a:lnTo>
                    <a:pt x="107014" y="0"/>
                  </a:lnTo>
                  <a:lnTo>
                    <a:pt x="110177" y="708"/>
                  </a:lnTo>
                  <a:lnTo>
                    <a:pt x="117455" y="5257"/>
                  </a:lnTo>
                  <a:lnTo>
                    <a:pt x="123510" y="13863"/>
                  </a:lnTo>
                  <a:lnTo>
                    <a:pt x="139422" y="60911"/>
                  </a:lnTo>
                  <a:lnTo>
                    <a:pt x="159772" y="98591"/>
                  </a:lnTo>
                  <a:lnTo>
                    <a:pt x="175966" y="116157"/>
                  </a:lnTo>
                  <a:lnTo>
                    <a:pt x="185499" y="121008"/>
                  </a:lnTo>
                  <a:lnTo>
                    <a:pt x="198203" y="119402"/>
                  </a:lnTo>
                  <a:lnTo>
                    <a:pt x="213256" y="112573"/>
                  </a:lnTo>
                  <a:lnTo>
                    <a:pt x="254284" y="73888"/>
                  </a:lnTo>
                  <a:lnTo>
                    <a:pt x="301532" y="28083"/>
                  </a:lnTo>
                  <a:lnTo>
                    <a:pt x="314710" y="16871"/>
                  </a:lnTo>
                  <a:lnTo>
                    <a:pt x="317079" y="16188"/>
                  </a:lnTo>
                  <a:lnTo>
                    <a:pt x="318659" y="17145"/>
                  </a:lnTo>
                  <a:lnTo>
                    <a:pt x="319713" y="19193"/>
                  </a:lnTo>
                  <a:lnTo>
                    <a:pt x="321404" y="34031"/>
                  </a:lnTo>
                  <a:lnTo>
                    <a:pt x="318393" y="77455"/>
                  </a:lnTo>
                  <a:lnTo>
                    <a:pt x="316335" y="113187"/>
                  </a:lnTo>
                  <a:lnTo>
                    <a:pt x="315726" y="153956"/>
                  </a:lnTo>
                  <a:lnTo>
                    <a:pt x="315546" y="193945"/>
                  </a:lnTo>
                  <a:lnTo>
                    <a:pt x="315491" y="232604"/>
                  </a:lnTo>
                  <a:lnTo>
                    <a:pt x="320936" y="275763"/>
                  </a:lnTo>
                  <a:lnTo>
                    <a:pt x="321939" y="277683"/>
                  </a:lnTo>
                  <a:lnTo>
                    <a:pt x="323310" y="278257"/>
                  </a:lnTo>
                  <a:lnTo>
                    <a:pt x="328169" y="27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0" name="SMARTInkShape-3899"/>
            <p:cNvSpPr/>
            <p:nvPr>
              <p:custDataLst>
                <p:tags r:id="rId280"/>
              </p:custDataLst>
            </p:nvPr>
          </p:nvSpPr>
          <p:spPr>
            <a:xfrm>
              <a:off x="8860941" y="4984750"/>
              <a:ext cx="137010" cy="19051"/>
            </a:xfrm>
            <a:custGeom>
              <a:avLst/>
              <a:gdLst/>
              <a:ahLst/>
              <a:cxnLst/>
              <a:rect l="0" t="0" r="0" b="0"/>
              <a:pathLst>
                <a:path w="137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5" y="14024"/>
                  </a:lnTo>
                  <a:lnTo>
                    <a:pt x="3037" y="12961"/>
                  </a:lnTo>
                  <a:lnTo>
                    <a:pt x="42327" y="12723"/>
                  </a:lnTo>
                  <a:lnTo>
                    <a:pt x="87576" y="7635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6" name="SMARTInkShape-Group714"/>
          <p:cNvGrpSpPr/>
          <p:nvPr/>
        </p:nvGrpSpPr>
        <p:grpSpPr>
          <a:xfrm>
            <a:off x="7423148" y="4804746"/>
            <a:ext cx="457203" cy="319705"/>
            <a:chOff x="7423148" y="4804746"/>
            <a:chExt cx="457203" cy="319705"/>
          </a:xfrm>
        </p:grpSpPr>
        <p:sp>
          <p:nvSpPr>
            <p:cNvPr id="2622" name="SMARTInkShape-3900"/>
            <p:cNvSpPr/>
            <p:nvPr>
              <p:custDataLst>
                <p:tags r:id="rId274"/>
              </p:custDataLst>
            </p:nvPr>
          </p:nvSpPr>
          <p:spPr>
            <a:xfrm>
              <a:off x="7689850" y="4972933"/>
              <a:ext cx="190501" cy="133242"/>
            </a:xfrm>
            <a:custGeom>
              <a:avLst/>
              <a:gdLst/>
              <a:ahLst/>
              <a:cxnLst/>
              <a:rect l="0" t="0" r="0" b="0"/>
              <a:pathLst>
                <a:path w="190501" h="133242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33224" y="2749"/>
                  </a:lnTo>
                  <a:lnTo>
                    <a:pt x="51236" y="11403"/>
                  </a:lnTo>
                  <a:lnTo>
                    <a:pt x="66609" y="29647"/>
                  </a:lnTo>
                  <a:lnTo>
                    <a:pt x="80099" y="56298"/>
                  </a:lnTo>
                  <a:lnTo>
                    <a:pt x="86292" y="86536"/>
                  </a:lnTo>
                  <a:lnTo>
                    <a:pt x="84756" y="114468"/>
                  </a:lnTo>
                  <a:lnTo>
                    <a:pt x="79767" y="126349"/>
                  </a:lnTo>
                  <a:lnTo>
                    <a:pt x="76462" y="130505"/>
                  </a:lnTo>
                  <a:lnTo>
                    <a:pt x="73552" y="132570"/>
                  </a:lnTo>
                  <a:lnTo>
                    <a:pt x="70907" y="133241"/>
                  </a:lnTo>
                  <a:lnTo>
                    <a:pt x="68438" y="132983"/>
                  </a:lnTo>
                  <a:lnTo>
                    <a:pt x="66793" y="131400"/>
                  </a:lnTo>
                  <a:lnTo>
                    <a:pt x="64962" y="125878"/>
                  </a:lnTo>
                  <a:lnTo>
                    <a:pt x="67304" y="104723"/>
                  </a:lnTo>
                  <a:lnTo>
                    <a:pt x="85951" y="65999"/>
                  </a:lnTo>
                  <a:lnTo>
                    <a:pt x="109696" y="42483"/>
                  </a:lnTo>
                  <a:lnTo>
                    <a:pt x="151037" y="19022"/>
                  </a:lnTo>
                  <a:lnTo>
                    <a:pt x="1905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3" name="SMARTInkShape-3901"/>
            <p:cNvSpPr/>
            <p:nvPr>
              <p:custDataLst>
                <p:tags r:id="rId275"/>
              </p:custDataLst>
            </p:nvPr>
          </p:nvSpPr>
          <p:spPr>
            <a:xfrm>
              <a:off x="7581769" y="4991100"/>
              <a:ext cx="114432" cy="96242"/>
            </a:xfrm>
            <a:custGeom>
              <a:avLst/>
              <a:gdLst/>
              <a:ahLst/>
              <a:cxnLst/>
              <a:rect l="0" t="0" r="0" b="0"/>
              <a:pathLst>
                <a:path w="114432" h="96242">
                  <a:moveTo>
                    <a:pt x="114431" y="6350"/>
                  </a:moveTo>
                  <a:lnTo>
                    <a:pt x="114431" y="6350"/>
                  </a:lnTo>
                  <a:lnTo>
                    <a:pt x="71106" y="6350"/>
                  </a:lnTo>
                  <a:lnTo>
                    <a:pt x="29633" y="9721"/>
                  </a:lnTo>
                  <a:lnTo>
                    <a:pt x="16535" y="17020"/>
                  </a:lnTo>
                  <a:lnTo>
                    <a:pt x="6715" y="27320"/>
                  </a:lnTo>
                  <a:lnTo>
                    <a:pt x="0" y="38953"/>
                  </a:lnTo>
                  <a:lnTo>
                    <a:pt x="43" y="45724"/>
                  </a:lnTo>
                  <a:lnTo>
                    <a:pt x="5737" y="60773"/>
                  </a:lnTo>
                  <a:lnTo>
                    <a:pt x="20967" y="74988"/>
                  </a:lnTo>
                  <a:lnTo>
                    <a:pt x="51460" y="91128"/>
                  </a:lnTo>
                  <a:lnTo>
                    <a:pt x="71627" y="96241"/>
                  </a:lnTo>
                  <a:lnTo>
                    <a:pt x="89998" y="96160"/>
                  </a:lnTo>
                  <a:lnTo>
                    <a:pt x="101926" y="91892"/>
                  </a:lnTo>
                  <a:lnTo>
                    <a:pt x="106094" y="88778"/>
                  </a:lnTo>
                  <a:lnTo>
                    <a:pt x="104639" y="81057"/>
                  </a:lnTo>
                  <a:lnTo>
                    <a:pt x="75650" y="33754"/>
                  </a:lnTo>
                  <a:lnTo>
                    <a:pt x="50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4" name="SMARTInkShape-3902"/>
            <p:cNvSpPr/>
            <p:nvPr>
              <p:custDataLst>
                <p:tags r:id="rId276"/>
              </p:custDataLst>
            </p:nvPr>
          </p:nvSpPr>
          <p:spPr>
            <a:xfrm>
              <a:off x="7423148" y="5010150"/>
              <a:ext cx="127003" cy="19051"/>
            </a:xfrm>
            <a:custGeom>
              <a:avLst/>
              <a:gdLst/>
              <a:ahLst/>
              <a:cxnLst/>
              <a:rect l="0" t="0" r="0" b="0"/>
              <a:pathLst>
                <a:path w="12700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3765" y="12142"/>
                  </a:lnTo>
                  <a:lnTo>
                    <a:pt x="11552" y="8218"/>
                  </a:lnTo>
                  <a:lnTo>
                    <a:pt x="33920" y="2749"/>
                  </a:lnTo>
                  <a:lnTo>
                    <a:pt x="70886" y="814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5" name="SMARTInkShape-3903"/>
            <p:cNvSpPr/>
            <p:nvPr>
              <p:custDataLst>
                <p:tags r:id="rId277"/>
              </p:custDataLst>
            </p:nvPr>
          </p:nvSpPr>
          <p:spPr>
            <a:xfrm>
              <a:off x="7518400" y="4804746"/>
              <a:ext cx="63501" cy="319705"/>
            </a:xfrm>
            <a:custGeom>
              <a:avLst/>
              <a:gdLst/>
              <a:ahLst/>
              <a:cxnLst/>
              <a:rect l="0" t="0" r="0" b="0"/>
              <a:pathLst>
                <a:path w="63501" h="319705">
                  <a:moveTo>
                    <a:pt x="63500" y="33954"/>
                  </a:moveTo>
                  <a:lnTo>
                    <a:pt x="63500" y="33954"/>
                  </a:lnTo>
                  <a:lnTo>
                    <a:pt x="62795" y="6408"/>
                  </a:lnTo>
                  <a:lnTo>
                    <a:pt x="60129" y="1015"/>
                  </a:lnTo>
                  <a:lnTo>
                    <a:pt x="57725" y="0"/>
                  </a:lnTo>
                  <a:lnTo>
                    <a:pt x="51291" y="754"/>
                  </a:lnTo>
                  <a:lnTo>
                    <a:pt x="36364" y="8516"/>
                  </a:lnTo>
                  <a:lnTo>
                    <a:pt x="21906" y="26495"/>
                  </a:lnTo>
                  <a:lnTo>
                    <a:pt x="12057" y="56438"/>
                  </a:lnTo>
                  <a:lnTo>
                    <a:pt x="8041" y="98863"/>
                  </a:lnTo>
                  <a:lnTo>
                    <a:pt x="7101" y="130771"/>
                  </a:lnTo>
                  <a:lnTo>
                    <a:pt x="6683" y="163767"/>
                  </a:lnTo>
                  <a:lnTo>
                    <a:pt x="6499" y="197248"/>
                  </a:lnTo>
                  <a:lnTo>
                    <a:pt x="6416" y="230941"/>
                  </a:lnTo>
                  <a:lnTo>
                    <a:pt x="6369" y="276000"/>
                  </a:lnTo>
                  <a:lnTo>
                    <a:pt x="5647" y="316457"/>
                  </a:lnTo>
                  <a:lnTo>
                    <a:pt x="4470" y="318245"/>
                  </a:lnTo>
                  <a:lnTo>
                    <a:pt x="0" y="319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5" name="SMARTInkShape-Group715"/>
          <p:cNvGrpSpPr/>
          <p:nvPr/>
        </p:nvGrpSpPr>
        <p:grpSpPr>
          <a:xfrm>
            <a:off x="5912391" y="4847742"/>
            <a:ext cx="1013887" cy="295030"/>
            <a:chOff x="5912391" y="4847742"/>
            <a:chExt cx="1013887" cy="295030"/>
          </a:xfrm>
        </p:grpSpPr>
        <p:sp>
          <p:nvSpPr>
            <p:cNvPr id="2627" name="SMARTInkShape-3904"/>
            <p:cNvSpPr/>
            <p:nvPr>
              <p:custDataLst>
                <p:tags r:id="rId266"/>
              </p:custDataLst>
            </p:nvPr>
          </p:nvSpPr>
          <p:spPr>
            <a:xfrm>
              <a:off x="6832600" y="4847742"/>
              <a:ext cx="93678" cy="264009"/>
            </a:xfrm>
            <a:custGeom>
              <a:avLst/>
              <a:gdLst/>
              <a:ahLst/>
              <a:cxnLst/>
              <a:rect l="0" t="0" r="0" b="0"/>
              <a:pathLst>
                <a:path w="93678" h="26400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6105" y="0"/>
                  </a:lnTo>
                  <a:lnTo>
                    <a:pt x="28770" y="1562"/>
                  </a:lnTo>
                  <a:lnTo>
                    <a:pt x="58987" y="43564"/>
                  </a:lnTo>
                  <a:lnTo>
                    <a:pt x="74195" y="74311"/>
                  </a:lnTo>
                  <a:lnTo>
                    <a:pt x="88009" y="111495"/>
                  </a:lnTo>
                  <a:lnTo>
                    <a:pt x="93677" y="147776"/>
                  </a:lnTo>
                  <a:lnTo>
                    <a:pt x="91729" y="182011"/>
                  </a:lnTo>
                  <a:lnTo>
                    <a:pt x="81455" y="213689"/>
                  </a:lnTo>
                  <a:lnTo>
                    <a:pt x="63719" y="238587"/>
                  </a:lnTo>
                  <a:lnTo>
                    <a:pt x="53063" y="249177"/>
                  </a:lnTo>
                  <a:lnTo>
                    <a:pt x="31815" y="259063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8" name="SMARTInkShape-3905"/>
            <p:cNvSpPr/>
            <p:nvPr>
              <p:custDataLst>
                <p:tags r:id="rId267"/>
              </p:custDataLst>
            </p:nvPr>
          </p:nvSpPr>
          <p:spPr>
            <a:xfrm>
              <a:off x="6724650" y="4991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9" name="SMARTInkShape-3906"/>
            <p:cNvSpPr/>
            <p:nvPr>
              <p:custDataLst>
                <p:tags r:id="rId268"/>
              </p:custDataLst>
            </p:nvPr>
          </p:nvSpPr>
          <p:spPr>
            <a:xfrm>
              <a:off x="6759379" y="505460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956" y="53558"/>
                  </a:lnTo>
                  <a:lnTo>
                    <a:pt x="33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0" name="SMARTInkShape-3907"/>
            <p:cNvSpPr/>
            <p:nvPr>
              <p:custDataLst>
                <p:tags r:id="rId269"/>
              </p:custDataLst>
            </p:nvPr>
          </p:nvSpPr>
          <p:spPr>
            <a:xfrm>
              <a:off x="6489700" y="50038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18031" y="1986"/>
                  </a:lnTo>
                  <a:lnTo>
                    <a:pt x="52770" y="588"/>
                  </a:lnTo>
                  <a:lnTo>
                    <a:pt x="93638" y="17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1" name="SMARTInkShape-3908"/>
            <p:cNvSpPr/>
            <p:nvPr>
              <p:custDataLst>
                <p:tags r:id="rId270"/>
              </p:custDataLst>
            </p:nvPr>
          </p:nvSpPr>
          <p:spPr>
            <a:xfrm>
              <a:off x="6517405" y="4876800"/>
              <a:ext cx="162796" cy="209048"/>
            </a:xfrm>
            <a:custGeom>
              <a:avLst/>
              <a:gdLst/>
              <a:ahLst/>
              <a:cxnLst/>
              <a:rect l="0" t="0" r="0" b="0"/>
              <a:pathLst>
                <a:path w="162796" h="209048">
                  <a:moveTo>
                    <a:pt x="162795" y="0"/>
                  </a:moveTo>
                  <a:lnTo>
                    <a:pt x="162795" y="0"/>
                  </a:lnTo>
                  <a:lnTo>
                    <a:pt x="117361" y="0"/>
                  </a:lnTo>
                  <a:lnTo>
                    <a:pt x="74044" y="6908"/>
                  </a:lnTo>
                  <a:lnTo>
                    <a:pt x="65527" y="8838"/>
                  </a:lnTo>
                  <a:lnTo>
                    <a:pt x="52301" y="16628"/>
                  </a:lnTo>
                  <a:lnTo>
                    <a:pt x="32314" y="38876"/>
                  </a:lnTo>
                  <a:lnTo>
                    <a:pt x="12375" y="76859"/>
                  </a:lnTo>
                  <a:lnTo>
                    <a:pt x="6513" y="103677"/>
                  </a:lnTo>
                  <a:lnTo>
                    <a:pt x="711" y="144650"/>
                  </a:lnTo>
                  <a:lnTo>
                    <a:pt x="1296" y="169292"/>
                  </a:lnTo>
                  <a:lnTo>
                    <a:pt x="0" y="178958"/>
                  </a:lnTo>
                  <a:lnTo>
                    <a:pt x="3237" y="192333"/>
                  </a:lnTo>
                  <a:lnTo>
                    <a:pt x="6743" y="200958"/>
                  </a:lnTo>
                  <a:lnTo>
                    <a:pt x="10783" y="203821"/>
                  </a:lnTo>
                  <a:lnTo>
                    <a:pt x="22797" y="207004"/>
                  </a:lnTo>
                  <a:lnTo>
                    <a:pt x="62940" y="209047"/>
                  </a:lnTo>
                  <a:lnTo>
                    <a:pt x="94246" y="207990"/>
                  </a:lnTo>
                  <a:lnTo>
                    <a:pt x="13104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2" name="SMARTInkShape-3909"/>
            <p:cNvSpPr/>
            <p:nvPr>
              <p:custDataLst>
                <p:tags r:id="rId271"/>
              </p:custDataLst>
            </p:nvPr>
          </p:nvSpPr>
          <p:spPr>
            <a:xfrm>
              <a:off x="6286000" y="4876800"/>
              <a:ext cx="127501" cy="222251"/>
            </a:xfrm>
            <a:custGeom>
              <a:avLst/>
              <a:gdLst/>
              <a:ahLst/>
              <a:cxnLst/>
              <a:rect l="0" t="0" r="0" b="0"/>
              <a:pathLst>
                <a:path w="127501" h="222251">
                  <a:moveTo>
                    <a:pt x="127500" y="0"/>
                  </a:moveTo>
                  <a:lnTo>
                    <a:pt x="127500" y="0"/>
                  </a:lnTo>
                  <a:lnTo>
                    <a:pt x="120759" y="0"/>
                  </a:lnTo>
                  <a:lnTo>
                    <a:pt x="106452" y="6742"/>
                  </a:lnTo>
                  <a:lnTo>
                    <a:pt x="68152" y="36871"/>
                  </a:lnTo>
                  <a:lnTo>
                    <a:pt x="27766" y="80556"/>
                  </a:lnTo>
                  <a:lnTo>
                    <a:pt x="6697" y="120059"/>
                  </a:lnTo>
                  <a:lnTo>
                    <a:pt x="433" y="145081"/>
                  </a:lnTo>
                  <a:lnTo>
                    <a:pt x="0" y="167962"/>
                  </a:lnTo>
                  <a:lnTo>
                    <a:pt x="7803" y="188009"/>
                  </a:lnTo>
                  <a:lnTo>
                    <a:pt x="13834" y="197306"/>
                  </a:lnTo>
                  <a:lnTo>
                    <a:pt x="31826" y="211399"/>
                  </a:lnTo>
                  <a:lnTo>
                    <a:pt x="53934" y="220249"/>
                  </a:lnTo>
                  <a:lnTo>
                    <a:pt x="102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3" name="SMARTInkShape-3910"/>
            <p:cNvSpPr/>
            <p:nvPr>
              <p:custDataLst>
                <p:tags r:id="rId272"/>
              </p:custDataLst>
            </p:nvPr>
          </p:nvSpPr>
          <p:spPr>
            <a:xfrm>
              <a:off x="6000750" y="4997450"/>
              <a:ext cx="146051" cy="130047"/>
            </a:xfrm>
            <a:custGeom>
              <a:avLst/>
              <a:gdLst/>
              <a:ahLst/>
              <a:cxnLst/>
              <a:rect l="0" t="0" r="0" b="0"/>
              <a:pathLst>
                <a:path w="146051" h="130047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10113" y="28640"/>
                  </a:lnTo>
                  <a:lnTo>
                    <a:pt x="29885" y="26360"/>
                  </a:lnTo>
                  <a:lnTo>
                    <a:pt x="43622" y="29590"/>
                  </a:lnTo>
                  <a:lnTo>
                    <a:pt x="56782" y="37140"/>
                  </a:lnTo>
                  <a:lnTo>
                    <a:pt x="69687" y="49903"/>
                  </a:lnTo>
                  <a:lnTo>
                    <a:pt x="76833" y="66864"/>
                  </a:lnTo>
                  <a:lnTo>
                    <a:pt x="78598" y="85456"/>
                  </a:lnTo>
                  <a:lnTo>
                    <a:pt x="74679" y="103127"/>
                  </a:lnTo>
                  <a:lnTo>
                    <a:pt x="66352" y="116625"/>
                  </a:lnTo>
                  <a:lnTo>
                    <a:pt x="53527" y="128394"/>
                  </a:lnTo>
                  <a:lnTo>
                    <a:pt x="50501" y="130046"/>
                  </a:lnTo>
                  <a:lnTo>
                    <a:pt x="47778" y="129737"/>
                  </a:lnTo>
                  <a:lnTo>
                    <a:pt x="45258" y="128119"/>
                  </a:lnTo>
                  <a:lnTo>
                    <a:pt x="42872" y="125629"/>
                  </a:lnTo>
                  <a:lnTo>
                    <a:pt x="40222" y="115337"/>
                  </a:lnTo>
                  <a:lnTo>
                    <a:pt x="39514" y="108641"/>
                  </a:lnTo>
                  <a:lnTo>
                    <a:pt x="48632" y="78992"/>
                  </a:lnTo>
                  <a:lnTo>
                    <a:pt x="71482" y="46767"/>
                  </a:lnTo>
                  <a:lnTo>
                    <a:pt x="100594" y="2161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4" name="SMARTInkShape-3911"/>
            <p:cNvSpPr/>
            <p:nvPr>
              <p:custDataLst>
                <p:tags r:id="rId273"/>
              </p:custDataLst>
            </p:nvPr>
          </p:nvSpPr>
          <p:spPr>
            <a:xfrm>
              <a:off x="5912391" y="4854951"/>
              <a:ext cx="140289" cy="287821"/>
            </a:xfrm>
            <a:custGeom>
              <a:avLst/>
              <a:gdLst/>
              <a:ahLst/>
              <a:cxnLst/>
              <a:rect l="0" t="0" r="0" b="0"/>
              <a:pathLst>
                <a:path w="140289" h="287821">
                  <a:moveTo>
                    <a:pt x="5809" y="142499"/>
                  </a:moveTo>
                  <a:lnTo>
                    <a:pt x="5809" y="142499"/>
                  </a:lnTo>
                  <a:lnTo>
                    <a:pt x="5807" y="135757"/>
                  </a:lnTo>
                  <a:lnTo>
                    <a:pt x="6514" y="134476"/>
                  </a:lnTo>
                  <a:lnTo>
                    <a:pt x="7691" y="134328"/>
                  </a:lnTo>
                  <a:lnTo>
                    <a:pt x="9180" y="134935"/>
                  </a:lnTo>
                  <a:lnTo>
                    <a:pt x="14648" y="142531"/>
                  </a:lnTo>
                  <a:lnTo>
                    <a:pt x="17745" y="169290"/>
                  </a:lnTo>
                  <a:lnTo>
                    <a:pt x="16477" y="213878"/>
                  </a:lnTo>
                  <a:lnTo>
                    <a:pt x="9641" y="260080"/>
                  </a:lnTo>
                  <a:lnTo>
                    <a:pt x="2202" y="285852"/>
                  </a:lnTo>
                  <a:lnTo>
                    <a:pt x="1288" y="287456"/>
                  </a:lnTo>
                  <a:lnTo>
                    <a:pt x="679" y="287820"/>
                  </a:lnTo>
                  <a:lnTo>
                    <a:pt x="0" y="284462"/>
                  </a:lnTo>
                  <a:lnTo>
                    <a:pt x="3894" y="245154"/>
                  </a:lnTo>
                  <a:lnTo>
                    <a:pt x="6654" y="198237"/>
                  </a:lnTo>
                  <a:lnTo>
                    <a:pt x="12297" y="155277"/>
                  </a:lnTo>
                  <a:lnTo>
                    <a:pt x="23273" y="109842"/>
                  </a:lnTo>
                  <a:lnTo>
                    <a:pt x="38266" y="68012"/>
                  </a:lnTo>
                  <a:lnTo>
                    <a:pt x="65834" y="26747"/>
                  </a:lnTo>
                  <a:lnTo>
                    <a:pt x="83522" y="10855"/>
                  </a:lnTo>
                  <a:lnTo>
                    <a:pt x="100792" y="2851"/>
                  </a:lnTo>
                  <a:lnTo>
                    <a:pt x="116461" y="0"/>
                  </a:lnTo>
                  <a:lnTo>
                    <a:pt x="128131" y="1086"/>
                  </a:lnTo>
                  <a:lnTo>
                    <a:pt x="132513" y="4478"/>
                  </a:lnTo>
                  <a:lnTo>
                    <a:pt x="139262" y="15775"/>
                  </a:lnTo>
                  <a:lnTo>
                    <a:pt x="140288" y="48115"/>
                  </a:lnTo>
                  <a:lnTo>
                    <a:pt x="126011" y="85606"/>
                  </a:lnTo>
                  <a:lnTo>
                    <a:pt x="100534" y="113412"/>
                  </a:lnTo>
                  <a:lnTo>
                    <a:pt x="70643" y="128315"/>
                  </a:lnTo>
                  <a:lnTo>
                    <a:pt x="42815" y="133827"/>
                  </a:lnTo>
                  <a:lnTo>
                    <a:pt x="23437" y="132090"/>
                  </a:lnTo>
                  <a:lnTo>
                    <a:pt x="17171" y="128936"/>
                  </a:lnTo>
                  <a:lnTo>
                    <a:pt x="12159" y="123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6" name="SMARTInkShape-3912"/>
          <p:cNvSpPr/>
          <p:nvPr>
            <p:custDataLst>
              <p:tags r:id="rId2"/>
            </p:custDataLst>
          </p:nvPr>
        </p:nvSpPr>
        <p:spPr>
          <a:xfrm>
            <a:off x="5354422" y="4896994"/>
            <a:ext cx="328412" cy="259207"/>
          </a:xfrm>
          <a:custGeom>
            <a:avLst/>
            <a:gdLst/>
            <a:ahLst/>
            <a:cxnLst/>
            <a:rect l="0" t="0" r="0" b="0"/>
            <a:pathLst>
              <a:path w="328412" h="259207">
                <a:moveTo>
                  <a:pt x="309778" y="11556"/>
                </a:moveTo>
                <a:lnTo>
                  <a:pt x="309778" y="11556"/>
                </a:lnTo>
                <a:lnTo>
                  <a:pt x="327422" y="0"/>
                </a:lnTo>
                <a:lnTo>
                  <a:pt x="327890" y="324"/>
                </a:lnTo>
                <a:lnTo>
                  <a:pt x="328411" y="2566"/>
                </a:lnTo>
                <a:lnTo>
                  <a:pt x="327139" y="3446"/>
                </a:lnTo>
                <a:lnTo>
                  <a:pt x="285504" y="13892"/>
                </a:lnTo>
                <a:lnTo>
                  <a:pt x="243554" y="28711"/>
                </a:lnTo>
                <a:lnTo>
                  <a:pt x="206262" y="41758"/>
                </a:lnTo>
                <a:lnTo>
                  <a:pt x="166169" y="52260"/>
                </a:lnTo>
                <a:lnTo>
                  <a:pt x="130476" y="61632"/>
                </a:lnTo>
                <a:lnTo>
                  <a:pt x="84494" y="76723"/>
                </a:lnTo>
                <a:lnTo>
                  <a:pt x="41146" y="94043"/>
                </a:lnTo>
                <a:lnTo>
                  <a:pt x="29100" y="98557"/>
                </a:lnTo>
                <a:lnTo>
                  <a:pt x="29527" y="99894"/>
                </a:lnTo>
                <a:lnTo>
                  <a:pt x="35644" y="103264"/>
                </a:lnTo>
                <a:lnTo>
                  <a:pt x="77801" y="106811"/>
                </a:lnTo>
                <a:lnTo>
                  <a:pt x="122824" y="111668"/>
                </a:lnTo>
                <a:lnTo>
                  <a:pt x="164935" y="118281"/>
                </a:lnTo>
                <a:lnTo>
                  <a:pt x="184020" y="125076"/>
                </a:lnTo>
                <a:lnTo>
                  <a:pt x="193913" y="132800"/>
                </a:lnTo>
                <a:lnTo>
                  <a:pt x="196552" y="136835"/>
                </a:lnTo>
                <a:lnTo>
                  <a:pt x="194782" y="141643"/>
                </a:lnTo>
                <a:lnTo>
                  <a:pt x="164714" y="166447"/>
                </a:lnTo>
                <a:lnTo>
                  <a:pt x="124744" y="188212"/>
                </a:lnTo>
                <a:lnTo>
                  <a:pt x="91368" y="201548"/>
                </a:lnTo>
                <a:lnTo>
                  <a:pt x="57720" y="214530"/>
                </a:lnTo>
                <a:lnTo>
                  <a:pt x="12521" y="229972"/>
                </a:lnTo>
                <a:lnTo>
                  <a:pt x="1745" y="235159"/>
                </a:lnTo>
                <a:lnTo>
                  <a:pt x="0" y="237530"/>
                </a:lnTo>
                <a:lnTo>
                  <a:pt x="248" y="239816"/>
                </a:lnTo>
                <a:lnTo>
                  <a:pt x="1825" y="242046"/>
                </a:lnTo>
                <a:lnTo>
                  <a:pt x="11103" y="244524"/>
                </a:lnTo>
                <a:lnTo>
                  <a:pt x="53539" y="249485"/>
                </a:lnTo>
                <a:lnTo>
                  <a:pt x="87709" y="253239"/>
                </a:lnTo>
                <a:lnTo>
                  <a:pt x="126414" y="256554"/>
                </a:lnTo>
                <a:lnTo>
                  <a:pt x="167134" y="258029"/>
                </a:lnTo>
                <a:lnTo>
                  <a:pt x="203107" y="258682"/>
                </a:lnTo>
                <a:lnTo>
                  <a:pt x="235558" y="258974"/>
                </a:lnTo>
                <a:lnTo>
                  <a:pt x="276654" y="259137"/>
                </a:lnTo>
                <a:lnTo>
                  <a:pt x="297078" y="259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9" name="SMARTInkShape-Group717"/>
          <p:cNvGrpSpPr/>
          <p:nvPr/>
        </p:nvGrpSpPr>
        <p:grpSpPr>
          <a:xfrm>
            <a:off x="4814319" y="5054600"/>
            <a:ext cx="176782" cy="98909"/>
            <a:chOff x="4814319" y="5054600"/>
            <a:chExt cx="176782" cy="98909"/>
          </a:xfrm>
        </p:grpSpPr>
        <p:sp>
          <p:nvSpPr>
            <p:cNvPr id="2637" name="SMARTInkShape-3913"/>
            <p:cNvSpPr/>
            <p:nvPr>
              <p:custDataLst>
                <p:tags r:id="rId264"/>
              </p:custDataLst>
            </p:nvPr>
          </p:nvSpPr>
          <p:spPr>
            <a:xfrm>
              <a:off x="4814319" y="5130800"/>
              <a:ext cx="157732" cy="22709"/>
            </a:xfrm>
            <a:custGeom>
              <a:avLst/>
              <a:gdLst/>
              <a:ahLst/>
              <a:cxnLst/>
              <a:rect l="0" t="0" r="0" b="0"/>
              <a:pathLst>
                <a:path w="157732" h="22709">
                  <a:moveTo>
                    <a:pt x="11681" y="19050"/>
                  </a:moveTo>
                  <a:lnTo>
                    <a:pt x="11681" y="19050"/>
                  </a:lnTo>
                  <a:lnTo>
                    <a:pt x="0" y="22708"/>
                  </a:lnTo>
                  <a:lnTo>
                    <a:pt x="366" y="22195"/>
                  </a:lnTo>
                  <a:lnTo>
                    <a:pt x="2021" y="21146"/>
                  </a:lnTo>
                  <a:lnTo>
                    <a:pt x="36506" y="15100"/>
                  </a:lnTo>
                  <a:lnTo>
                    <a:pt x="81674" y="12000"/>
                  </a:lnTo>
                  <a:lnTo>
                    <a:pt x="119224" y="6274"/>
                  </a:lnTo>
                  <a:lnTo>
                    <a:pt x="157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8" name="SMARTInkShape-3914"/>
            <p:cNvSpPr/>
            <p:nvPr>
              <p:custDataLst>
                <p:tags r:id="rId265"/>
              </p:custDataLst>
            </p:nvPr>
          </p:nvSpPr>
          <p:spPr>
            <a:xfrm>
              <a:off x="4858321" y="5054600"/>
              <a:ext cx="132780" cy="12701"/>
            </a:xfrm>
            <a:custGeom>
              <a:avLst/>
              <a:gdLst/>
              <a:ahLst/>
              <a:cxnLst/>
              <a:rect l="0" t="0" r="0" b="0"/>
              <a:pathLst>
                <a:path w="132780" h="12701">
                  <a:moveTo>
                    <a:pt x="31179" y="12700"/>
                  </a:moveTo>
                  <a:lnTo>
                    <a:pt x="31179" y="12700"/>
                  </a:lnTo>
                  <a:lnTo>
                    <a:pt x="5938" y="12700"/>
                  </a:lnTo>
                  <a:lnTo>
                    <a:pt x="3769" y="11994"/>
                  </a:lnTo>
                  <a:lnTo>
                    <a:pt x="2322" y="10819"/>
                  </a:lnTo>
                  <a:lnTo>
                    <a:pt x="0" y="7233"/>
                  </a:lnTo>
                  <a:lnTo>
                    <a:pt x="20527" y="2160"/>
                  </a:lnTo>
                  <a:lnTo>
                    <a:pt x="61582" y="427"/>
                  </a:lnTo>
                  <a:lnTo>
                    <a:pt x="98749" y="126"/>
                  </a:lnTo>
                  <a:lnTo>
                    <a:pt x="132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9" name="SMARTInkShape-Group718"/>
          <p:cNvGrpSpPr/>
          <p:nvPr/>
        </p:nvGrpSpPr>
        <p:grpSpPr>
          <a:xfrm>
            <a:off x="3213100" y="4825523"/>
            <a:ext cx="1327641" cy="400528"/>
            <a:chOff x="3213100" y="4825523"/>
            <a:chExt cx="1327641" cy="400528"/>
          </a:xfrm>
        </p:grpSpPr>
        <p:sp>
          <p:nvSpPr>
            <p:cNvPr id="2640" name="SMARTInkShape-3915"/>
            <p:cNvSpPr/>
            <p:nvPr>
              <p:custDataLst>
                <p:tags r:id="rId255"/>
              </p:custDataLst>
            </p:nvPr>
          </p:nvSpPr>
          <p:spPr>
            <a:xfrm>
              <a:off x="4122038" y="4927600"/>
              <a:ext cx="176913" cy="240873"/>
            </a:xfrm>
            <a:custGeom>
              <a:avLst/>
              <a:gdLst/>
              <a:ahLst/>
              <a:cxnLst/>
              <a:rect l="0" t="0" r="0" b="0"/>
              <a:pathLst>
                <a:path w="176913" h="240873">
                  <a:moveTo>
                    <a:pt x="176912" y="0"/>
                  </a:moveTo>
                  <a:lnTo>
                    <a:pt x="176912" y="0"/>
                  </a:lnTo>
                  <a:lnTo>
                    <a:pt x="129559" y="0"/>
                  </a:lnTo>
                  <a:lnTo>
                    <a:pt x="96959" y="3371"/>
                  </a:lnTo>
                  <a:lnTo>
                    <a:pt x="56383" y="15195"/>
                  </a:lnTo>
                  <a:lnTo>
                    <a:pt x="34190" y="23474"/>
                  </a:lnTo>
                  <a:lnTo>
                    <a:pt x="25756" y="30659"/>
                  </a:lnTo>
                  <a:lnTo>
                    <a:pt x="17041" y="49379"/>
                  </a:lnTo>
                  <a:lnTo>
                    <a:pt x="7474" y="91152"/>
                  </a:lnTo>
                  <a:lnTo>
                    <a:pt x="5859" y="131678"/>
                  </a:lnTo>
                  <a:lnTo>
                    <a:pt x="1176" y="177313"/>
                  </a:lnTo>
                  <a:lnTo>
                    <a:pt x="0" y="221574"/>
                  </a:lnTo>
                  <a:lnTo>
                    <a:pt x="2564" y="228535"/>
                  </a:lnTo>
                  <a:lnTo>
                    <a:pt x="7974" y="236420"/>
                  </a:lnTo>
                  <a:lnTo>
                    <a:pt x="13869" y="239131"/>
                  </a:lnTo>
                  <a:lnTo>
                    <a:pt x="32522" y="240872"/>
                  </a:lnTo>
                  <a:lnTo>
                    <a:pt x="73500" y="236217"/>
                  </a:lnTo>
                  <a:lnTo>
                    <a:pt x="113917" y="235200"/>
                  </a:lnTo>
                  <a:lnTo>
                    <a:pt x="14516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1" name="SMARTInkShape-3916"/>
            <p:cNvSpPr/>
            <p:nvPr>
              <p:custDataLst>
                <p:tags r:id="rId256"/>
              </p:custDataLst>
            </p:nvPr>
          </p:nvSpPr>
          <p:spPr>
            <a:xfrm>
              <a:off x="4489450" y="4876800"/>
              <a:ext cx="51291" cy="330201"/>
            </a:xfrm>
            <a:custGeom>
              <a:avLst/>
              <a:gdLst/>
              <a:ahLst/>
              <a:cxnLst/>
              <a:rect l="0" t="0" r="0" b="0"/>
              <a:pathLst>
                <a:path w="51291" h="3302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24027" y="52360"/>
                  </a:lnTo>
                  <a:lnTo>
                    <a:pt x="36203" y="96104"/>
                  </a:lnTo>
                  <a:lnTo>
                    <a:pt x="44548" y="132083"/>
                  </a:lnTo>
                  <a:lnTo>
                    <a:pt x="50843" y="171591"/>
                  </a:lnTo>
                  <a:lnTo>
                    <a:pt x="51290" y="212671"/>
                  </a:lnTo>
                  <a:lnTo>
                    <a:pt x="47255" y="248801"/>
                  </a:lnTo>
                  <a:lnTo>
                    <a:pt x="35168" y="291265"/>
                  </a:lnTo>
                  <a:lnTo>
                    <a:pt x="24097" y="31007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2" name="SMARTInkShape-3917"/>
            <p:cNvSpPr/>
            <p:nvPr>
              <p:custDataLst>
                <p:tags r:id="rId257"/>
              </p:custDataLst>
            </p:nvPr>
          </p:nvSpPr>
          <p:spPr>
            <a:xfrm>
              <a:off x="4343400" y="5054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3" name="SMARTInkShape-3918"/>
            <p:cNvSpPr/>
            <p:nvPr>
              <p:custDataLst>
                <p:tags r:id="rId258"/>
              </p:custDataLst>
            </p:nvPr>
          </p:nvSpPr>
          <p:spPr>
            <a:xfrm>
              <a:off x="4362450" y="5156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6479"/>
                  </a:lnTo>
                  <a:lnTo>
                    <a:pt x="3240" y="510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4" name="SMARTInkShape-3919"/>
            <p:cNvSpPr/>
            <p:nvPr>
              <p:custDataLst>
                <p:tags r:id="rId259"/>
              </p:custDataLst>
            </p:nvPr>
          </p:nvSpPr>
          <p:spPr>
            <a:xfrm>
              <a:off x="4095750" y="50673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8183" y="22290"/>
                  </a:lnTo>
                  <a:lnTo>
                    <a:pt x="87026" y="16639"/>
                  </a:lnTo>
                  <a:lnTo>
                    <a:pt x="129816" y="712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5" name="SMARTInkShape-3920"/>
            <p:cNvSpPr/>
            <p:nvPr>
              <p:custDataLst>
                <p:tags r:id="rId260"/>
              </p:custDataLst>
            </p:nvPr>
          </p:nvSpPr>
          <p:spPr>
            <a:xfrm>
              <a:off x="3563069" y="4847337"/>
              <a:ext cx="145332" cy="372364"/>
            </a:xfrm>
            <a:custGeom>
              <a:avLst/>
              <a:gdLst/>
              <a:ahLst/>
              <a:cxnLst/>
              <a:rect l="0" t="0" r="0" b="0"/>
              <a:pathLst>
                <a:path w="145332" h="372364">
                  <a:moveTo>
                    <a:pt x="145331" y="23113"/>
                  </a:moveTo>
                  <a:lnTo>
                    <a:pt x="145331" y="23113"/>
                  </a:lnTo>
                  <a:lnTo>
                    <a:pt x="140967" y="12974"/>
                  </a:lnTo>
                  <a:lnTo>
                    <a:pt x="139864" y="5436"/>
                  </a:lnTo>
                  <a:lnTo>
                    <a:pt x="138158" y="2862"/>
                  </a:lnTo>
                  <a:lnTo>
                    <a:pt x="135610" y="1145"/>
                  </a:lnTo>
                  <a:lnTo>
                    <a:pt x="132502" y="0"/>
                  </a:lnTo>
                  <a:lnTo>
                    <a:pt x="118011" y="1762"/>
                  </a:lnTo>
                  <a:lnTo>
                    <a:pt x="96941" y="10123"/>
                  </a:lnTo>
                  <a:lnTo>
                    <a:pt x="69453" y="35021"/>
                  </a:lnTo>
                  <a:lnTo>
                    <a:pt x="38966" y="75952"/>
                  </a:lnTo>
                  <a:lnTo>
                    <a:pt x="21858" y="111273"/>
                  </a:lnTo>
                  <a:lnTo>
                    <a:pt x="8610" y="150490"/>
                  </a:lnTo>
                  <a:lnTo>
                    <a:pt x="369" y="191438"/>
                  </a:lnTo>
                  <a:lnTo>
                    <a:pt x="0" y="233155"/>
                  </a:lnTo>
                  <a:lnTo>
                    <a:pt x="5245" y="273804"/>
                  </a:lnTo>
                  <a:lnTo>
                    <a:pt x="14631" y="310685"/>
                  </a:lnTo>
                  <a:lnTo>
                    <a:pt x="31503" y="338365"/>
                  </a:lnTo>
                  <a:lnTo>
                    <a:pt x="62781" y="37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6" name="SMARTInkShape-3921"/>
            <p:cNvSpPr/>
            <p:nvPr>
              <p:custDataLst>
                <p:tags r:id="rId261"/>
              </p:custDataLst>
            </p:nvPr>
          </p:nvSpPr>
          <p:spPr>
            <a:xfrm>
              <a:off x="3810371" y="4956179"/>
              <a:ext cx="163205" cy="229358"/>
            </a:xfrm>
            <a:custGeom>
              <a:avLst/>
              <a:gdLst/>
              <a:ahLst/>
              <a:cxnLst/>
              <a:rect l="0" t="0" r="0" b="0"/>
              <a:pathLst>
                <a:path w="163205" h="229358">
                  <a:moveTo>
                    <a:pt x="31379" y="15871"/>
                  </a:moveTo>
                  <a:lnTo>
                    <a:pt x="31379" y="15871"/>
                  </a:lnTo>
                  <a:lnTo>
                    <a:pt x="31379" y="4131"/>
                  </a:lnTo>
                  <a:lnTo>
                    <a:pt x="31379" y="6827"/>
                  </a:lnTo>
                  <a:lnTo>
                    <a:pt x="16452" y="51514"/>
                  </a:lnTo>
                  <a:lnTo>
                    <a:pt x="8074" y="90435"/>
                  </a:lnTo>
                  <a:lnTo>
                    <a:pt x="2445" y="128667"/>
                  </a:lnTo>
                  <a:lnTo>
                    <a:pt x="185" y="172024"/>
                  </a:lnTo>
                  <a:lnTo>
                    <a:pt x="0" y="181356"/>
                  </a:lnTo>
                  <a:lnTo>
                    <a:pt x="5438" y="199252"/>
                  </a:lnTo>
                  <a:lnTo>
                    <a:pt x="14911" y="214496"/>
                  </a:lnTo>
                  <a:lnTo>
                    <a:pt x="26175" y="223623"/>
                  </a:lnTo>
                  <a:lnTo>
                    <a:pt x="40121" y="228149"/>
                  </a:lnTo>
                  <a:lnTo>
                    <a:pt x="47790" y="229357"/>
                  </a:lnTo>
                  <a:lnTo>
                    <a:pt x="63838" y="226935"/>
                  </a:lnTo>
                  <a:lnTo>
                    <a:pt x="88739" y="215756"/>
                  </a:lnTo>
                  <a:lnTo>
                    <a:pt x="129479" y="186179"/>
                  </a:lnTo>
                  <a:lnTo>
                    <a:pt x="141066" y="171056"/>
                  </a:lnTo>
                  <a:lnTo>
                    <a:pt x="148781" y="136562"/>
                  </a:lnTo>
                  <a:lnTo>
                    <a:pt x="154438" y="91691"/>
                  </a:lnTo>
                  <a:lnTo>
                    <a:pt x="160582" y="52761"/>
                  </a:lnTo>
                  <a:lnTo>
                    <a:pt x="163204" y="18846"/>
                  </a:lnTo>
                  <a:lnTo>
                    <a:pt x="160994" y="7551"/>
                  </a:lnTo>
                  <a:lnTo>
                    <a:pt x="157660" y="1590"/>
                  </a:lnTo>
                  <a:lnTo>
                    <a:pt x="155783" y="0"/>
                  </a:lnTo>
                  <a:lnTo>
                    <a:pt x="153120" y="351"/>
                  </a:lnTo>
                  <a:lnTo>
                    <a:pt x="146399" y="4505"/>
                  </a:lnTo>
                  <a:lnTo>
                    <a:pt x="142471" y="9173"/>
                  </a:lnTo>
                  <a:lnTo>
                    <a:pt x="139329" y="1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7" name="SMARTInkShape-3922"/>
            <p:cNvSpPr/>
            <p:nvPr>
              <p:custDataLst>
                <p:tags r:id="rId262"/>
              </p:custDataLst>
            </p:nvPr>
          </p:nvSpPr>
          <p:spPr>
            <a:xfrm>
              <a:off x="3327400" y="5016500"/>
              <a:ext cx="114301" cy="137172"/>
            </a:xfrm>
            <a:custGeom>
              <a:avLst/>
              <a:gdLst/>
              <a:ahLst/>
              <a:cxnLst/>
              <a:rect l="0" t="0" r="0" b="0"/>
              <a:pathLst>
                <a:path w="114301" h="137172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8789" y="26167"/>
                  </a:lnTo>
                  <a:lnTo>
                    <a:pt x="12209" y="23794"/>
                  </a:lnTo>
                  <a:lnTo>
                    <a:pt x="27136" y="20456"/>
                  </a:lnTo>
                  <a:lnTo>
                    <a:pt x="38872" y="25319"/>
                  </a:lnTo>
                  <a:lnTo>
                    <a:pt x="44965" y="29580"/>
                  </a:lnTo>
                  <a:lnTo>
                    <a:pt x="60282" y="52430"/>
                  </a:lnTo>
                  <a:lnTo>
                    <a:pt x="67015" y="84914"/>
                  </a:lnTo>
                  <a:lnTo>
                    <a:pt x="59425" y="128784"/>
                  </a:lnTo>
                  <a:lnTo>
                    <a:pt x="58667" y="134539"/>
                  </a:lnTo>
                  <a:lnTo>
                    <a:pt x="56750" y="136965"/>
                  </a:lnTo>
                  <a:lnTo>
                    <a:pt x="54061" y="137171"/>
                  </a:lnTo>
                  <a:lnTo>
                    <a:pt x="50857" y="135897"/>
                  </a:lnTo>
                  <a:lnTo>
                    <a:pt x="48721" y="131521"/>
                  </a:lnTo>
                  <a:lnTo>
                    <a:pt x="46348" y="117249"/>
                  </a:lnTo>
                  <a:lnTo>
                    <a:pt x="48383" y="86011"/>
                  </a:lnTo>
                  <a:lnTo>
                    <a:pt x="60197" y="53315"/>
                  </a:lnTo>
                  <a:lnTo>
                    <a:pt x="77103" y="280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8" name="SMARTInkShape-3923"/>
            <p:cNvSpPr/>
            <p:nvPr>
              <p:custDataLst>
                <p:tags r:id="rId263"/>
              </p:custDataLst>
            </p:nvPr>
          </p:nvSpPr>
          <p:spPr>
            <a:xfrm>
              <a:off x="3213100" y="4825523"/>
              <a:ext cx="167020" cy="358605"/>
            </a:xfrm>
            <a:custGeom>
              <a:avLst/>
              <a:gdLst/>
              <a:ahLst/>
              <a:cxnLst/>
              <a:rect l="0" t="0" r="0" b="0"/>
              <a:pathLst>
                <a:path w="167020" h="358605">
                  <a:moveTo>
                    <a:pt x="31750" y="165577"/>
                  </a:moveTo>
                  <a:lnTo>
                    <a:pt x="31750" y="165577"/>
                  </a:lnTo>
                  <a:lnTo>
                    <a:pt x="31750" y="208293"/>
                  </a:lnTo>
                  <a:lnTo>
                    <a:pt x="31750" y="246515"/>
                  </a:lnTo>
                  <a:lnTo>
                    <a:pt x="28379" y="289121"/>
                  </a:lnTo>
                  <a:lnTo>
                    <a:pt x="30353" y="335508"/>
                  </a:lnTo>
                  <a:lnTo>
                    <a:pt x="31566" y="358604"/>
                  </a:lnTo>
                  <a:lnTo>
                    <a:pt x="31627" y="358467"/>
                  </a:lnTo>
                  <a:lnTo>
                    <a:pt x="31033" y="318146"/>
                  </a:lnTo>
                  <a:lnTo>
                    <a:pt x="28374" y="287007"/>
                  </a:lnTo>
                  <a:lnTo>
                    <a:pt x="28603" y="240713"/>
                  </a:lnTo>
                  <a:lnTo>
                    <a:pt x="29652" y="213551"/>
                  </a:lnTo>
                  <a:lnTo>
                    <a:pt x="31762" y="186270"/>
                  </a:lnTo>
                  <a:lnTo>
                    <a:pt x="34580" y="158912"/>
                  </a:lnTo>
                  <a:lnTo>
                    <a:pt x="37870" y="131500"/>
                  </a:lnTo>
                  <a:lnTo>
                    <a:pt x="45288" y="87872"/>
                  </a:lnTo>
                  <a:lnTo>
                    <a:pt x="57398" y="41188"/>
                  </a:lnTo>
                  <a:lnTo>
                    <a:pt x="66432" y="21393"/>
                  </a:lnTo>
                  <a:lnTo>
                    <a:pt x="77503" y="10243"/>
                  </a:lnTo>
                  <a:lnTo>
                    <a:pt x="102378" y="0"/>
                  </a:lnTo>
                  <a:lnTo>
                    <a:pt x="121937" y="2382"/>
                  </a:lnTo>
                  <a:lnTo>
                    <a:pt x="132091" y="5980"/>
                  </a:lnTo>
                  <a:lnTo>
                    <a:pt x="149018" y="23149"/>
                  </a:lnTo>
                  <a:lnTo>
                    <a:pt x="161480" y="47242"/>
                  </a:lnTo>
                  <a:lnTo>
                    <a:pt x="167019" y="74413"/>
                  </a:lnTo>
                  <a:lnTo>
                    <a:pt x="163395" y="114106"/>
                  </a:lnTo>
                  <a:lnTo>
                    <a:pt x="150013" y="145936"/>
                  </a:lnTo>
                  <a:lnTo>
                    <a:pt x="134876" y="160610"/>
                  </a:lnTo>
                  <a:lnTo>
                    <a:pt x="114978" y="171131"/>
                  </a:lnTo>
                  <a:lnTo>
                    <a:pt x="76714" y="180314"/>
                  </a:lnTo>
                  <a:lnTo>
                    <a:pt x="31146" y="181894"/>
                  </a:lnTo>
                  <a:lnTo>
                    <a:pt x="11816" y="177467"/>
                  </a:lnTo>
                  <a:lnTo>
                    <a:pt x="0" y="17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8" name="SMARTInkShape-Group719"/>
          <p:cNvGrpSpPr/>
          <p:nvPr/>
        </p:nvGrpSpPr>
        <p:grpSpPr>
          <a:xfrm>
            <a:off x="2410806" y="4889500"/>
            <a:ext cx="477081" cy="330201"/>
            <a:chOff x="2410806" y="4889500"/>
            <a:chExt cx="477081" cy="330201"/>
          </a:xfrm>
        </p:grpSpPr>
        <p:sp>
          <p:nvSpPr>
            <p:cNvPr id="2650" name="SMARTInkShape-3924"/>
            <p:cNvSpPr/>
            <p:nvPr>
              <p:custDataLst>
                <p:tags r:id="rId247"/>
              </p:custDataLst>
            </p:nvPr>
          </p:nvSpPr>
          <p:spPr>
            <a:xfrm>
              <a:off x="2410806" y="4964861"/>
              <a:ext cx="103795" cy="254840"/>
            </a:xfrm>
            <a:custGeom>
              <a:avLst/>
              <a:gdLst/>
              <a:ahLst/>
              <a:cxnLst/>
              <a:rect l="0" t="0" r="0" b="0"/>
              <a:pathLst>
                <a:path w="103795" h="254840">
                  <a:moveTo>
                    <a:pt x="65694" y="32589"/>
                  </a:moveTo>
                  <a:lnTo>
                    <a:pt x="65694" y="32589"/>
                  </a:lnTo>
                  <a:lnTo>
                    <a:pt x="65694" y="639"/>
                  </a:lnTo>
                  <a:lnTo>
                    <a:pt x="63577" y="0"/>
                  </a:lnTo>
                  <a:lnTo>
                    <a:pt x="55581" y="3053"/>
                  </a:lnTo>
                  <a:lnTo>
                    <a:pt x="39179" y="29560"/>
                  </a:lnTo>
                  <a:lnTo>
                    <a:pt x="25217" y="64404"/>
                  </a:lnTo>
                  <a:lnTo>
                    <a:pt x="11015" y="107407"/>
                  </a:lnTo>
                  <a:lnTo>
                    <a:pt x="0" y="152389"/>
                  </a:lnTo>
                  <a:lnTo>
                    <a:pt x="5452" y="190727"/>
                  </a:lnTo>
                  <a:lnTo>
                    <a:pt x="12833" y="207864"/>
                  </a:lnTo>
                  <a:lnTo>
                    <a:pt x="26220" y="220700"/>
                  </a:lnTo>
                  <a:lnTo>
                    <a:pt x="63672" y="238725"/>
                  </a:lnTo>
                  <a:lnTo>
                    <a:pt x="103794" y="25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1" name="SMARTInkShape-3925"/>
            <p:cNvSpPr/>
            <p:nvPr>
              <p:custDataLst>
                <p:tags r:id="rId248"/>
              </p:custDataLst>
            </p:nvPr>
          </p:nvSpPr>
          <p:spPr>
            <a:xfrm>
              <a:off x="2813050" y="4889500"/>
              <a:ext cx="74837" cy="228601"/>
            </a:xfrm>
            <a:custGeom>
              <a:avLst/>
              <a:gdLst/>
              <a:ahLst/>
              <a:cxnLst/>
              <a:rect l="0" t="0" r="0" b="0"/>
              <a:pathLst>
                <a:path w="74837" h="228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4537" y="39232"/>
                  </a:lnTo>
                  <a:lnTo>
                    <a:pt x="60563" y="82180"/>
                  </a:lnTo>
                  <a:lnTo>
                    <a:pt x="72072" y="116252"/>
                  </a:lnTo>
                  <a:lnTo>
                    <a:pt x="74836" y="150210"/>
                  </a:lnTo>
                  <a:lnTo>
                    <a:pt x="62423" y="182236"/>
                  </a:lnTo>
                  <a:lnTo>
                    <a:pt x="317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2" name="SMARTInkShape-3926"/>
            <p:cNvSpPr/>
            <p:nvPr>
              <p:custDataLst>
                <p:tags r:id="rId249"/>
              </p:custDataLst>
            </p:nvPr>
          </p:nvSpPr>
          <p:spPr>
            <a:xfrm>
              <a:off x="2711450" y="489219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12700" y="3659"/>
                  </a:moveTo>
                  <a:lnTo>
                    <a:pt x="12700" y="3659"/>
                  </a:lnTo>
                  <a:lnTo>
                    <a:pt x="5958" y="288"/>
                  </a:lnTo>
                  <a:lnTo>
                    <a:pt x="3972" y="0"/>
                  </a:lnTo>
                  <a:lnTo>
                    <a:pt x="2648" y="514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3" name="SMARTInkShape-3927"/>
            <p:cNvSpPr/>
            <p:nvPr>
              <p:custDataLst>
                <p:tags r:id="rId250"/>
              </p:custDataLst>
            </p:nvPr>
          </p:nvSpPr>
          <p:spPr>
            <a:xfrm>
              <a:off x="2730500" y="50038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12209" y="47563"/>
                  </a:lnTo>
                  <a:lnTo>
                    <a:pt x="18404" y="94453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4" name="SMARTInkShape-3928"/>
            <p:cNvSpPr/>
            <p:nvPr>
              <p:custDataLst>
                <p:tags r:id="rId251"/>
              </p:custDataLst>
            </p:nvPr>
          </p:nvSpPr>
          <p:spPr>
            <a:xfrm>
              <a:off x="2622550" y="4940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5" name="SMARTInkShape-3929"/>
            <p:cNvSpPr/>
            <p:nvPr>
              <p:custDataLst>
                <p:tags r:id="rId252"/>
              </p:custDataLst>
            </p:nvPr>
          </p:nvSpPr>
          <p:spPr>
            <a:xfrm>
              <a:off x="2635250" y="50228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3371" y="33878"/>
                  </a:lnTo>
                  <a:lnTo>
                    <a:pt x="17891" y="81227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6" name="SMARTInkShape-3930"/>
            <p:cNvSpPr/>
            <p:nvPr>
              <p:custDataLst>
                <p:tags r:id="rId253"/>
              </p:custDataLst>
            </p:nvPr>
          </p:nvSpPr>
          <p:spPr>
            <a:xfrm>
              <a:off x="2597150" y="491124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7" name="SMARTInkShape-3931"/>
            <p:cNvSpPr/>
            <p:nvPr>
              <p:custDataLst>
                <p:tags r:id="rId254"/>
              </p:custDataLst>
            </p:nvPr>
          </p:nvSpPr>
          <p:spPr>
            <a:xfrm>
              <a:off x="2571750" y="50228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5467" y="8028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9" name="SMARTInkShape-3932"/>
          <p:cNvSpPr/>
          <p:nvPr>
            <p:custDataLst>
              <p:tags r:id="rId3"/>
            </p:custDataLst>
          </p:nvPr>
        </p:nvSpPr>
        <p:spPr>
          <a:xfrm>
            <a:off x="4768850" y="4400550"/>
            <a:ext cx="165101" cy="19051"/>
          </a:xfrm>
          <a:custGeom>
            <a:avLst/>
            <a:gdLst/>
            <a:ahLst/>
            <a:cxnLst/>
            <a:rect l="0" t="0" r="0" b="0"/>
            <a:pathLst>
              <a:path w="165101" h="19051">
                <a:moveTo>
                  <a:pt x="0" y="19050"/>
                </a:moveTo>
                <a:lnTo>
                  <a:pt x="0" y="19050"/>
                </a:lnTo>
                <a:lnTo>
                  <a:pt x="44044" y="4560"/>
                </a:lnTo>
                <a:lnTo>
                  <a:pt x="82116" y="1351"/>
                </a:lnTo>
                <a:lnTo>
                  <a:pt x="119816" y="400"/>
                </a:lnTo>
                <a:lnTo>
                  <a:pt x="165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7" name="SMARTInkShape-Group721"/>
          <p:cNvGrpSpPr/>
          <p:nvPr/>
        </p:nvGrpSpPr>
        <p:grpSpPr>
          <a:xfrm>
            <a:off x="3257550" y="4203700"/>
            <a:ext cx="1945768" cy="393701"/>
            <a:chOff x="3257550" y="4203700"/>
            <a:chExt cx="1945768" cy="393701"/>
          </a:xfrm>
        </p:grpSpPr>
        <p:sp>
          <p:nvSpPr>
            <p:cNvPr id="2660" name="SMARTInkShape-3933"/>
            <p:cNvSpPr/>
            <p:nvPr>
              <p:custDataLst>
                <p:tags r:id="rId240"/>
              </p:custDataLst>
            </p:nvPr>
          </p:nvSpPr>
          <p:spPr>
            <a:xfrm>
              <a:off x="3816350" y="4251438"/>
              <a:ext cx="527051" cy="282463"/>
            </a:xfrm>
            <a:custGeom>
              <a:avLst/>
              <a:gdLst/>
              <a:ahLst/>
              <a:cxnLst/>
              <a:rect l="0" t="0" r="0" b="0"/>
              <a:pathLst>
                <a:path w="527051" h="282463">
                  <a:moveTo>
                    <a:pt x="0" y="282462"/>
                  </a:moveTo>
                  <a:lnTo>
                    <a:pt x="0" y="282462"/>
                  </a:lnTo>
                  <a:lnTo>
                    <a:pt x="44240" y="280580"/>
                  </a:lnTo>
                  <a:lnTo>
                    <a:pt x="79901" y="275554"/>
                  </a:lnTo>
                  <a:lnTo>
                    <a:pt x="117983" y="269597"/>
                  </a:lnTo>
                  <a:lnTo>
                    <a:pt x="155373" y="265244"/>
                  </a:lnTo>
                  <a:lnTo>
                    <a:pt x="186442" y="262074"/>
                  </a:lnTo>
                  <a:lnTo>
                    <a:pt x="199890" y="258052"/>
                  </a:lnTo>
                  <a:lnTo>
                    <a:pt x="200287" y="258427"/>
                  </a:lnTo>
                  <a:lnTo>
                    <a:pt x="198848" y="260726"/>
                  </a:lnTo>
                  <a:lnTo>
                    <a:pt x="197476" y="261621"/>
                  </a:lnTo>
                  <a:lnTo>
                    <a:pt x="194071" y="262616"/>
                  </a:lnTo>
                  <a:lnTo>
                    <a:pt x="192880" y="262176"/>
                  </a:lnTo>
                  <a:lnTo>
                    <a:pt x="192087" y="261177"/>
                  </a:lnTo>
                  <a:lnTo>
                    <a:pt x="191558" y="259805"/>
                  </a:lnTo>
                  <a:lnTo>
                    <a:pt x="190500" y="258891"/>
                  </a:lnTo>
                  <a:lnTo>
                    <a:pt x="185126" y="257303"/>
                  </a:lnTo>
                  <a:lnTo>
                    <a:pt x="184584" y="255288"/>
                  </a:lnTo>
                  <a:lnTo>
                    <a:pt x="178690" y="208075"/>
                  </a:lnTo>
                  <a:lnTo>
                    <a:pt x="178064" y="166426"/>
                  </a:lnTo>
                  <a:lnTo>
                    <a:pt x="179799" y="134699"/>
                  </a:lnTo>
                  <a:lnTo>
                    <a:pt x="186623" y="92631"/>
                  </a:lnTo>
                  <a:lnTo>
                    <a:pt x="195833" y="71798"/>
                  </a:lnTo>
                  <a:lnTo>
                    <a:pt x="237072" y="26756"/>
                  </a:lnTo>
                  <a:lnTo>
                    <a:pt x="269210" y="7809"/>
                  </a:lnTo>
                  <a:lnTo>
                    <a:pt x="302173" y="0"/>
                  </a:lnTo>
                  <a:lnTo>
                    <a:pt x="327540" y="1057"/>
                  </a:lnTo>
                  <a:lnTo>
                    <a:pt x="348462" y="9210"/>
                  </a:lnTo>
                  <a:lnTo>
                    <a:pt x="368066" y="27304"/>
                  </a:lnTo>
                  <a:lnTo>
                    <a:pt x="375252" y="44410"/>
                  </a:lnTo>
                  <a:lnTo>
                    <a:pt x="377034" y="64478"/>
                  </a:lnTo>
                  <a:lnTo>
                    <a:pt x="368693" y="99576"/>
                  </a:lnTo>
                  <a:lnTo>
                    <a:pt x="348974" y="136787"/>
                  </a:lnTo>
                  <a:lnTo>
                    <a:pt x="318909" y="183523"/>
                  </a:lnTo>
                  <a:lnTo>
                    <a:pt x="307542" y="202506"/>
                  </a:lnTo>
                  <a:lnTo>
                    <a:pt x="299648" y="239520"/>
                  </a:lnTo>
                  <a:lnTo>
                    <a:pt x="300659" y="243957"/>
                  </a:lnTo>
                  <a:lnTo>
                    <a:pt x="305547" y="250767"/>
                  </a:lnTo>
                  <a:lnTo>
                    <a:pt x="316185" y="254264"/>
                  </a:lnTo>
                  <a:lnTo>
                    <a:pt x="359495" y="256509"/>
                  </a:lnTo>
                  <a:lnTo>
                    <a:pt x="406064" y="260269"/>
                  </a:lnTo>
                  <a:lnTo>
                    <a:pt x="448869" y="262481"/>
                  </a:lnTo>
                  <a:lnTo>
                    <a:pt x="488363" y="266508"/>
                  </a:lnTo>
                  <a:lnTo>
                    <a:pt x="527050" y="269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1" name="SMARTInkShape-3934"/>
            <p:cNvSpPr/>
            <p:nvPr>
              <p:custDataLst>
                <p:tags r:id="rId241"/>
              </p:custDataLst>
            </p:nvPr>
          </p:nvSpPr>
          <p:spPr>
            <a:xfrm>
              <a:off x="4432300" y="4203700"/>
              <a:ext cx="88791" cy="368301"/>
            </a:xfrm>
            <a:custGeom>
              <a:avLst/>
              <a:gdLst/>
              <a:ahLst/>
              <a:cxnLst/>
              <a:rect l="0" t="0" r="0" b="0"/>
              <a:pathLst>
                <a:path w="88791" h="3683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46448" y="22322"/>
                  </a:lnTo>
                  <a:lnTo>
                    <a:pt x="67463" y="63764"/>
                  </a:lnTo>
                  <a:lnTo>
                    <a:pt x="79607" y="101952"/>
                  </a:lnTo>
                  <a:lnTo>
                    <a:pt x="87592" y="144795"/>
                  </a:lnTo>
                  <a:lnTo>
                    <a:pt x="88790" y="189707"/>
                  </a:lnTo>
                  <a:lnTo>
                    <a:pt x="81324" y="231775"/>
                  </a:lnTo>
                  <a:lnTo>
                    <a:pt x="67894" y="270933"/>
                  </a:lnTo>
                  <a:lnTo>
                    <a:pt x="50166" y="307152"/>
                  </a:lnTo>
                  <a:lnTo>
                    <a:pt x="13567" y="35329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2" name="SMARTInkShape-3935"/>
            <p:cNvSpPr/>
            <p:nvPr>
              <p:custDataLst>
                <p:tags r:id="rId242"/>
              </p:custDataLst>
            </p:nvPr>
          </p:nvSpPr>
          <p:spPr>
            <a:xfrm>
              <a:off x="4718050" y="447675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19050"/>
                  </a:moveTo>
                  <a:lnTo>
                    <a:pt x="0" y="19050"/>
                  </a:lnTo>
                  <a:lnTo>
                    <a:pt x="33944" y="18344"/>
                  </a:lnTo>
                  <a:lnTo>
                    <a:pt x="69884" y="15679"/>
                  </a:lnTo>
                  <a:lnTo>
                    <a:pt x="111728" y="14024"/>
                  </a:lnTo>
                  <a:lnTo>
                    <a:pt x="155491" y="11877"/>
                  </a:lnTo>
                  <a:lnTo>
                    <a:pt x="198458" y="621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" name="SMARTInkShape-3936"/>
            <p:cNvSpPr/>
            <p:nvPr>
              <p:custDataLst>
                <p:tags r:id="rId243"/>
              </p:custDataLst>
            </p:nvPr>
          </p:nvSpPr>
          <p:spPr>
            <a:xfrm>
              <a:off x="5168900" y="4288942"/>
              <a:ext cx="34418" cy="295759"/>
            </a:xfrm>
            <a:custGeom>
              <a:avLst/>
              <a:gdLst/>
              <a:ahLst/>
              <a:cxnLst/>
              <a:rect l="0" t="0" r="0" b="0"/>
              <a:pathLst>
                <a:path w="34418" h="295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4418" y="23262"/>
                  </a:lnTo>
                  <a:lnTo>
                    <a:pt x="34046" y="69988"/>
                  </a:lnTo>
                  <a:lnTo>
                    <a:pt x="34417" y="112160"/>
                  </a:lnTo>
                  <a:lnTo>
                    <a:pt x="32229" y="157714"/>
                  </a:lnTo>
                  <a:lnTo>
                    <a:pt x="28906" y="201479"/>
                  </a:lnTo>
                  <a:lnTo>
                    <a:pt x="25076" y="240687"/>
                  </a:lnTo>
                  <a:lnTo>
                    <a:pt x="1905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4" name="SMARTInkShape-3937"/>
            <p:cNvSpPr/>
            <p:nvPr>
              <p:custDataLst>
                <p:tags r:id="rId244"/>
              </p:custDataLst>
            </p:nvPr>
          </p:nvSpPr>
          <p:spPr>
            <a:xfrm>
              <a:off x="3647717" y="4260850"/>
              <a:ext cx="155934" cy="336551"/>
            </a:xfrm>
            <a:custGeom>
              <a:avLst/>
              <a:gdLst/>
              <a:ahLst/>
              <a:cxnLst/>
              <a:rect l="0" t="0" r="0" b="0"/>
              <a:pathLst>
                <a:path w="155934" h="336551">
                  <a:moveTo>
                    <a:pt x="155933" y="0"/>
                  </a:moveTo>
                  <a:lnTo>
                    <a:pt x="155933" y="0"/>
                  </a:lnTo>
                  <a:lnTo>
                    <a:pt x="143724" y="0"/>
                  </a:lnTo>
                  <a:lnTo>
                    <a:pt x="128797" y="6742"/>
                  </a:lnTo>
                  <a:lnTo>
                    <a:pt x="91006" y="39967"/>
                  </a:lnTo>
                  <a:lnTo>
                    <a:pt x="56586" y="85584"/>
                  </a:lnTo>
                  <a:lnTo>
                    <a:pt x="31796" y="131976"/>
                  </a:lnTo>
                  <a:lnTo>
                    <a:pt x="17505" y="167311"/>
                  </a:lnTo>
                  <a:lnTo>
                    <a:pt x="7861" y="202301"/>
                  </a:lnTo>
                  <a:lnTo>
                    <a:pt x="1929" y="235962"/>
                  </a:lnTo>
                  <a:lnTo>
                    <a:pt x="0" y="280562"/>
                  </a:lnTo>
                  <a:lnTo>
                    <a:pt x="4550" y="302730"/>
                  </a:lnTo>
                  <a:lnTo>
                    <a:pt x="15038" y="318226"/>
                  </a:lnTo>
                  <a:lnTo>
                    <a:pt x="35283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5" name="SMARTInkShape-3938"/>
            <p:cNvSpPr/>
            <p:nvPr>
              <p:custDataLst>
                <p:tags r:id="rId245"/>
              </p:custDataLst>
            </p:nvPr>
          </p:nvSpPr>
          <p:spPr>
            <a:xfrm>
              <a:off x="3333750" y="4375150"/>
              <a:ext cx="139701" cy="166869"/>
            </a:xfrm>
            <a:custGeom>
              <a:avLst/>
              <a:gdLst/>
              <a:ahLst/>
              <a:cxnLst/>
              <a:rect l="0" t="0" r="0" b="0"/>
              <a:pathLst>
                <a:path w="139701" h="166869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881" y="26166"/>
                  </a:lnTo>
                  <a:lnTo>
                    <a:pt x="3371" y="23794"/>
                  </a:lnTo>
                  <a:lnTo>
                    <a:pt x="12209" y="17085"/>
                  </a:lnTo>
                  <a:lnTo>
                    <a:pt x="17312" y="17033"/>
                  </a:lnTo>
                  <a:lnTo>
                    <a:pt x="30507" y="20741"/>
                  </a:lnTo>
                  <a:lnTo>
                    <a:pt x="50432" y="34132"/>
                  </a:lnTo>
                  <a:lnTo>
                    <a:pt x="66370" y="61619"/>
                  </a:lnTo>
                  <a:lnTo>
                    <a:pt x="73287" y="96574"/>
                  </a:lnTo>
                  <a:lnTo>
                    <a:pt x="69261" y="119357"/>
                  </a:lnTo>
                  <a:lnTo>
                    <a:pt x="52800" y="155986"/>
                  </a:lnTo>
                  <a:lnTo>
                    <a:pt x="47900" y="161141"/>
                  </a:lnTo>
                  <a:lnTo>
                    <a:pt x="36811" y="166868"/>
                  </a:lnTo>
                  <a:lnTo>
                    <a:pt x="33007" y="165573"/>
                  </a:lnTo>
                  <a:lnTo>
                    <a:pt x="30471" y="161889"/>
                  </a:lnTo>
                  <a:lnTo>
                    <a:pt x="28781" y="156608"/>
                  </a:lnTo>
                  <a:lnTo>
                    <a:pt x="33144" y="125581"/>
                  </a:lnTo>
                  <a:lnTo>
                    <a:pt x="50116" y="81738"/>
                  </a:lnTo>
                  <a:lnTo>
                    <a:pt x="83131" y="431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SMARTInkShape-3939"/>
            <p:cNvSpPr/>
            <p:nvPr>
              <p:custDataLst>
                <p:tags r:id="rId246"/>
              </p:custDataLst>
            </p:nvPr>
          </p:nvSpPr>
          <p:spPr>
            <a:xfrm>
              <a:off x="3257550" y="4245268"/>
              <a:ext cx="86322" cy="291680"/>
            </a:xfrm>
            <a:custGeom>
              <a:avLst/>
              <a:gdLst/>
              <a:ahLst/>
              <a:cxnLst/>
              <a:rect l="0" t="0" r="0" b="0"/>
              <a:pathLst>
                <a:path w="86322" h="291680">
                  <a:moveTo>
                    <a:pt x="0" y="98132"/>
                  </a:moveTo>
                  <a:lnTo>
                    <a:pt x="0" y="98132"/>
                  </a:lnTo>
                  <a:lnTo>
                    <a:pt x="0" y="92043"/>
                  </a:lnTo>
                  <a:lnTo>
                    <a:pt x="8838" y="128433"/>
                  </a:lnTo>
                  <a:lnTo>
                    <a:pt x="11555" y="169826"/>
                  </a:lnTo>
                  <a:lnTo>
                    <a:pt x="12191" y="201492"/>
                  </a:lnTo>
                  <a:lnTo>
                    <a:pt x="12549" y="247290"/>
                  </a:lnTo>
                  <a:lnTo>
                    <a:pt x="10774" y="278264"/>
                  </a:lnTo>
                  <a:lnTo>
                    <a:pt x="7610" y="287551"/>
                  </a:lnTo>
                  <a:lnTo>
                    <a:pt x="5779" y="290028"/>
                  </a:lnTo>
                  <a:lnTo>
                    <a:pt x="3853" y="291679"/>
                  </a:lnTo>
                  <a:lnTo>
                    <a:pt x="2568" y="290663"/>
                  </a:lnTo>
                  <a:lnTo>
                    <a:pt x="1142" y="283890"/>
                  </a:lnTo>
                  <a:lnTo>
                    <a:pt x="931" y="249334"/>
                  </a:lnTo>
                  <a:lnTo>
                    <a:pt x="3471" y="218954"/>
                  </a:lnTo>
                  <a:lnTo>
                    <a:pt x="5071" y="178642"/>
                  </a:lnTo>
                  <a:lnTo>
                    <a:pt x="7898" y="132503"/>
                  </a:lnTo>
                  <a:lnTo>
                    <a:pt x="11616" y="108346"/>
                  </a:lnTo>
                  <a:lnTo>
                    <a:pt x="22096" y="63865"/>
                  </a:lnTo>
                  <a:lnTo>
                    <a:pt x="43157" y="21813"/>
                  </a:lnTo>
                  <a:lnTo>
                    <a:pt x="56575" y="8238"/>
                  </a:lnTo>
                  <a:lnTo>
                    <a:pt x="67713" y="1734"/>
                  </a:lnTo>
                  <a:lnTo>
                    <a:pt x="72658" y="0"/>
                  </a:lnTo>
                  <a:lnTo>
                    <a:pt x="76661" y="255"/>
                  </a:lnTo>
                  <a:lnTo>
                    <a:pt x="80035" y="1837"/>
                  </a:lnTo>
                  <a:lnTo>
                    <a:pt x="82990" y="4302"/>
                  </a:lnTo>
                  <a:lnTo>
                    <a:pt x="86273" y="16448"/>
                  </a:lnTo>
                  <a:lnTo>
                    <a:pt x="86321" y="34311"/>
                  </a:lnTo>
                  <a:lnTo>
                    <a:pt x="77003" y="67463"/>
                  </a:lnTo>
                  <a:lnTo>
                    <a:pt x="56996" y="98531"/>
                  </a:lnTo>
                  <a:lnTo>
                    <a:pt x="6350" y="14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4" name="SMARTInkShape-Group722"/>
          <p:cNvGrpSpPr/>
          <p:nvPr/>
        </p:nvGrpSpPr>
        <p:grpSpPr>
          <a:xfrm>
            <a:off x="2496601" y="4204583"/>
            <a:ext cx="399559" cy="278518"/>
            <a:chOff x="2496601" y="4204583"/>
            <a:chExt cx="399559" cy="278518"/>
          </a:xfrm>
        </p:grpSpPr>
        <p:sp>
          <p:nvSpPr>
            <p:cNvPr id="2668" name="SMARTInkShape-3940"/>
            <p:cNvSpPr/>
            <p:nvPr>
              <p:custDataLst>
                <p:tags r:id="rId234"/>
              </p:custDataLst>
            </p:nvPr>
          </p:nvSpPr>
          <p:spPr>
            <a:xfrm>
              <a:off x="2496601" y="4268344"/>
              <a:ext cx="119600" cy="214757"/>
            </a:xfrm>
            <a:custGeom>
              <a:avLst/>
              <a:gdLst/>
              <a:ahLst/>
              <a:cxnLst/>
              <a:rect l="0" t="0" r="0" b="0"/>
              <a:pathLst>
                <a:path w="119600" h="214757">
                  <a:moveTo>
                    <a:pt x="119599" y="11556"/>
                  </a:moveTo>
                  <a:lnTo>
                    <a:pt x="119599" y="11556"/>
                  </a:lnTo>
                  <a:lnTo>
                    <a:pt x="119599" y="8185"/>
                  </a:lnTo>
                  <a:lnTo>
                    <a:pt x="117717" y="4649"/>
                  </a:lnTo>
                  <a:lnTo>
                    <a:pt x="116228" y="2718"/>
                  </a:lnTo>
                  <a:lnTo>
                    <a:pt x="108929" y="572"/>
                  </a:lnTo>
                  <a:lnTo>
                    <a:pt x="104019" y="0"/>
                  </a:lnTo>
                  <a:lnTo>
                    <a:pt x="70141" y="22792"/>
                  </a:lnTo>
                  <a:lnTo>
                    <a:pt x="31096" y="64195"/>
                  </a:lnTo>
                  <a:lnTo>
                    <a:pt x="13002" y="95864"/>
                  </a:lnTo>
                  <a:lnTo>
                    <a:pt x="2373" y="128049"/>
                  </a:lnTo>
                  <a:lnTo>
                    <a:pt x="0" y="158816"/>
                  </a:lnTo>
                  <a:lnTo>
                    <a:pt x="8824" y="183308"/>
                  </a:lnTo>
                  <a:lnTo>
                    <a:pt x="30699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9" name="SMARTInkShape-3941"/>
            <p:cNvSpPr/>
            <p:nvPr>
              <p:custDataLst>
                <p:tags r:id="rId235"/>
              </p:custDataLst>
            </p:nvPr>
          </p:nvSpPr>
          <p:spPr>
            <a:xfrm>
              <a:off x="2857500" y="4235450"/>
              <a:ext cx="38660" cy="228601"/>
            </a:xfrm>
            <a:custGeom>
              <a:avLst/>
              <a:gdLst/>
              <a:ahLst/>
              <a:cxnLst/>
              <a:rect l="0" t="0" r="0" b="0"/>
              <a:pathLst>
                <a:path w="38660" h="228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3867" y="52097"/>
                  </a:lnTo>
                  <a:lnTo>
                    <a:pt x="32480" y="83126"/>
                  </a:lnTo>
                  <a:lnTo>
                    <a:pt x="38659" y="120435"/>
                  </a:lnTo>
                  <a:lnTo>
                    <a:pt x="38113" y="162418"/>
                  </a:lnTo>
                  <a:lnTo>
                    <a:pt x="317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0" name="SMARTInkShape-3942"/>
            <p:cNvSpPr/>
            <p:nvPr>
              <p:custDataLst>
                <p:tags r:id="rId236"/>
              </p:custDataLst>
            </p:nvPr>
          </p:nvSpPr>
          <p:spPr>
            <a:xfrm>
              <a:off x="2692400" y="4356361"/>
              <a:ext cx="16994" cy="114040"/>
            </a:xfrm>
            <a:custGeom>
              <a:avLst/>
              <a:gdLst/>
              <a:ahLst/>
              <a:cxnLst/>
              <a:rect l="0" t="0" r="0" b="0"/>
              <a:pathLst>
                <a:path w="16994" h="1140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4490" y="32261"/>
                  </a:lnTo>
                  <a:lnTo>
                    <a:pt x="16993" y="60488"/>
                  </a:lnTo>
                  <a:lnTo>
                    <a:pt x="12874" y="89078"/>
                  </a:lnTo>
                  <a:lnTo>
                    <a:pt x="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1" name="SMARTInkShape-3943"/>
            <p:cNvSpPr/>
            <p:nvPr>
              <p:custDataLst>
                <p:tags r:id="rId237"/>
              </p:custDataLst>
            </p:nvPr>
          </p:nvSpPr>
          <p:spPr>
            <a:xfrm>
              <a:off x="2711450" y="4204583"/>
              <a:ext cx="12701" cy="18168"/>
            </a:xfrm>
            <a:custGeom>
              <a:avLst/>
              <a:gdLst/>
              <a:ahLst/>
              <a:cxnLst/>
              <a:rect l="0" t="0" r="0" b="0"/>
              <a:pathLst>
                <a:path w="12701" h="1816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6938" y="411"/>
                  </a:lnTo>
                  <a:lnTo>
                    <a:pt x="4585" y="8022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2" name="SMARTInkShape-3944"/>
            <p:cNvSpPr/>
            <p:nvPr>
              <p:custDataLst>
                <p:tags r:id="rId238"/>
              </p:custDataLst>
            </p:nvPr>
          </p:nvSpPr>
          <p:spPr>
            <a:xfrm>
              <a:off x="2768600" y="4235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5958"/>
                  </a:lnTo>
                  <a:lnTo>
                    <a:pt x="5644" y="3972"/>
                  </a:lnTo>
                  <a:lnTo>
                    <a:pt x="4469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3" name="SMARTInkShape-3945"/>
            <p:cNvSpPr/>
            <p:nvPr>
              <p:custDataLst>
                <p:tags r:id="rId239"/>
              </p:custDataLst>
            </p:nvPr>
          </p:nvSpPr>
          <p:spPr>
            <a:xfrm>
              <a:off x="2768600" y="43434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880" y="43046"/>
                  </a:lnTo>
                  <a:lnTo>
                    <a:pt x="3179" y="8122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4" name="SMARTInkShape-Group723"/>
          <p:cNvGrpSpPr/>
          <p:nvPr/>
        </p:nvGrpSpPr>
        <p:grpSpPr>
          <a:xfrm>
            <a:off x="3213100" y="3530244"/>
            <a:ext cx="1499425" cy="406757"/>
            <a:chOff x="3213100" y="3530244"/>
            <a:chExt cx="1499425" cy="406757"/>
          </a:xfrm>
        </p:grpSpPr>
        <p:sp>
          <p:nvSpPr>
            <p:cNvPr id="2675" name="SMARTInkShape-3946"/>
            <p:cNvSpPr/>
            <p:nvPr>
              <p:custDataLst>
                <p:tags r:id="rId225"/>
              </p:custDataLst>
            </p:nvPr>
          </p:nvSpPr>
          <p:spPr>
            <a:xfrm>
              <a:off x="3681032" y="3708400"/>
              <a:ext cx="148019" cy="38023"/>
            </a:xfrm>
            <a:custGeom>
              <a:avLst/>
              <a:gdLst/>
              <a:ahLst/>
              <a:cxnLst/>
              <a:rect l="0" t="0" r="0" b="0"/>
              <a:pathLst>
                <a:path w="148019" h="38023">
                  <a:moveTo>
                    <a:pt x="21018" y="31750"/>
                  </a:moveTo>
                  <a:lnTo>
                    <a:pt x="21018" y="31750"/>
                  </a:lnTo>
                  <a:lnTo>
                    <a:pt x="75" y="37511"/>
                  </a:lnTo>
                  <a:lnTo>
                    <a:pt x="0" y="37707"/>
                  </a:lnTo>
                  <a:lnTo>
                    <a:pt x="15063" y="38022"/>
                  </a:lnTo>
                  <a:lnTo>
                    <a:pt x="56060" y="33015"/>
                  </a:lnTo>
                  <a:lnTo>
                    <a:pt x="95998" y="25148"/>
                  </a:lnTo>
                  <a:lnTo>
                    <a:pt x="14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6" name="SMARTInkShape-3947"/>
            <p:cNvSpPr/>
            <p:nvPr>
              <p:custDataLst>
                <p:tags r:id="rId226"/>
              </p:custDataLst>
            </p:nvPr>
          </p:nvSpPr>
          <p:spPr>
            <a:xfrm>
              <a:off x="3702134" y="3584183"/>
              <a:ext cx="107867" cy="253854"/>
            </a:xfrm>
            <a:custGeom>
              <a:avLst/>
              <a:gdLst/>
              <a:ahLst/>
              <a:cxnLst/>
              <a:rect l="0" t="0" r="0" b="0"/>
              <a:pathLst>
                <a:path w="107867" h="253854">
                  <a:moveTo>
                    <a:pt x="25316" y="92467"/>
                  </a:moveTo>
                  <a:lnTo>
                    <a:pt x="25316" y="92467"/>
                  </a:lnTo>
                  <a:lnTo>
                    <a:pt x="21945" y="92467"/>
                  </a:lnTo>
                  <a:lnTo>
                    <a:pt x="18409" y="96230"/>
                  </a:lnTo>
                  <a:lnTo>
                    <a:pt x="16478" y="99209"/>
                  </a:lnTo>
                  <a:lnTo>
                    <a:pt x="11243" y="140801"/>
                  </a:lnTo>
                  <a:lnTo>
                    <a:pt x="7741" y="176168"/>
                  </a:lnTo>
                  <a:lnTo>
                    <a:pt x="3186" y="222673"/>
                  </a:lnTo>
                  <a:lnTo>
                    <a:pt x="203" y="253853"/>
                  </a:lnTo>
                  <a:lnTo>
                    <a:pt x="0" y="246354"/>
                  </a:lnTo>
                  <a:lnTo>
                    <a:pt x="9366" y="206825"/>
                  </a:lnTo>
                  <a:lnTo>
                    <a:pt x="14229" y="172691"/>
                  </a:lnTo>
                  <a:lnTo>
                    <a:pt x="24386" y="128357"/>
                  </a:lnTo>
                  <a:lnTo>
                    <a:pt x="37603" y="82313"/>
                  </a:lnTo>
                  <a:lnTo>
                    <a:pt x="50532" y="45385"/>
                  </a:lnTo>
                  <a:lnTo>
                    <a:pt x="70305" y="4536"/>
                  </a:lnTo>
                  <a:lnTo>
                    <a:pt x="73653" y="1391"/>
                  </a:lnTo>
                  <a:lnTo>
                    <a:pt x="76591" y="0"/>
                  </a:lnTo>
                  <a:lnTo>
                    <a:pt x="79255" y="483"/>
                  </a:lnTo>
                  <a:lnTo>
                    <a:pt x="84096" y="4784"/>
                  </a:lnTo>
                  <a:lnTo>
                    <a:pt x="86718" y="15161"/>
                  </a:lnTo>
                  <a:lnTo>
                    <a:pt x="91772" y="58303"/>
                  </a:lnTo>
                  <a:lnTo>
                    <a:pt x="93658" y="92570"/>
                  </a:lnTo>
                  <a:lnTo>
                    <a:pt x="95201" y="129202"/>
                  </a:lnTo>
                  <a:lnTo>
                    <a:pt x="100037" y="176180"/>
                  </a:lnTo>
                  <a:lnTo>
                    <a:pt x="106110" y="220612"/>
                  </a:lnTo>
                  <a:lnTo>
                    <a:pt x="107866" y="24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7" name="SMARTInkShape-3948"/>
            <p:cNvSpPr/>
            <p:nvPr>
              <p:custDataLst>
                <p:tags r:id="rId227"/>
              </p:custDataLst>
            </p:nvPr>
          </p:nvSpPr>
          <p:spPr>
            <a:xfrm>
              <a:off x="4020502" y="3660466"/>
              <a:ext cx="360085" cy="193389"/>
            </a:xfrm>
            <a:custGeom>
              <a:avLst/>
              <a:gdLst/>
              <a:ahLst/>
              <a:cxnLst/>
              <a:rect l="0" t="0" r="0" b="0"/>
              <a:pathLst>
                <a:path w="360085" h="193389">
                  <a:moveTo>
                    <a:pt x="81598" y="9834"/>
                  </a:moveTo>
                  <a:lnTo>
                    <a:pt x="81598" y="9834"/>
                  </a:lnTo>
                  <a:lnTo>
                    <a:pt x="78227" y="6463"/>
                  </a:lnTo>
                  <a:lnTo>
                    <a:pt x="72809" y="4808"/>
                  </a:lnTo>
                  <a:lnTo>
                    <a:pt x="61825" y="1995"/>
                  </a:lnTo>
                  <a:lnTo>
                    <a:pt x="57833" y="374"/>
                  </a:lnTo>
                  <a:lnTo>
                    <a:pt x="54466" y="0"/>
                  </a:lnTo>
                  <a:lnTo>
                    <a:pt x="48843" y="1465"/>
                  </a:lnTo>
                  <a:lnTo>
                    <a:pt x="41711" y="6257"/>
                  </a:lnTo>
                  <a:lnTo>
                    <a:pt x="42306" y="8860"/>
                  </a:lnTo>
                  <a:lnTo>
                    <a:pt x="48613" y="15516"/>
                  </a:lnTo>
                  <a:lnTo>
                    <a:pt x="92304" y="31992"/>
                  </a:lnTo>
                  <a:lnTo>
                    <a:pt x="127513" y="42965"/>
                  </a:lnTo>
                  <a:lnTo>
                    <a:pt x="174207" y="53017"/>
                  </a:lnTo>
                  <a:lnTo>
                    <a:pt x="200487" y="57672"/>
                  </a:lnTo>
                  <a:lnTo>
                    <a:pt x="225062" y="62187"/>
                  </a:lnTo>
                  <a:lnTo>
                    <a:pt x="271184" y="70967"/>
                  </a:lnTo>
                  <a:lnTo>
                    <a:pt x="309557" y="77691"/>
                  </a:lnTo>
                  <a:lnTo>
                    <a:pt x="338840" y="83737"/>
                  </a:lnTo>
                  <a:lnTo>
                    <a:pt x="354208" y="91128"/>
                  </a:lnTo>
                  <a:lnTo>
                    <a:pt x="357882" y="95075"/>
                  </a:lnTo>
                  <a:lnTo>
                    <a:pt x="359626" y="99116"/>
                  </a:lnTo>
                  <a:lnTo>
                    <a:pt x="360084" y="103222"/>
                  </a:lnTo>
                  <a:lnTo>
                    <a:pt x="355450" y="107370"/>
                  </a:lnTo>
                  <a:lnTo>
                    <a:pt x="322508" y="121362"/>
                  </a:lnTo>
                  <a:lnTo>
                    <a:pt x="285565" y="135131"/>
                  </a:lnTo>
                  <a:lnTo>
                    <a:pt x="262732" y="142049"/>
                  </a:lnTo>
                  <a:lnTo>
                    <a:pt x="237631" y="148777"/>
                  </a:lnTo>
                  <a:lnTo>
                    <a:pt x="211020" y="155379"/>
                  </a:lnTo>
                  <a:lnTo>
                    <a:pt x="184108" y="161898"/>
                  </a:lnTo>
                  <a:lnTo>
                    <a:pt x="156993" y="168360"/>
                  </a:lnTo>
                  <a:lnTo>
                    <a:pt x="129745" y="174784"/>
                  </a:lnTo>
                  <a:lnTo>
                    <a:pt x="82535" y="183804"/>
                  </a:lnTo>
                  <a:lnTo>
                    <a:pt x="43915" y="189459"/>
                  </a:lnTo>
                  <a:lnTo>
                    <a:pt x="0" y="193388"/>
                  </a:lnTo>
                  <a:lnTo>
                    <a:pt x="24448" y="18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8" name="SMARTInkShape-3949"/>
            <p:cNvSpPr/>
            <p:nvPr>
              <p:custDataLst>
                <p:tags r:id="rId228"/>
              </p:custDataLst>
            </p:nvPr>
          </p:nvSpPr>
          <p:spPr>
            <a:xfrm>
              <a:off x="3855333" y="3547829"/>
              <a:ext cx="82501" cy="319322"/>
            </a:xfrm>
            <a:custGeom>
              <a:avLst/>
              <a:gdLst/>
              <a:ahLst/>
              <a:cxnLst/>
              <a:rect l="0" t="0" r="0" b="0"/>
              <a:pathLst>
                <a:path w="82501" h="319322">
                  <a:moveTo>
                    <a:pt x="5467" y="8171"/>
                  </a:moveTo>
                  <a:lnTo>
                    <a:pt x="5467" y="8171"/>
                  </a:lnTo>
                  <a:lnTo>
                    <a:pt x="1103" y="149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32451" y="41713"/>
                  </a:lnTo>
                  <a:lnTo>
                    <a:pt x="49681" y="73643"/>
                  </a:lnTo>
                  <a:lnTo>
                    <a:pt x="66039" y="111353"/>
                  </a:lnTo>
                  <a:lnTo>
                    <a:pt x="80366" y="151631"/>
                  </a:lnTo>
                  <a:lnTo>
                    <a:pt x="82500" y="193052"/>
                  </a:lnTo>
                  <a:lnTo>
                    <a:pt x="74982" y="232157"/>
                  </a:lnTo>
                  <a:lnTo>
                    <a:pt x="50915" y="276561"/>
                  </a:lnTo>
                  <a:lnTo>
                    <a:pt x="11817" y="31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9" name="SMARTInkShape-3950"/>
            <p:cNvSpPr/>
            <p:nvPr>
              <p:custDataLst>
                <p:tags r:id="rId229"/>
              </p:custDataLst>
            </p:nvPr>
          </p:nvSpPr>
          <p:spPr>
            <a:xfrm>
              <a:off x="3550792" y="3567388"/>
              <a:ext cx="87759" cy="293413"/>
            </a:xfrm>
            <a:custGeom>
              <a:avLst/>
              <a:gdLst/>
              <a:ahLst/>
              <a:cxnLst/>
              <a:rect l="0" t="0" r="0" b="0"/>
              <a:pathLst>
                <a:path w="87759" h="293413">
                  <a:moveTo>
                    <a:pt x="87758" y="20362"/>
                  </a:moveTo>
                  <a:lnTo>
                    <a:pt x="87758" y="20362"/>
                  </a:lnTo>
                  <a:lnTo>
                    <a:pt x="78920" y="11524"/>
                  </a:lnTo>
                  <a:lnTo>
                    <a:pt x="78338" y="8825"/>
                  </a:lnTo>
                  <a:lnTo>
                    <a:pt x="79573" y="2064"/>
                  </a:lnTo>
                  <a:lnTo>
                    <a:pt x="78774" y="402"/>
                  </a:lnTo>
                  <a:lnTo>
                    <a:pt x="76830" y="0"/>
                  </a:lnTo>
                  <a:lnTo>
                    <a:pt x="74122" y="437"/>
                  </a:lnTo>
                  <a:lnTo>
                    <a:pt x="56828" y="17907"/>
                  </a:lnTo>
                  <a:lnTo>
                    <a:pt x="33830" y="52168"/>
                  </a:lnTo>
                  <a:lnTo>
                    <a:pt x="15883" y="93600"/>
                  </a:lnTo>
                  <a:lnTo>
                    <a:pt x="6190" y="128171"/>
                  </a:lnTo>
                  <a:lnTo>
                    <a:pt x="0" y="166349"/>
                  </a:lnTo>
                  <a:lnTo>
                    <a:pt x="1952" y="204484"/>
                  </a:lnTo>
                  <a:lnTo>
                    <a:pt x="14356" y="248169"/>
                  </a:lnTo>
                  <a:lnTo>
                    <a:pt x="49658" y="29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0" name="SMARTInkShape-3951"/>
            <p:cNvSpPr/>
            <p:nvPr>
              <p:custDataLst>
                <p:tags r:id="rId230"/>
              </p:custDataLst>
            </p:nvPr>
          </p:nvSpPr>
          <p:spPr>
            <a:xfrm>
              <a:off x="4083050" y="3860800"/>
              <a:ext cx="241301" cy="76201"/>
            </a:xfrm>
            <a:custGeom>
              <a:avLst/>
              <a:gdLst/>
              <a:ahLst/>
              <a:cxnLst/>
              <a:rect l="0" t="0" r="0" b="0"/>
              <a:pathLst>
                <a:path w="241301" h="76201">
                  <a:moveTo>
                    <a:pt x="241300" y="0"/>
                  </a:moveTo>
                  <a:lnTo>
                    <a:pt x="241300" y="0"/>
                  </a:lnTo>
                  <a:lnTo>
                    <a:pt x="199205" y="12209"/>
                  </a:lnTo>
                  <a:lnTo>
                    <a:pt x="157174" y="27136"/>
                  </a:lnTo>
                  <a:lnTo>
                    <a:pt x="123477" y="38872"/>
                  </a:lnTo>
                  <a:lnTo>
                    <a:pt x="88745" y="50438"/>
                  </a:lnTo>
                  <a:lnTo>
                    <a:pt x="43542" y="641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1" name="SMARTInkShape-3952"/>
            <p:cNvSpPr/>
            <p:nvPr>
              <p:custDataLst>
                <p:tags r:id="rId231"/>
              </p:custDataLst>
            </p:nvPr>
          </p:nvSpPr>
          <p:spPr>
            <a:xfrm>
              <a:off x="3311041" y="3714750"/>
              <a:ext cx="86210" cy="128146"/>
            </a:xfrm>
            <a:custGeom>
              <a:avLst/>
              <a:gdLst/>
              <a:ahLst/>
              <a:cxnLst/>
              <a:rect l="0" t="0" r="0" b="0"/>
              <a:pathLst>
                <a:path w="86210" h="128146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5" y="18493"/>
                  </a:lnTo>
                  <a:lnTo>
                    <a:pt x="1563" y="16562"/>
                  </a:lnTo>
                  <a:lnTo>
                    <a:pt x="9780" y="10473"/>
                  </a:lnTo>
                  <a:lnTo>
                    <a:pt x="20961" y="11945"/>
                  </a:lnTo>
                  <a:lnTo>
                    <a:pt x="34632" y="18009"/>
                  </a:lnTo>
                  <a:lnTo>
                    <a:pt x="47764" y="27760"/>
                  </a:lnTo>
                  <a:lnTo>
                    <a:pt x="56893" y="44793"/>
                  </a:lnTo>
                  <a:lnTo>
                    <a:pt x="65130" y="86851"/>
                  </a:lnTo>
                  <a:lnTo>
                    <a:pt x="63187" y="111811"/>
                  </a:lnTo>
                  <a:lnTo>
                    <a:pt x="58142" y="125871"/>
                  </a:lnTo>
                  <a:lnTo>
                    <a:pt x="55504" y="127658"/>
                  </a:lnTo>
                  <a:lnTo>
                    <a:pt x="52333" y="128145"/>
                  </a:lnTo>
                  <a:lnTo>
                    <a:pt x="48808" y="127764"/>
                  </a:lnTo>
                  <a:lnTo>
                    <a:pt x="45753" y="124686"/>
                  </a:lnTo>
                  <a:lnTo>
                    <a:pt x="40477" y="113742"/>
                  </a:lnTo>
                  <a:lnTo>
                    <a:pt x="36910" y="84972"/>
                  </a:lnTo>
                  <a:lnTo>
                    <a:pt x="49338" y="46265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2" name="SMARTInkShape-3953"/>
            <p:cNvSpPr/>
            <p:nvPr>
              <p:custDataLst>
                <p:tags r:id="rId232"/>
              </p:custDataLst>
            </p:nvPr>
          </p:nvSpPr>
          <p:spPr>
            <a:xfrm>
              <a:off x="4574845" y="3711680"/>
              <a:ext cx="137680" cy="181864"/>
            </a:xfrm>
            <a:custGeom>
              <a:avLst/>
              <a:gdLst/>
              <a:ahLst/>
              <a:cxnLst/>
              <a:rect l="0" t="0" r="0" b="0"/>
              <a:pathLst>
                <a:path w="137680" h="181864">
                  <a:moveTo>
                    <a:pt x="92405" y="9420"/>
                  </a:moveTo>
                  <a:lnTo>
                    <a:pt x="92405" y="9420"/>
                  </a:lnTo>
                  <a:lnTo>
                    <a:pt x="85663" y="9420"/>
                  </a:lnTo>
                  <a:lnTo>
                    <a:pt x="80471" y="7538"/>
                  </a:lnTo>
                  <a:lnTo>
                    <a:pt x="68019" y="582"/>
                  </a:lnTo>
                  <a:lnTo>
                    <a:pt x="64153" y="0"/>
                  </a:lnTo>
                  <a:lnTo>
                    <a:pt x="56095" y="1235"/>
                  </a:lnTo>
                  <a:lnTo>
                    <a:pt x="40254" y="9268"/>
                  </a:lnTo>
                  <a:lnTo>
                    <a:pt x="22155" y="30698"/>
                  </a:lnTo>
                  <a:lnTo>
                    <a:pt x="6758" y="66132"/>
                  </a:lnTo>
                  <a:lnTo>
                    <a:pt x="0" y="104541"/>
                  </a:lnTo>
                  <a:lnTo>
                    <a:pt x="1369" y="142731"/>
                  </a:lnTo>
                  <a:lnTo>
                    <a:pt x="8200" y="160627"/>
                  </a:lnTo>
                  <a:lnTo>
                    <a:pt x="12985" y="167375"/>
                  </a:lnTo>
                  <a:lnTo>
                    <a:pt x="27709" y="176754"/>
                  </a:lnTo>
                  <a:lnTo>
                    <a:pt x="46718" y="181863"/>
                  </a:lnTo>
                  <a:lnTo>
                    <a:pt x="69277" y="181781"/>
                  </a:lnTo>
                  <a:lnTo>
                    <a:pt x="89652" y="173749"/>
                  </a:lnTo>
                  <a:lnTo>
                    <a:pt x="115107" y="153360"/>
                  </a:lnTo>
                  <a:lnTo>
                    <a:pt x="127895" y="136893"/>
                  </a:lnTo>
                  <a:lnTo>
                    <a:pt x="135930" y="117815"/>
                  </a:lnTo>
                  <a:lnTo>
                    <a:pt x="137679" y="83870"/>
                  </a:lnTo>
                  <a:lnTo>
                    <a:pt x="126986" y="43630"/>
                  </a:lnTo>
                  <a:lnTo>
                    <a:pt x="114359" y="22508"/>
                  </a:lnTo>
                  <a:lnTo>
                    <a:pt x="107041" y="13912"/>
                  </a:lnTo>
                  <a:lnTo>
                    <a:pt x="100046" y="8887"/>
                  </a:lnTo>
                  <a:lnTo>
                    <a:pt x="86629" y="5185"/>
                  </a:lnTo>
                  <a:lnTo>
                    <a:pt x="71728" y="9654"/>
                  </a:lnTo>
                  <a:lnTo>
                    <a:pt x="47955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3" name="SMARTInkShape-3954"/>
            <p:cNvSpPr/>
            <p:nvPr>
              <p:custDataLst>
                <p:tags r:id="rId233"/>
              </p:custDataLst>
            </p:nvPr>
          </p:nvSpPr>
          <p:spPr>
            <a:xfrm>
              <a:off x="3213100" y="3530244"/>
              <a:ext cx="101249" cy="326487"/>
            </a:xfrm>
            <a:custGeom>
              <a:avLst/>
              <a:gdLst/>
              <a:ahLst/>
              <a:cxnLst/>
              <a:rect l="0" t="0" r="0" b="0"/>
              <a:pathLst>
                <a:path w="101249" h="326487">
                  <a:moveTo>
                    <a:pt x="44450" y="140056"/>
                  </a:moveTo>
                  <a:lnTo>
                    <a:pt x="44450" y="140056"/>
                  </a:lnTo>
                  <a:lnTo>
                    <a:pt x="32517" y="126241"/>
                  </a:lnTo>
                  <a:lnTo>
                    <a:pt x="26806" y="116943"/>
                  </a:lnTo>
                  <a:lnTo>
                    <a:pt x="25523" y="109390"/>
                  </a:lnTo>
                  <a:lnTo>
                    <a:pt x="22032" y="156518"/>
                  </a:lnTo>
                  <a:lnTo>
                    <a:pt x="23305" y="195341"/>
                  </a:lnTo>
                  <a:lnTo>
                    <a:pt x="24779" y="241496"/>
                  </a:lnTo>
                  <a:lnTo>
                    <a:pt x="28587" y="284177"/>
                  </a:lnTo>
                  <a:lnTo>
                    <a:pt x="31472" y="325509"/>
                  </a:lnTo>
                  <a:lnTo>
                    <a:pt x="30859" y="326486"/>
                  </a:lnTo>
                  <a:lnTo>
                    <a:pt x="29745" y="326431"/>
                  </a:lnTo>
                  <a:lnTo>
                    <a:pt x="28297" y="325689"/>
                  </a:lnTo>
                  <a:lnTo>
                    <a:pt x="24561" y="291259"/>
                  </a:lnTo>
                  <a:lnTo>
                    <a:pt x="18912" y="257822"/>
                  </a:lnTo>
                  <a:lnTo>
                    <a:pt x="13580" y="211917"/>
                  </a:lnTo>
                  <a:lnTo>
                    <a:pt x="11170" y="185847"/>
                  </a:lnTo>
                  <a:lnTo>
                    <a:pt x="10268" y="160705"/>
                  </a:lnTo>
                  <a:lnTo>
                    <a:pt x="10374" y="136183"/>
                  </a:lnTo>
                  <a:lnTo>
                    <a:pt x="13077" y="90357"/>
                  </a:lnTo>
                  <a:lnTo>
                    <a:pt x="18983" y="51175"/>
                  </a:lnTo>
                  <a:lnTo>
                    <a:pt x="26870" y="14237"/>
                  </a:lnTo>
                  <a:lnTo>
                    <a:pt x="29907" y="7494"/>
                  </a:lnTo>
                  <a:lnTo>
                    <a:pt x="33344" y="2998"/>
                  </a:lnTo>
                  <a:lnTo>
                    <a:pt x="37046" y="0"/>
                  </a:lnTo>
                  <a:lnTo>
                    <a:pt x="41630" y="119"/>
                  </a:lnTo>
                  <a:lnTo>
                    <a:pt x="52369" y="5895"/>
                  </a:lnTo>
                  <a:lnTo>
                    <a:pt x="70315" y="31160"/>
                  </a:lnTo>
                  <a:lnTo>
                    <a:pt x="89038" y="72199"/>
                  </a:lnTo>
                  <a:lnTo>
                    <a:pt x="101248" y="116736"/>
                  </a:lnTo>
                  <a:lnTo>
                    <a:pt x="101208" y="142627"/>
                  </a:lnTo>
                  <a:lnTo>
                    <a:pt x="99222" y="154470"/>
                  </a:lnTo>
                  <a:lnTo>
                    <a:pt x="89489" y="171392"/>
                  </a:lnTo>
                  <a:lnTo>
                    <a:pt x="75050" y="182911"/>
                  </a:lnTo>
                  <a:lnTo>
                    <a:pt x="56874" y="190382"/>
                  </a:lnTo>
                  <a:lnTo>
                    <a:pt x="38918" y="190410"/>
                  </a:lnTo>
                  <a:lnTo>
                    <a:pt x="22942" y="185719"/>
                  </a:lnTo>
                  <a:lnTo>
                    <a:pt x="0" y="17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9" name="SMARTInkShape-Group724"/>
          <p:cNvGrpSpPr/>
          <p:nvPr/>
        </p:nvGrpSpPr>
        <p:grpSpPr>
          <a:xfrm>
            <a:off x="2645318" y="3575933"/>
            <a:ext cx="285246" cy="272168"/>
            <a:chOff x="2645318" y="3575933"/>
            <a:chExt cx="285246" cy="272168"/>
          </a:xfrm>
        </p:grpSpPr>
        <p:sp>
          <p:nvSpPr>
            <p:cNvPr id="2685" name="SMARTInkShape-3955"/>
            <p:cNvSpPr/>
            <p:nvPr>
              <p:custDataLst>
                <p:tags r:id="rId221"/>
              </p:custDataLst>
            </p:nvPr>
          </p:nvSpPr>
          <p:spPr>
            <a:xfrm>
              <a:off x="2781300" y="3702050"/>
              <a:ext cx="12701" cy="121787"/>
            </a:xfrm>
            <a:custGeom>
              <a:avLst/>
              <a:gdLst/>
              <a:ahLst/>
              <a:cxnLst/>
              <a:rect l="0" t="0" r="0" b="0"/>
              <a:pathLst>
                <a:path w="12701" h="121787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125" y="58933"/>
                  </a:lnTo>
                  <a:lnTo>
                    <a:pt x="12361" y="105397"/>
                  </a:lnTo>
                  <a:lnTo>
                    <a:pt x="12655" y="121786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6" name="SMARTInkShape-3956"/>
            <p:cNvSpPr/>
            <p:nvPr>
              <p:custDataLst>
                <p:tags r:id="rId222"/>
              </p:custDataLst>
            </p:nvPr>
          </p:nvSpPr>
          <p:spPr>
            <a:xfrm>
              <a:off x="2781901" y="3575933"/>
              <a:ext cx="18450" cy="18168"/>
            </a:xfrm>
            <a:custGeom>
              <a:avLst/>
              <a:gdLst/>
              <a:ahLst/>
              <a:cxnLst/>
              <a:rect l="0" t="0" r="0" b="0"/>
              <a:pathLst>
                <a:path w="18450" h="18168">
                  <a:moveTo>
                    <a:pt x="18449" y="5467"/>
                  </a:moveTo>
                  <a:lnTo>
                    <a:pt x="18449" y="5467"/>
                  </a:lnTo>
                  <a:lnTo>
                    <a:pt x="15078" y="2096"/>
                  </a:lnTo>
                  <a:lnTo>
                    <a:pt x="9660" y="441"/>
                  </a:lnTo>
                  <a:lnTo>
                    <a:pt x="6240" y="0"/>
                  </a:lnTo>
                  <a:lnTo>
                    <a:pt x="3959" y="411"/>
                  </a:lnTo>
                  <a:lnTo>
                    <a:pt x="2440" y="1391"/>
                  </a:lnTo>
                  <a:lnTo>
                    <a:pt x="1426" y="2749"/>
                  </a:lnTo>
                  <a:lnTo>
                    <a:pt x="300" y="6140"/>
                  </a:lnTo>
                  <a:lnTo>
                    <a:pt x="0" y="8033"/>
                  </a:lnTo>
                  <a:lnTo>
                    <a:pt x="505" y="10000"/>
                  </a:lnTo>
                  <a:lnTo>
                    <a:pt x="574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7" name="SMARTInkShape-3957"/>
            <p:cNvSpPr/>
            <p:nvPr>
              <p:custDataLst>
                <p:tags r:id="rId223"/>
              </p:custDataLst>
            </p:nvPr>
          </p:nvSpPr>
          <p:spPr>
            <a:xfrm>
              <a:off x="2645318" y="3622954"/>
              <a:ext cx="72483" cy="225147"/>
            </a:xfrm>
            <a:custGeom>
              <a:avLst/>
              <a:gdLst/>
              <a:ahLst/>
              <a:cxnLst/>
              <a:rect l="0" t="0" r="0" b="0"/>
              <a:pathLst>
                <a:path w="72483" h="225147">
                  <a:moveTo>
                    <a:pt x="59782" y="15596"/>
                  </a:moveTo>
                  <a:lnTo>
                    <a:pt x="59782" y="15596"/>
                  </a:lnTo>
                  <a:lnTo>
                    <a:pt x="35396" y="669"/>
                  </a:lnTo>
                  <a:lnTo>
                    <a:pt x="32236" y="0"/>
                  </a:lnTo>
                  <a:lnTo>
                    <a:pt x="29423" y="260"/>
                  </a:lnTo>
                  <a:lnTo>
                    <a:pt x="26843" y="1139"/>
                  </a:lnTo>
                  <a:lnTo>
                    <a:pt x="16469" y="15859"/>
                  </a:lnTo>
                  <a:lnTo>
                    <a:pt x="5391" y="52598"/>
                  </a:lnTo>
                  <a:lnTo>
                    <a:pt x="0" y="91862"/>
                  </a:lnTo>
                  <a:lnTo>
                    <a:pt x="3655" y="134070"/>
                  </a:lnTo>
                  <a:lnTo>
                    <a:pt x="18222" y="172290"/>
                  </a:lnTo>
                  <a:lnTo>
                    <a:pt x="40099" y="200704"/>
                  </a:lnTo>
                  <a:lnTo>
                    <a:pt x="72482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8" name="SMARTInkShape-3958"/>
            <p:cNvSpPr/>
            <p:nvPr>
              <p:custDataLst>
                <p:tags r:id="rId224"/>
              </p:custDataLst>
            </p:nvPr>
          </p:nvSpPr>
          <p:spPr>
            <a:xfrm>
              <a:off x="2863850" y="3632200"/>
              <a:ext cx="66714" cy="209551"/>
            </a:xfrm>
            <a:custGeom>
              <a:avLst/>
              <a:gdLst/>
              <a:ahLst/>
              <a:cxnLst/>
              <a:rect l="0" t="0" r="0" b="0"/>
              <a:pathLst>
                <a:path w="66714" h="209551">
                  <a:moveTo>
                    <a:pt x="0" y="0"/>
                  </a:moveTo>
                  <a:lnTo>
                    <a:pt x="0" y="0"/>
                  </a:lnTo>
                  <a:lnTo>
                    <a:pt x="41927" y="44043"/>
                  </a:lnTo>
                  <a:lnTo>
                    <a:pt x="59086" y="69198"/>
                  </a:lnTo>
                  <a:lnTo>
                    <a:pt x="66713" y="102486"/>
                  </a:lnTo>
                  <a:lnTo>
                    <a:pt x="65633" y="139388"/>
                  </a:lnTo>
                  <a:lnTo>
                    <a:pt x="51981" y="186253"/>
                  </a:lnTo>
                  <a:lnTo>
                    <a:pt x="444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2" name="SMARTInkShape-Group725"/>
          <p:cNvGrpSpPr/>
          <p:nvPr/>
        </p:nvGrpSpPr>
        <p:grpSpPr>
          <a:xfrm>
            <a:off x="8186700" y="2890417"/>
            <a:ext cx="169901" cy="188545"/>
            <a:chOff x="8186700" y="2890417"/>
            <a:chExt cx="169901" cy="188545"/>
          </a:xfrm>
        </p:grpSpPr>
        <p:sp>
          <p:nvSpPr>
            <p:cNvPr id="2690" name="SMARTInkShape-3959"/>
            <p:cNvSpPr/>
            <p:nvPr>
              <p:custDataLst>
                <p:tags r:id="rId219"/>
              </p:custDataLst>
            </p:nvPr>
          </p:nvSpPr>
          <p:spPr>
            <a:xfrm>
              <a:off x="8191500" y="29718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8949" y="16562"/>
                  </a:lnTo>
                  <a:lnTo>
                    <a:pt x="58296" y="10473"/>
                  </a:lnTo>
                  <a:lnTo>
                    <a:pt x="92232" y="630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1" name="SMARTInkShape-3960"/>
            <p:cNvSpPr/>
            <p:nvPr>
              <p:custDataLst>
                <p:tags r:id="rId220"/>
              </p:custDataLst>
            </p:nvPr>
          </p:nvSpPr>
          <p:spPr>
            <a:xfrm>
              <a:off x="8186700" y="2890417"/>
              <a:ext cx="169901" cy="188545"/>
            </a:xfrm>
            <a:custGeom>
              <a:avLst/>
              <a:gdLst/>
              <a:ahLst/>
              <a:cxnLst/>
              <a:rect l="0" t="0" r="0" b="0"/>
              <a:pathLst>
                <a:path w="169901" h="188545">
                  <a:moveTo>
                    <a:pt x="106400" y="17883"/>
                  </a:moveTo>
                  <a:lnTo>
                    <a:pt x="106400" y="17883"/>
                  </a:lnTo>
                  <a:lnTo>
                    <a:pt x="106400" y="8423"/>
                  </a:lnTo>
                  <a:lnTo>
                    <a:pt x="104518" y="4742"/>
                  </a:lnTo>
                  <a:lnTo>
                    <a:pt x="103029" y="2772"/>
                  </a:lnTo>
                  <a:lnTo>
                    <a:pt x="99492" y="584"/>
                  </a:lnTo>
                  <a:lnTo>
                    <a:pt x="97561" y="0"/>
                  </a:lnTo>
                  <a:lnTo>
                    <a:pt x="84731" y="5921"/>
                  </a:lnTo>
                  <a:lnTo>
                    <a:pt x="42040" y="38642"/>
                  </a:lnTo>
                  <a:lnTo>
                    <a:pt x="20851" y="61349"/>
                  </a:lnTo>
                  <a:lnTo>
                    <a:pt x="9163" y="86658"/>
                  </a:lnTo>
                  <a:lnTo>
                    <a:pt x="0" y="133461"/>
                  </a:lnTo>
                  <a:lnTo>
                    <a:pt x="4784" y="148979"/>
                  </a:lnTo>
                  <a:lnTo>
                    <a:pt x="21731" y="172817"/>
                  </a:lnTo>
                  <a:lnTo>
                    <a:pt x="35842" y="180346"/>
                  </a:lnTo>
                  <a:lnTo>
                    <a:pt x="67385" y="186670"/>
                  </a:lnTo>
                  <a:lnTo>
                    <a:pt x="104247" y="188544"/>
                  </a:lnTo>
                  <a:lnTo>
                    <a:pt x="144936" y="185806"/>
                  </a:lnTo>
                  <a:lnTo>
                    <a:pt x="169900" y="17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6" name="SMARTInkShape-Group726"/>
          <p:cNvGrpSpPr/>
          <p:nvPr/>
        </p:nvGrpSpPr>
        <p:grpSpPr>
          <a:xfrm>
            <a:off x="10379722" y="2855396"/>
            <a:ext cx="630715" cy="306579"/>
            <a:chOff x="10379722" y="2855396"/>
            <a:chExt cx="630715" cy="306579"/>
          </a:xfrm>
        </p:grpSpPr>
        <p:sp>
          <p:nvSpPr>
            <p:cNvPr id="2693" name="SMARTInkShape-3961"/>
            <p:cNvSpPr/>
            <p:nvPr>
              <p:custDataLst>
                <p:tags r:id="rId216"/>
              </p:custDataLst>
            </p:nvPr>
          </p:nvSpPr>
          <p:spPr>
            <a:xfrm>
              <a:off x="10379722" y="2855396"/>
              <a:ext cx="249127" cy="306579"/>
            </a:xfrm>
            <a:custGeom>
              <a:avLst/>
              <a:gdLst/>
              <a:ahLst/>
              <a:cxnLst/>
              <a:rect l="0" t="0" r="0" b="0"/>
              <a:pathLst>
                <a:path w="249127" h="306579">
                  <a:moveTo>
                    <a:pt x="110478" y="33854"/>
                  </a:moveTo>
                  <a:lnTo>
                    <a:pt x="110478" y="33854"/>
                  </a:lnTo>
                  <a:lnTo>
                    <a:pt x="110478" y="22298"/>
                  </a:lnTo>
                  <a:lnTo>
                    <a:pt x="107108" y="28235"/>
                  </a:lnTo>
                  <a:lnTo>
                    <a:pt x="93871" y="65278"/>
                  </a:lnTo>
                  <a:lnTo>
                    <a:pt x="83342" y="96504"/>
                  </a:lnTo>
                  <a:lnTo>
                    <a:pt x="73487" y="131548"/>
                  </a:lnTo>
                  <a:lnTo>
                    <a:pt x="65110" y="168290"/>
                  </a:lnTo>
                  <a:lnTo>
                    <a:pt x="59035" y="205787"/>
                  </a:lnTo>
                  <a:lnTo>
                    <a:pt x="51647" y="252483"/>
                  </a:lnTo>
                  <a:lnTo>
                    <a:pt x="51732" y="283018"/>
                  </a:lnTo>
                  <a:lnTo>
                    <a:pt x="58263" y="296524"/>
                  </a:lnTo>
                  <a:lnTo>
                    <a:pt x="62968" y="302100"/>
                  </a:lnTo>
                  <a:lnTo>
                    <a:pt x="68927" y="305113"/>
                  </a:lnTo>
                  <a:lnTo>
                    <a:pt x="83074" y="306578"/>
                  </a:lnTo>
                  <a:lnTo>
                    <a:pt x="89385" y="304570"/>
                  </a:lnTo>
                  <a:lnTo>
                    <a:pt x="100163" y="296695"/>
                  </a:lnTo>
                  <a:lnTo>
                    <a:pt x="102896" y="290220"/>
                  </a:lnTo>
                  <a:lnTo>
                    <a:pt x="104051" y="273618"/>
                  </a:lnTo>
                  <a:lnTo>
                    <a:pt x="93992" y="237697"/>
                  </a:lnTo>
                  <a:lnTo>
                    <a:pt x="70863" y="202515"/>
                  </a:lnTo>
                  <a:lnTo>
                    <a:pt x="49833" y="186190"/>
                  </a:lnTo>
                  <a:lnTo>
                    <a:pt x="3188" y="161963"/>
                  </a:lnTo>
                  <a:lnTo>
                    <a:pt x="851" y="159477"/>
                  </a:lnTo>
                  <a:lnTo>
                    <a:pt x="0" y="157113"/>
                  </a:lnTo>
                  <a:lnTo>
                    <a:pt x="137" y="154833"/>
                  </a:lnTo>
                  <a:lnTo>
                    <a:pt x="934" y="152606"/>
                  </a:lnTo>
                  <a:lnTo>
                    <a:pt x="12168" y="142731"/>
                  </a:lnTo>
                  <a:lnTo>
                    <a:pt x="58639" y="120716"/>
                  </a:lnTo>
                  <a:lnTo>
                    <a:pt x="99352" y="103100"/>
                  </a:lnTo>
                  <a:lnTo>
                    <a:pt x="142695" y="80712"/>
                  </a:lnTo>
                  <a:lnTo>
                    <a:pt x="183053" y="51736"/>
                  </a:lnTo>
                  <a:lnTo>
                    <a:pt x="211709" y="22690"/>
                  </a:lnTo>
                  <a:lnTo>
                    <a:pt x="227864" y="7"/>
                  </a:lnTo>
                  <a:lnTo>
                    <a:pt x="227541" y="0"/>
                  </a:lnTo>
                  <a:lnTo>
                    <a:pt x="226620" y="701"/>
                  </a:lnTo>
                  <a:lnTo>
                    <a:pt x="209930" y="35772"/>
                  </a:lnTo>
                  <a:lnTo>
                    <a:pt x="198425" y="71866"/>
                  </a:lnTo>
                  <a:lnTo>
                    <a:pt x="186254" y="113777"/>
                  </a:lnTo>
                  <a:lnTo>
                    <a:pt x="175202" y="157570"/>
                  </a:lnTo>
                  <a:lnTo>
                    <a:pt x="167937" y="200552"/>
                  </a:lnTo>
                  <a:lnTo>
                    <a:pt x="159880" y="247562"/>
                  </a:lnTo>
                  <a:lnTo>
                    <a:pt x="159011" y="264772"/>
                  </a:lnTo>
                  <a:lnTo>
                    <a:pt x="159766" y="270349"/>
                  </a:lnTo>
                  <a:lnTo>
                    <a:pt x="160975" y="273362"/>
                  </a:lnTo>
                  <a:lnTo>
                    <a:pt x="162488" y="274665"/>
                  </a:lnTo>
                  <a:lnTo>
                    <a:pt x="164202" y="274828"/>
                  </a:lnTo>
                  <a:lnTo>
                    <a:pt x="211114" y="234351"/>
                  </a:lnTo>
                  <a:lnTo>
                    <a:pt x="228961" y="227316"/>
                  </a:lnTo>
                  <a:lnTo>
                    <a:pt x="233916" y="226329"/>
                  </a:lnTo>
                  <a:lnTo>
                    <a:pt x="237927" y="227787"/>
                  </a:lnTo>
                  <a:lnTo>
                    <a:pt x="244264" y="235052"/>
                  </a:lnTo>
                  <a:lnTo>
                    <a:pt x="248425" y="254413"/>
                  </a:lnTo>
                  <a:lnTo>
                    <a:pt x="249126" y="280465"/>
                  </a:lnTo>
                  <a:lnTo>
                    <a:pt x="243828" y="300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4" name="SMARTInkShape-3962"/>
            <p:cNvSpPr/>
            <p:nvPr>
              <p:custDataLst>
                <p:tags r:id="rId217"/>
              </p:custDataLst>
            </p:nvPr>
          </p:nvSpPr>
          <p:spPr>
            <a:xfrm>
              <a:off x="10713843" y="2903598"/>
              <a:ext cx="296594" cy="252268"/>
            </a:xfrm>
            <a:custGeom>
              <a:avLst/>
              <a:gdLst/>
              <a:ahLst/>
              <a:cxnLst/>
              <a:rect l="0" t="0" r="0" b="0"/>
              <a:pathLst>
                <a:path w="296594" h="252268">
                  <a:moveTo>
                    <a:pt x="81157" y="201552"/>
                  </a:moveTo>
                  <a:lnTo>
                    <a:pt x="81157" y="201552"/>
                  </a:lnTo>
                  <a:lnTo>
                    <a:pt x="69620" y="169764"/>
                  </a:lnTo>
                  <a:lnTo>
                    <a:pt x="59785" y="157012"/>
                  </a:lnTo>
                  <a:lnTo>
                    <a:pt x="54490" y="153534"/>
                  </a:lnTo>
                  <a:lnTo>
                    <a:pt x="44140" y="155751"/>
                  </a:lnTo>
                  <a:lnTo>
                    <a:pt x="37429" y="158318"/>
                  </a:lnTo>
                  <a:lnTo>
                    <a:pt x="14500" y="178785"/>
                  </a:lnTo>
                  <a:lnTo>
                    <a:pt x="5670" y="197313"/>
                  </a:lnTo>
                  <a:lnTo>
                    <a:pt x="0" y="231210"/>
                  </a:lnTo>
                  <a:lnTo>
                    <a:pt x="2392" y="248361"/>
                  </a:lnTo>
                  <a:lnTo>
                    <a:pt x="5363" y="251102"/>
                  </a:lnTo>
                  <a:lnTo>
                    <a:pt x="9461" y="252224"/>
                  </a:lnTo>
                  <a:lnTo>
                    <a:pt x="14311" y="252267"/>
                  </a:lnTo>
                  <a:lnTo>
                    <a:pt x="31248" y="245585"/>
                  </a:lnTo>
                  <a:lnTo>
                    <a:pt x="56325" y="223770"/>
                  </a:lnTo>
                  <a:lnTo>
                    <a:pt x="63765" y="221541"/>
                  </a:lnTo>
                  <a:lnTo>
                    <a:pt x="66035" y="221934"/>
                  </a:lnTo>
                  <a:lnTo>
                    <a:pt x="70438" y="224251"/>
                  </a:lnTo>
                  <a:lnTo>
                    <a:pt x="71189" y="226562"/>
                  </a:lnTo>
                  <a:lnTo>
                    <a:pt x="70284" y="235852"/>
                  </a:lnTo>
                  <a:lnTo>
                    <a:pt x="72329" y="241020"/>
                  </a:lnTo>
                  <a:lnTo>
                    <a:pt x="74564" y="242681"/>
                  </a:lnTo>
                  <a:lnTo>
                    <a:pt x="80814" y="244526"/>
                  </a:lnTo>
                  <a:lnTo>
                    <a:pt x="88295" y="243465"/>
                  </a:lnTo>
                  <a:lnTo>
                    <a:pt x="119622" y="232968"/>
                  </a:lnTo>
                  <a:lnTo>
                    <a:pt x="160150" y="202401"/>
                  </a:lnTo>
                  <a:lnTo>
                    <a:pt x="196284" y="162528"/>
                  </a:lnTo>
                  <a:lnTo>
                    <a:pt x="221930" y="127763"/>
                  </a:lnTo>
                  <a:lnTo>
                    <a:pt x="249789" y="88794"/>
                  </a:lnTo>
                  <a:lnTo>
                    <a:pt x="271109" y="53600"/>
                  </a:lnTo>
                  <a:lnTo>
                    <a:pt x="295302" y="7619"/>
                  </a:lnTo>
                  <a:lnTo>
                    <a:pt x="296593" y="3119"/>
                  </a:lnTo>
                  <a:lnTo>
                    <a:pt x="296043" y="824"/>
                  </a:lnTo>
                  <a:lnTo>
                    <a:pt x="294264" y="0"/>
                  </a:lnTo>
                  <a:lnTo>
                    <a:pt x="286643" y="4729"/>
                  </a:lnTo>
                  <a:lnTo>
                    <a:pt x="274789" y="17414"/>
                  </a:lnTo>
                  <a:lnTo>
                    <a:pt x="248988" y="58406"/>
                  </a:lnTo>
                  <a:lnTo>
                    <a:pt x="231713" y="97480"/>
                  </a:lnTo>
                  <a:lnTo>
                    <a:pt x="216509" y="135072"/>
                  </a:lnTo>
                  <a:lnTo>
                    <a:pt x="199813" y="182324"/>
                  </a:lnTo>
                  <a:lnTo>
                    <a:pt x="191222" y="226525"/>
                  </a:lnTo>
                  <a:lnTo>
                    <a:pt x="191929" y="233723"/>
                  </a:lnTo>
                  <a:lnTo>
                    <a:pt x="196476" y="243602"/>
                  </a:lnTo>
                  <a:lnTo>
                    <a:pt x="201075" y="246519"/>
                  </a:lnTo>
                  <a:lnTo>
                    <a:pt x="213711" y="249759"/>
                  </a:lnTo>
                  <a:lnTo>
                    <a:pt x="226854" y="247437"/>
                  </a:lnTo>
                  <a:lnTo>
                    <a:pt x="244270" y="238195"/>
                  </a:lnTo>
                  <a:lnTo>
                    <a:pt x="258957" y="22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5" name="SMARTInkShape-3963"/>
            <p:cNvSpPr/>
            <p:nvPr>
              <p:custDataLst>
                <p:tags r:id="rId218"/>
              </p:custDataLst>
            </p:nvPr>
          </p:nvSpPr>
          <p:spPr>
            <a:xfrm>
              <a:off x="10842429" y="3013762"/>
              <a:ext cx="130372" cy="8839"/>
            </a:xfrm>
            <a:custGeom>
              <a:avLst/>
              <a:gdLst/>
              <a:ahLst/>
              <a:cxnLst/>
              <a:rect l="0" t="0" r="0" b="0"/>
              <a:pathLst>
                <a:path w="130372" h="8839">
                  <a:moveTo>
                    <a:pt x="3371" y="8838"/>
                  </a:moveTo>
                  <a:lnTo>
                    <a:pt x="3371" y="8838"/>
                  </a:lnTo>
                  <a:lnTo>
                    <a:pt x="0" y="5467"/>
                  </a:lnTo>
                  <a:lnTo>
                    <a:pt x="1124" y="3768"/>
                  </a:lnTo>
                  <a:lnTo>
                    <a:pt x="8016" y="0"/>
                  </a:lnTo>
                  <a:lnTo>
                    <a:pt x="52790" y="1265"/>
                  </a:lnTo>
                  <a:lnTo>
                    <a:pt x="90717" y="1944"/>
                  </a:lnTo>
                  <a:lnTo>
                    <a:pt x="130371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9" name="SMARTInkShape-Group727"/>
          <p:cNvGrpSpPr/>
          <p:nvPr/>
        </p:nvGrpSpPr>
        <p:grpSpPr>
          <a:xfrm>
            <a:off x="9553049" y="2830524"/>
            <a:ext cx="555343" cy="346613"/>
            <a:chOff x="9553049" y="2830524"/>
            <a:chExt cx="555343" cy="346613"/>
          </a:xfrm>
        </p:grpSpPr>
        <p:sp>
          <p:nvSpPr>
            <p:cNvPr id="2697" name="SMARTInkShape-3964"/>
            <p:cNvSpPr/>
            <p:nvPr>
              <p:custDataLst>
                <p:tags r:id="rId214"/>
              </p:custDataLst>
            </p:nvPr>
          </p:nvSpPr>
          <p:spPr>
            <a:xfrm>
              <a:off x="9553049" y="2953733"/>
              <a:ext cx="79902" cy="223404"/>
            </a:xfrm>
            <a:custGeom>
              <a:avLst/>
              <a:gdLst/>
              <a:ahLst/>
              <a:cxnLst/>
              <a:rect l="0" t="0" r="0" b="0"/>
              <a:pathLst>
                <a:path w="79902" h="223404">
                  <a:moveTo>
                    <a:pt x="79901" y="18067"/>
                  </a:moveTo>
                  <a:lnTo>
                    <a:pt x="79901" y="18067"/>
                  </a:lnTo>
                  <a:lnTo>
                    <a:pt x="76530" y="14696"/>
                  </a:lnTo>
                  <a:lnTo>
                    <a:pt x="74875" y="11160"/>
                  </a:lnTo>
                  <a:lnTo>
                    <a:pt x="73814" y="6512"/>
                  </a:lnTo>
                  <a:lnTo>
                    <a:pt x="70256" y="2335"/>
                  </a:lnTo>
                  <a:lnTo>
                    <a:pt x="64796" y="492"/>
                  </a:lnTo>
                  <a:lnTo>
                    <a:pt x="61363" y="0"/>
                  </a:lnTo>
                  <a:lnTo>
                    <a:pt x="49792" y="2679"/>
                  </a:lnTo>
                  <a:lnTo>
                    <a:pt x="34056" y="14683"/>
                  </a:lnTo>
                  <a:lnTo>
                    <a:pt x="22729" y="28275"/>
                  </a:lnTo>
                  <a:lnTo>
                    <a:pt x="19213" y="38832"/>
                  </a:lnTo>
                  <a:lnTo>
                    <a:pt x="16956" y="66226"/>
                  </a:lnTo>
                  <a:lnTo>
                    <a:pt x="20411" y="80394"/>
                  </a:lnTo>
                  <a:lnTo>
                    <a:pt x="44036" y="126471"/>
                  </a:lnTo>
                  <a:lnTo>
                    <a:pt x="60898" y="156602"/>
                  </a:lnTo>
                  <a:lnTo>
                    <a:pt x="65334" y="176472"/>
                  </a:lnTo>
                  <a:lnTo>
                    <a:pt x="63276" y="199136"/>
                  </a:lnTo>
                  <a:lnTo>
                    <a:pt x="58166" y="209785"/>
                  </a:lnTo>
                  <a:lnTo>
                    <a:pt x="54827" y="213612"/>
                  </a:lnTo>
                  <a:lnTo>
                    <a:pt x="36645" y="222370"/>
                  </a:lnTo>
                  <a:lnTo>
                    <a:pt x="25163" y="223403"/>
                  </a:lnTo>
                  <a:lnTo>
                    <a:pt x="20126" y="222691"/>
                  </a:lnTo>
                  <a:lnTo>
                    <a:pt x="10766" y="218137"/>
                  </a:lnTo>
                  <a:lnTo>
                    <a:pt x="6295" y="214947"/>
                  </a:lnTo>
                  <a:lnTo>
                    <a:pt x="3313" y="210704"/>
                  </a:lnTo>
                  <a:lnTo>
                    <a:pt x="0" y="200344"/>
                  </a:lnTo>
                  <a:lnTo>
                    <a:pt x="1234" y="194618"/>
                  </a:lnTo>
                  <a:lnTo>
                    <a:pt x="16401" y="17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8" name="SMARTInkShape-3965"/>
            <p:cNvSpPr/>
            <p:nvPr>
              <p:custDataLst>
                <p:tags r:id="rId215"/>
              </p:custDataLst>
            </p:nvPr>
          </p:nvSpPr>
          <p:spPr>
            <a:xfrm>
              <a:off x="9700164" y="2830524"/>
              <a:ext cx="408228" cy="312727"/>
            </a:xfrm>
            <a:custGeom>
              <a:avLst/>
              <a:gdLst/>
              <a:ahLst/>
              <a:cxnLst/>
              <a:rect l="0" t="0" r="0" b="0"/>
              <a:pathLst>
                <a:path w="408228" h="312727">
                  <a:moveTo>
                    <a:pt x="15336" y="179376"/>
                  </a:moveTo>
                  <a:lnTo>
                    <a:pt x="15336" y="179376"/>
                  </a:lnTo>
                  <a:lnTo>
                    <a:pt x="15336" y="158358"/>
                  </a:lnTo>
                  <a:lnTo>
                    <a:pt x="15336" y="159014"/>
                  </a:lnTo>
                  <a:lnTo>
                    <a:pt x="4505" y="203588"/>
                  </a:lnTo>
                  <a:lnTo>
                    <a:pt x="0" y="248364"/>
                  </a:lnTo>
                  <a:lnTo>
                    <a:pt x="5485" y="288018"/>
                  </a:lnTo>
                  <a:lnTo>
                    <a:pt x="11194" y="300098"/>
                  </a:lnTo>
                  <a:lnTo>
                    <a:pt x="14691" y="304308"/>
                  </a:lnTo>
                  <a:lnTo>
                    <a:pt x="19845" y="306408"/>
                  </a:lnTo>
                  <a:lnTo>
                    <a:pt x="33098" y="306861"/>
                  </a:lnTo>
                  <a:lnTo>
                    <a:pt x="56425" y="296407"/>
                  </a:lnTo>
                  <a:lnTo>
                    <a:pt x="69110" y="281955"/>
                  </a:lnTo>
                  <a:lnTo>
                    <a:pt x="78747" y="262361"/>
                  </a:lnTo>
                  <a:lnTo>
                    <a:pt x="90683" y="215184"/>
                  </a:lnTo>
                  <a:lnTo>
                    <a:pt x="96464" y="191545"/>
                  </a:lnTo>
                  <a:lnTo>
                    <a:pt x="96233" y="191722"/>
                  </a:lnTo>
                  <a:lnTo>
                    <a:pt x="93241" y="202084"/>
                  </a:lnTo>
                  <a:lnTo>
                    <a:pt x="88028" y="241917"/>
                  </a:lnTo>
                  <a:lnTo>
                    <a:pt x="91594" y="265797"/>
                  </a:lnTo>
                  <a:lnTo>
                    <a:pt x="97677" y="279874"/>
                  </a:lnTo>
                  <a:lnTo>
                    <a:pt x="101273" y="284475"/>
                  </a:lnTo>
                  <a:lnTo>
                    <a:pt x="109033" y="289587"/>
                  </a:lnTo>
                  <a:lnTo>
                    <a:pt x="114490" y="288833"/>
                  </a:lnTo>
                  <a:lnTo>
                    <a:pt x="128079" y="282351"/>
                  </a:lnTo>
                  <a:lnTo>
                    <a:pt x="148224" y="263431"/>
                  </a:lnTo>
                  <a:lnTo>
                    <a:pt x="179063" y="220204"/>
                  </a:lnTo>
                  <a:lnTo>
                    <a:pt x="203941" y="177048"/>
                  </a:lnTo>
                  <a:lnTo>
                    <a:pt x="231986" y="139196"/>
                  </a:lnTo>
                  <a:lnTo>
                    <a:pt x="235970" y="135656"/>
                  </a:lnTo>
                  <a:lnTo>
                    <a:pt x="239329" y="134707"/>
                  </a:lnTo>
                  <a:lnTo>
                    <a:pt x="242276" y="135486"/>
                  </a:lnTo>
                  <a:lnTo>
                    <a:pt x="244946" y="137416"/>
                  </a:lnTo>
                  <a:lnTo>
                    <a:pt x="246022" y="140114"/>
                  </a:lnTo>
                  <a:lnTo>
                    <a:pt x="243939" y="185248"/>
                  </a:lnTo>
                  <a:lnTo>
                    <a:pt x="243936" y="180217"/>
                  </a:lnTo>
                  <a:lnTo>
                    <a:pt x="240565" y="172883"/>
                  </a:lnTo>
                  <a:lnTo>
                    <a:pt x="238867" y="170814"/>
                  </a:lnTo>
                  <a:lnTo>
                    <a:pt x="235097" y="168515"/>
                  </a:lnTo>
                  <a:lnTo>
                    <a:pt x="225639" y="167221"/>
                  </a:lnTo>
                  <a:lnTo>
                    <a:pt x="217931" y="170681"/>
                  </a:lnTo>
                  <a:lnTo>
                    <a:pt x="203774" y="184326"/>
                  </a:lnTo>
                  <a:lnTo>
                    <a:pt x="192925" y="199920"/>
                  </a:lnTo>
                  <a:lnTo>
                    <a:pt x="180294" y="231795"/>
                  </a:lnTo>
                  <a:lnTo>
                    <a:pt x="176846" y="253238"/>
                  </a:lnTo>
                  <a:lnTo>
                    <a:pt x="180957" y="270765"/>
                  </a:lnTo>
                  <a:lnTo>
                    <a:pt x="197473" y="295892"/>
                  </a:lnTo>
                  <a:lnTo>
                    <a:pt x="203787" y="298681"/>
                  </a:lnTo>
                  <a:lnTo>
                    <a:pt x="220213" y="299898"/>
                  </a:lnTo>
                  <a:lnTo>
                    <a:pt x="237390" y="294325"/>
                  </a:lnTo>
                  <a:lnTo>
                    <a:pt x="264809" y="275524"/>
                  </a:lnTo>
                  <a:lnTo>
                    <a:pt x="284258" y="254564"/>
                  </a:lnTo>
                  <a:lnTo>
                    <a:pt x="302308" y="224082"/>
                  </a:lnTo>
                  <a:lnTo>
                    <a:pt x="323501" y="185604"/>
                  </a:lnTo>
                  <a:lnTo>
                    <a:pt x="346326" y="142633"/>
                  </a:lnTo>
                  <a:lnTo>
                    <a:pt x="368229" y="97664"/>
                  </a:lnTo>
                  <a:lnTo>
                    <a:pt x="384079" y="59333"/>
                  </a:lnTo>
                  <a:lnTo>
                    <a:pt x="397172" y="19395"/>
                  </a:lnTo>
                  <a:lnTo>
                    <a:pt x="401597" y="0"/>
                  </a:lnTo>
                  <a:lnTo>
                    <a:pt x="395621" y="10124"/>
                  </a:lnTo>
                  <a:lnTo>
                    <a:pt x="378172" y="47853"/>
                  </a:lnTo>
                  <a:lnTo>
                    <a:pt x="364980" y="85173"/>
                  </a:lnTo>
                  <a:lnTo>
                    <a:pt x="352060" y="126924"/>
                  </a:lnTo>
                  <a:lnTo>
                    <a:pt x="339264" y="168999"/>
                  </a:lnTo>
                  <a:lnTo>
                    <a:pt x="328401" y="205573"/>
                  </a:lnTo>
                  <a:lnTo>
                    <a:pt x="318117" y="246405"/>
                  </a:lnTo>
                  <a:lnTo>
                    <a:pt x="316418" y="262789"/>
                  </a:lnTo>
                  <a:lnTo>
                    <a:pt x="318013" y="272422"/>
                  </a:lnTo>
                  <a:lnTo>
                    <a:pt x="319425" y="273862"/>
                  </a:lnTo>
                  <a:lnTo>
                    <a:pt x="321073" y="273412"/>
                  </a:lnTo>
                  <a:lnTo>
                    <a:pt x="363132" y="227268"/>
                  </a:lnTo>
                  <a:lnTo>
                    <a:pt x="376640" y="218771"/>
                  </a:lnTo>
                  <a:lnTo>
                    <a:pt x="387818" y="216405"/>
                  </a:lnTo>
                  <a:lnTo>
                    <a:pt x="392773" y="216762"/>
                  </a:lnTo>
                  <a:lnTo>
                    <a:pt x="396785" y="219117"/>
                  </a:lnTo>
                  <a:lnTo>
                    <a:pt x="403120" y="227377"/>
                  </a:lnTo>
                  <a:lnTo>
                    <a:pt x="407868" y="258656"/>
                  </a:lnTo>
                  <a:lnTo>
                    <a:pt x="408227" y="298328"/>
                  </a:lnTo>
                  <a:lnTo>
                    <a:pt x="402686" y="31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2" name="SMARTInkShape-Group728"/>
          <p:cNvGrpSpPr/>
          <p:nvPr/>
        </p:nvGrpSpPr>
        <p:grpSpPr>
          <a:xfrm>
            <a:off x="8567915" y="2751598"/>
            <a:ext cx="684036" cy="442453"/>
            <a:chOff x="8567915" y="2751598"/>
            <a:chExt cx="684036" cy="442453"/>
          </a:xfrm>
        </p:grpSpPr>
        <p:sp>
          <p:nvSpPr>
            <p:cNvPr id="2700" name="SMARTInkShape-3966"/>
            <p:cNvSpPr/>
            <p:nvPr>
              <p:custDataLst>
                <p:tags r:id="rId212"/>
              </p:custDataLst>
            </p:nvPr>
          </p:nvSpPr>
          <p:spPr>
            <a:xfrm>
              <a:off x="8567915" y="2751598"/>
              <a:ext cx="576086" cy="340330"/>
            </a:xfrm>
            <a:custGeom>
              <a:avLst/>
              <a:gdLst/>
              <a:ahLst/>
              <a:cxnLst/>
              <a:rect l="0" t="0" r="0" b="0"/>
              <a:pathLst>
                <a:path w="576086" h="340330">
                  <a:moveTo>
                    <a:pt x="10935" y="328152"/>
                  </a:moveTo>
                  <a:lnTo>
                    <a:pt x="10935" y="328152"/>
                  </a:lnTo>
                  <a:lnTo>
                    <a:pt x="0" y="328152"/>
                  </a:lnTo>
                  <a:lnTo>
                    <a:pt x="5500" y="328152"/>
                  </a:lnTo>
                  <a:lnTo>
                    <a:pt x="38736" y="336880"/>
                  </a:lnTo>
                  <a:lnTo>
                    <a:pt x="71504" y="339087"/>
                  </a:lnTo>
                  <a:lnTo>
                    <a:pt x="116135" y="340329"/>
                  </a:lnTo>
                  <a:lnTo>
                    <a:pt x="156170" y="337326"/>
                  </a:lnTo>
                  <a:lnTo>
                    <a:pt x="185551" y="334750"/>
                  </a:lnTo>
                  <a:lnTo>
                    <a:pt x="185905" y="333962"/>
                  </a:lnTo>
                  <a:lnTo>
                    <a:pt x="185439" y="332731"/>
                  </a:lnTo>
                  <a:lnTo>
                    <a:pt x="184421" y="331204"/>
                  </a:lnTo>
                  <a:lnTo>
                    <a:pt x="183037" y="330187"/>
                  </a:lnTo>
                  <a:lnTo>
                    <a:pt x="179617" y="329056"/>
                  </a:lnTo>
                  <a:lnTo>
                    <a:pt x="178423" y="328049"/>
                  </a:lnTo>
                  <a:lnTo>
                    <a:pt x="176349" y="322764"/>
                  </a:lnTo>
                  <a:lnTo>
                    <a:pt x="170576" y="276393"/>
                  </a:lnTo>
                  <a:lnTo>
                    <a:pt x="169949" y="229952"/>
                  </a:lnTo>
                  <a:lnTo>
                    <a:pt x="171275" y="207652"/>
                  </a:lnTo>
                  <a:lnTo>
                    <a:pt x="173565" y="182202"/>
                  </a:lnTo>
                  <a:lnTo>
                    <a:pt x="176504" y="154652"/>
                  </a:lnTo>
                  <a:lnTo>
                    <a:pt x="187299" y="107108"/>
                  </a:lnTo>
                  <a:lnTo>
                    <a:pt x="198679" y="68338"/>
                  </a:lnTo>
                  <a:lnTo>
                    <a:pt x="209748" y="24215"/>
                  </a:lnTo>
                  <a:lnTo>
                    <a:pt x="213327" y="17578"/>
                  </a:lnTo>
                  <a:lnTo>
                    <a:pt x="222948" y="8321"/>
                  </a:lnTo>
                  <a:lnTo>
                    <a:pt x="228476" y="4865"/>
                  </a:lnTo>
                  <a:lnTo>
                    <a:pt x="259854" y="0"/>
                  </a:lnTo>
                  <a:lnTo>
                    <a:pt x="297061" y="8672"/>
                  </a:lnTo>
                  <a:lnTo>
                    <a:pt x="338267" y="31389"/>
                  </a:lnTo>
                  <a:lnTo>
                    <a:pt x="359617" y="56087"/>
                  </a:lnTo>
                  <a:lnTo>
                    <a:pt x="374042" y="85878"/>
                  </a:lnTo>
                  <a:lnTo>
                    <a:pt x="380454" y="117934"/>
                  </a:lnTo>
                  <a:lnTo>
                    <a:pt x="377661" y="150996"/>
                  </a:lnTo>
                  <a:lnTo>
                    <a:pt x="368658" y="184505"/>
                  </a:lnTo>
                  <a:lnTo>
                    <a:pt x="355249" y="218212"/>
                  </a:lnTo>
                  <a:lnTo>
                    <a:pt x="338574" y="258810"/>
                  </a:lnTo>
                  <a:lnTo>
                    <a:pt x="331439" y="289811"/>
                  </a:lnTo>
                  <a:lnTo>
                    <a:pt x="333535" y="304291"/>
                  </a:lnTo>
                  <a:lnTo>
                    <a:pt x="336066" y="310128"/>
                  </a:lnTo>
                  <a:lnTo>
                    <a:pt x="341282" y="314725"/>
                  </a:lnTo>
                  <a:lnTo>
                    <a:pt x="356488" y="321714"/>
                  </a:lnTo>
                  <a:lnTo>
                    <a:pt x="398366" y="322873"/>
                  </a:lnTo>
                  <a:lnTo>
                    <a:pt x="436656" y="322279"/>
                  </a:lnTo>
                  <a:lnTo>
                    <a:pt x="478134" y="322014"/>
                  </a:lnTo>
                  <a:lnTo>
                    <a:pt x="517734" y="321896"/>
                  </a:lnTo>
                  <a:lnTo>
                    <a:pt x="562364" y="317456"/>
                  </a:lnTo>
                  <a:lnTo>
                    <a:pt x="576085" y="31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1" name="SMARTInkShape-3967"/>
            <p:cNvSpPr/>
            <p:nvPr>
              <p:custDataLst>
                <p:tags r:id="rId213"/>
              </p:custDataLst>
            </p:nvPr>
          </p:nvSpPr>
          <p:spPr>
            <a:xfrm>
              <a:off x="9213850" y="31178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16443" y="455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5" name="SMARTInkShape-Group729"/>
          <p:cNvGrpSpPr/>
          <p:nvPr/>
        </p:nvGrpSpPr>
        <p:grpSpPr>
          <a:xfrm>
            <a:off x="7805400" y="2800428"/>
            <a:ext cx="159794" cy="325512"/>
            <a:chOff x="7805400" y="2800428"/>
            <a:chExt cx="159794" cy="325512"/>
          </a:xfrm>
        </p:grpSpPr>
        <p:sp>
          <p:nvSpPr>
            <p:cNvPr id="2703" name="SMARTInkShape-3968"/>
            <p:cNvSpPr/>
            <p:nvPr>
              <p:custDataLst>
                <p:tags r:id="rId210"/>
              </p:custDataLst>
            </p:nvPr>
          </p:nvSpPr>
          <p:spPr>
            <a:xfrm>
              <a:off x="7805400" y="2800428"/>
              <a:ext cx="159794" cy="325512"/>
            </a:xfrm>
            <a:custGeom>
              <a:avLst/>
              <a:gdLst/>
              <a:ahLst/>
              <a:cxnLst/>
              <a:rect l="0" t="0" r="0" b="0"/>
              <a:pathLst>
                <a:path w="159794" h="325512">
                  <a:moveTo>
                    <a:pt x="30500" y="165022"/>
                  </a:moveTo>
                  <a:lnTo>
                    <a:pt x="30500" y="165022"/>
                  </a:lnTo>
                  <a:lnTo>
                    <a:pt x="25032" y="165022"/>
                  </a:lnTo>
                  <a:lnTo>
                    <a:pt x="27782" y="168393"/>
                  </a:lnTo>
                  <a:lnTo>
                    <a:pt x="23235" y="204254"/>
                  </a:lnTo>
                  <a:lnTo>
                    <a:pt x="17529" y="241557"/>
                  </a:lnTo>
                  <a:lnTo>
                    <a:pt x="9278" y="288717"/>
                  </a:lnTo>
                  <a:lnTo>
                    <a:pt x="0" y="325511"/>
                  </a:lnTo>
                  <a:lnTo>
                    <a:pt x="16135" y="279328"/>
                  </a:lnTo>
                  <a:lnTo>
                    <a:pt x="29289" y="245223"/>
                  </a:lnTo>
                  <a:lnTo>
                    <a:pt x="44543" y="199020"/>
                  </a:lnTo>
                  <a:lnTo>
                    <a:pt x="52562" y="172871"/>
                  </a:lnTo>
                  <a:lnTo>
                    <a:pt x="61436" y="145560"/>
                  </a:lnTo>
                  <a:lnTo>
                    <a:pt x="70880" y="117475"/>
                  </a:lnTo>
                  <a:lnTo>
                    <a:pt x="80703" y="88874"/>
                  </a:lnTo>
                  <a:lnTo>
                    <a:pt x="101025" y="45806"/>
                  </a:lnTo>
                  <a:lnTo>
                    <a:pt x="129333" y="3890"/>
                  </a:lnTo>
                  <a:lnTo>
                    <a:pt x="133077" y="1156"/>
                  </a:lnTo>
                  <a:lnTo>
                    <a:pt x="136281" y="39"/>
                  </a:lnTo>
                  <a:lnTo>
                    <a:pt x="139120" y="0"/>
                  </a:lnTo>
                  <a:lnTo>
                    <a:pt x="142275" y="13127"/>
                  </a:lnTo>
                  <a:lnTo>
                    <a:pt x="147815" y="53929"/>
                  </a:lnTo>
                  <a:lnTo>
                    <a:pt x="153901" y="90247"/>
                  </a:lnTo>
                  <a:lnTo>
                    <a:pt x="158958" y="127555"/>
                  </a:lnTo>
                  <a:lnTo>
                    <a:pt x="159793" y="163422"/>
                  </a:lnTo>
                  <a:lnTo>
                    <a:pt x="157814" y="198883"/>
                  </a:lnTo>
                  <a:lnTo>
                    <a:pt x="154582" y="235811"/>
                  </a:lnTo>
                  <a:lnTo>
                    <a:pt x="152167" y="278816"/>
                  </a:lnTo>
                  <a:lnTo>
                    <a:pt x="151150" y="31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4" name="SMARTInkShape-3969"/>
            <p:cNvSpPr/>
            <p:nvPr>
              <p:custDataLst>
                <p:tags r:id="rId211"/>
              </p:custDataLst>
            </p:nvPr>
          </p:nvSpPr>
          <p:spPr>
            <a:xfrm>
              <a:off x="7808679" y="2978150"/>
              <a:ext cx="154222" cy="31751"/>
            </a:xfrm>
            <a:custGeom>
              <a:avLst/>
              <a:gdLst/>
              <a:ahLst/>
              <a:cxnLst/>
              <a:rect l="0" t="0" r="0" b="0"/>
              <a:pathLst>
                <a:path w="15422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9" y="27386"/>
                  </a:lnTo>
                  <a:lnTo>
                    <a:pt x="0" y="26724"/>
                  </a:lnTo>
                  <a:lnTo>
                    <a:pt x="607" y="26283"/>
                  </a:lnTo>
                  <a:lnTo>
                    <a:pt x="34114" y="16141"/>
                  </a:lnTo>
                  <a:lnTo>
                    <a:pt x="79829" y="8859"/>
                  </a:lnTo>
                  <a:lnTo>
                    <a:pt x="119008" y="2938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2" name="SMARTInkShape-Group730"/>
          <p:cNvGrpSpPr/>
          <p:nvPr/>
        </p:nvGrpSpPr>
        <p:grpSpPr>
          <a:xfrm>
            <a:off x="6813548" y="2809348"/>
            <a:ext cx="654053" cy="320996"/>
            <a:chOff x="6813548" y="2809348"/>
            <a:chExt cx="654053" cy="320996"/>
          </a:xfrm>
        </p:grpSpPr>
        <p:sp>
          <p:nvSpPr>
            <p:cNvPr id="2706" name="SMARTInkShape-3970"/>
            <p:cNvSpPr/>
            <p:nvPr>
              <p:custDataLst>
                <p:tags r:id="rId204"/>
              </p:custDataLst>
            </p:nvPr>
          </p:nvSpPr>
          <p:spPr>
            <a:xfrm>
              <a:off x="6960482" y="2993541"/>
              <a:ext cx="88019" cy="118714"/>
            </a:xfrm>
            <a:custGeom>
              <a:avLst/>
              <a:gdLst/>
              <a:ahLst/>
              <a:cxnLst/>
              <a:rect l="0" t="0" r="0" b="0"/>
              <a:pathLst>
                <a:path w="88019" h="118714">
                  <a:moveTo>
                    <a:pt x="5468" y="3659"/>
                  </a:moveTo>
                  <a:lnTo>
                    <a:pt x="5468" y="3659"/>
                  </a:lnTo>
                  <a:lnTo>
                    <a:pt x="2097" y="288"/>
                  </a:lnTo>
                  <a:lnTo>
                    <a:pt x="1104" y="0"/>
                  </a:lnTo>
                  <a:lnTo>
                    <a:pt x="442" y="515"/>
                  </a:lnTo>
                  <a:lnTo>
                    <a:pt x="0" y="1563"/>
                  </a:lnTo>
                  <a:lnTo>
                    <a:pt x="11404" y="40103"/>
                  </a:lnTo>
                  <a:lnTo>
                    <a:pt x="26265" y="81361"/>
                  </a:lnTo>
                  <a:lnTo>
                    <a:pt x="35635" y="115953"/>
                  </a:lnTo>
                  <a:lnTo>
                    <a:pt x="37575" y="118033"/>
                  </a:lnTo>
                  <a:lnTo>
                    <a:pt x="40278" y="118713"/>
                  </a:lnTo>
                  <a:lnTo>
                    <a:pt x="43490" y="118462"/>
                  </a:lnTo>
                  <a:lnTo>
                    <a:pt x="50825" y="114419"/>
                  </a:lnTo>
                  <a:lnTo>
                    <a:pt x="54755" y="111366"/>
                  </a:lnTo>
                  <a:lnTo>
                    <a:pt x="67030" y="86842"/>
                  </a:lnTo>
                  <a:lnTo>
                    <a:pt x="78750" y="46405"/>
                  </a:lnTo>
                  <a:lnTo>
                    <a:pt x="88018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7" name="SMARTInkShape-3971"/>
            <p:cNvSpPr/>
            <p:nvPr>
              <p:custDataLst>
                <p:tags r:id="rId205"/>
              </p:custDataLst>
            </p:nvPr>
          </p:nvSpPr>
          <p:spPr>
            <a:xfrm>
              <a:off x="6813548" y="2987403"/>
              <a:ext cx="127003" cy="142941"/>
            </a:xfrm>
            <a:custGeom>
              <a:avLst/>
              <a:gdLst/>
              <a:ahLst/>
              <a:cxnLst/>
              <a:rect l="0" t="0" r="0" b="0"/>
              <a:pathLst>
                <a:path w="127003" h="142941">
                  <a:moveTo>
                    <a:pt x="2" y="47897"/>
                  </a:moveTo>
                  <a:lnTo>
                    <a:pt x="2" y="47897"/>
                  </a:lnTo>
                  <a:lnTo>
                    <a:pt x="0" y="51268"/>
                  </a:lnTo>
                  <a:lnTo>
                    <a:pt x="1883" y="54804"/>
                  </a:lnTo>
                  <a:lnTo>
                    <a:pt x="3372" y="56735"/>
                  </a:lnTo>
                  <a:lnTo>
                    <a:pt x="18953" y="62824"/>
                  </a:lnTo>
                  <a:lnTo>
                    <a:pt x="34701" y="65725"/>
                  </a:lnTo>
                  <a:lnTo>
                    <a:pt x="45762" y="62641"/>
                  </a:lnTo>
                  <a:lnTo>
                    <a:pt x="51675" y="59843"/>
                  </a:lnTo>
                  <a:lnTo>
                    <a:pt x="62009" y="49208"/>
                  </a:lnTo>
                  <a:lnTo>
                    <a:pt x="66741" y="42421"/>
                  </a:lnTo>
                  <a:lnTo>
                    <a:pt x="70116" y="29236"/>
                  </a:lnTo>
                  <a:lnTo>
                    <a:pt x="70027" y="22756"/>
                  </a:lnTo>
                  <a:lnTo>
                    <a:pt x="66167" y="11793"/>
                  </a:lnTo>
                  <a:lnTo>
                    <a:pt x="63162" y="6894"/>
                  </a:lnTo>
                  <a:lnTo>
                    <a:pt x="59042" y="3629"/>
                  </a:lnTo>
                  <a:lnTo>
                    <a:pt x="48820" y="0"/>
                  </a:lnTo>
                  <a:lnTo>
                    <a:pt x="43836" y="1149"/>
                  </a:lnTo>
                  <a:lnTo>
                    <a:pt x="34536" y="8070"/>
                  </a:lnTo>
                  <a:lnTo>
                    <a:pt x="21366" y="27237"/>
                  </a:lnTo>
                  <a:lnTo>
                    <a:pt x="15269" y="57533"/>
                  </a:lnTo>
                  <a:lnTo>
                    <a:pt x="16834" y="93321"/>
                  </a:lnTo>
                  <a:lnTo>
                    <a:pt x="25591" y="112535"/>
                  </a:lnTo>
                  <a:lnTo>
                    <a:pt x="50839" y="138746"/>
                  </a:lnTo>
                  <a:lnTo>
                    <a:pt x="57882" y="141624"/>
                  </a:lnTo>
                  <a:lnTo>
                    <a:pt x="73234" y="142940"/>
                  </a:lnTo>
                  <a:lnTo>
                    <a:pt x="127002" y="117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8" name="SMARTInkShape-3972"/>
            <p:cNvSpPr/>
            <p:nvPr>
              <p:custDataLst>
                <p:tags r:id="rId206"/>
              </p:custDataLst>
            </p:nvPr>
          </p:nvSpPr>
          <p:spPr>
            <a:xfrm>
              <a:off x="7207793" y="2967789"/>
              <a:ext cx="74570" cy="113525"/>
            </a:xfrm>
            <a:custGeom>
              <a:avLst/>
              <a:gdLst/>
              <a:ahLst/>
              <a:cxnLst/>
              <a:rect l="0" t="0" r="0" b="0"/>
              <a:pathLst>
                <a:path w="74570" h="113525">
                  <a:moveTo>
                    <a:pt x="18507" y="4011"/>
                  </a:moveTo>
                  <a:lnTo>
                    <a:pt x="18507" y="4011"/>
                  </a:lnTo>
                  <a:lnTo>
                    <a:pt x="15136" y="4011"/>
                  </a:lnTo>
                  <a:lnTo>
                    <a:pt x="11599" y="5892"/>
                  </a:lnTo>
                  <a:lnTo>
                    <a:pt x="9668" y="7382"/>
                  </a:lnTo>
                  <a:lnTo>
                    <a:pt x="3580" y="22962"/>
                  </a:lnTo>
                  <a:lnTo>
                    <a:pt x="0" y="68613"/>
                  </a:lnTo>
                  <a:lnTo>
                    <a:pt x="1499" y="93943"/>
                  </a:lnTo>
                  <a:lnTo>
                    <a:pt x="5240" y="113247"/>
                  </a:lnTo>
                  <a:lnTo>
                    <a:pt x="5429" y="113524"/>
                  </a:lnTo>
                  <a:lnTo>
                    <a:pt x="5555" y="113003"/>
                  </a:lnTo>
                  <a:lnTo>
                    <a:pt x="2361" y="105528"/>
                  </a:lnTo>
                  <a:lnTo>
                    <a:pt x="7060" y="84263"/>
                  </a:lnTo>
                  <a:lnTo>
                    <a:pt x="25653" y="38155"/>
                  </a:lnTo>
                  <a:lnTo>
                    <a:pt x="39282" y="14363"/>
                  </a:lnTo>
                  <a:lnTo>
                    <a:pt x="47966" y="5554"/>
                  </a:lnTo>
                  <a:lnTo>
                    <a:pt x="56529" y="1169"/>
                  </a:lnTo>
                  <a:lnTo>
                    <a:pt x="60789" y="0"/>
                  </a:lnTo>
                  <a:lnTo>
                    <a:pt x="64334" y="1337"/>
                  </a:lnTo>
                  <a:lnTo>
                    <a:pt x="70154" y="8467"/>
                  </a:lnTo>
                  <a:lnTo>
                    <a:pt x="74569" y="39725"/>
                  </a:lnTo>
                  <a:lnTo>
                    <a:pt x="73559" y="71926"/>
                  </a:lnTo>
                  <a:lnTo>
                    <a:pt x="68685" y="88575"/>
                  </a:lnTo>
                  <a:lnTo>
                    <a:pt x="62957" y="9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9" name="SMARTInkShape-3973"/>
            <p:cNvSpPr/>
            <p:nvPr>
              <p:custDataLst>
                <p:tags r:id="rId207"/>
              </p:custDataLst>
            </p:nvPr>
          </p:nvSpPr>
          <p:spPr>
            <a:xfrm>
              <a:off x="7346254" y="2809348"/>
              <a:ext cx="82364" cy="283969"/>
            </a:xfrm>
            <a:custGeom>
              <a:avLst/>
              <a:gdLst/>
              <a:ahLst/>
              <a:cxnLst/>
              <a:rect l="0" t="0" r="0" b="0"/>
              <a:pathLst>
                <a:path w="82364" h="283969">
                  <a:moveTo>
                    <a:pt x="76896" y="16402"/>
                  </a:moveTo>
                  <a:lnTo>
                    <a:pt x="76896" y="16402"/>
                  </a:lnTo>
                  <a:lnTo>
                    <a:pt x="76894" y="6289"/>
                  </a:lnTo>
                  <a:lnTo>
                    <a:pt x="77601" y="3310"/>
                  </a:lnTo>
                  <a:lnTo>
                    <a:pt x="78777" y="1324"/>
                  </a:lnTo>
                  <a:lnTo>
                    <a:pt x="80266" y="0"/>
                  </a:lnTo>
                  <a:lnTo>
                    <a:pt x="81260" y="528"/>
                  </a:lnTo>
                  <a:lnTo>
                    <a:pt x="82363" y="4878"/>
                  </a:lnTo>
                  <a:lnTo>
                    <a:pt x="67863" y="46633"/>
                  </a:lnTo>
                  <a:lnTo>
                    <a:pt x="56654" y="81579"/>
                  </a:lnTo>
                  <a:lnTo>
                    <a:pt x="46496" y="118747"/>
                  </a:lnTo>
                  <a:lnTo>
                    <a:pt x="37280" y="155728"/>
                  </a:lnTo>
                  <a:lnTo>
                    <a:pt x="28480" y="190978"/>
                  </a:lnTo>
                  <a:lnTo>
                    <a:pt x="15593" y="235815"/>
                  </a:lnTo>
                  <a:lnTo>
                    <a:pt x="0" y="277293"/>
                  </a:lnTo>
                  <a:lnTo>
                    <a:pt x="232" y="281346"/>
                  </a:lnTo>
                  <a:lnTo>
                    <a:pt x="1798" y="283342"/>
                  </a:lnTo>
                  <a:lnTo>
                    <a:pt x="4253" y="283968"/>
                  </a:lnTo>
                  <a:lnTo>
                    <a:pt x="7301" y="283679"/>
                  </a:lnTo>
                  <a:lnTo>
                    <a:pt x="51496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0" name="SMARTInkShape-3974"/>
            <p:cNvSpPr/>
            <p:nvPr>
              <p:custDataLst>
                <p:tags r:id="rId208"/>
              </p:custDataLst>
            </p:nvPr>
          </p:nvSpPr>
          <p:spPr>
            <a:xfrm>
              <a:off x="7310615" y="2959100"/>
              <a:ext cx="156986" cy="38101"/>
            </a:xfrm>
            <a:custGeom>
              <a:avLst/>
              <a:gdLst/>
              <a:ahLst/>
              <a:cxnLst/>
              <a:rect l="0" t="0" r="0" b="0"/>
              <a:pathLst>
                <a:path w="1569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822" y="31633"/>
                  </a:lnTo>
                  <a:lnTo>
                    <a:pt x="5500" y="28640"/>
                  </a:lnTo>
                  <a:lnTo>
                    <a:pt x="46759" y="20970"/>
                  </a:lnTo>
                  <a:lnTo>
                    <a:pt x="79068" y="16846"/>
                  </a:lnTo>
                  <a:lnTo>
                    <a:pt x="126216" y="7186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1" name="SMARTInkShape-3975"/>
            <p:cNvSpPr/>
            <p:nvPr>
              <p:custDataLst>
                <p:tags r:id="rId209"/>
              </p:custDataLst>
            </p:nvPr>
          </p:nvSpPr>
          <p:spPr>
            <a:xfrm>
              <a:off x="7073353" y="2967216"/>
              <a:ext cx="76748" cy="112412"/>
            </a:xfrm>
            <a:custGeom>
              <a:avLst/>
              <a:gdLst/>
              <a:ahLst/>
              <a:cxnLst/>
              <a:rect l="0" t="0" r="0" b="0"/>
              <a:pathLst>
                <a:path w="76748" h="112412">
                  <a:moveTo>
                    <a:pt x="19597" y="55384"/>
                  </a:moveTo>
                  <a:lnTo>
                    <a:pt x="19597" y="55384"/>
                  </a:lnTo>
                  <a:lnTo>
                    <a:pt x="22967" y="58755"/>
                  </a:lnTo>
                  <a:lnTo>
                    <a:pt x="25372" y="59042"/>
                  </a:lnTo>
                  <a:lnTo>
                    <a:pt x="31806" y="57480"/>
                  </a:lnTo>
                  <a:lnTo>
                    <a:pt x="46733" y="49263"/>
                  </a:lnTo>
                  <a:lnTo>
                    <a:pt x="54706" y="38082"/>
                  </a:lnTo>
                  <a:lnTo>
                    <a:pt x="61279" y="19683"/>
                  </a:lnTo>
                  <a:lnTo>
                    <a:pt x="62201" y="14650"/>
                  </a:lnTo>
                  <a:lnTo>
                    <a:pt x="61405" y="10589"/>
                  </a:lnTo>
                  <a:lnTo>
                    <a:pt x="56758" y="4196"/>
                  </a:lnTo>
                  <a:lnTo>
                    <a:pt x="48108" y="883"/>
                  </a:lnTo>
                  <a:lnTo>
                    <a:pt x="42837" y="0"/>
                  </a:lnTo>
                  <a:lnTo>
                    <a:pt x="37207" y="1528"/>
                  </a:lnTo>
                  <a:lnTo>
                    <a:pt x="25307" y="8870"/>
                  </a:lnTo>
                  <a:lnTo>
                    <a:pt x="10079" y="28275"/>
                  </a:lnTo>
                  <a:lnTo>
                    <a:pt x="0" y="51899"/>
                  </a:lnTo>
                  <a:lnTo>
                    <a:pt x="538" y="70298"/>
                  </a:lnTo>
                  <a:lnTo>
                    <a:pt x="6187" y="88118"/>
                  </a:lnTo>
                  <a:lnTo>
                    <a:pt x="15754" y="100742"/>
                  </a:lnTo>
                  <a:lnTo>
                    <a:pt x="33040" y="112411"/>
                  </a:lnTo>
                  <a:lnTo>
                    <a:pt x="49090" y="112244"/>
                  </a:lnTo>
                  <a:lnTo>
                    <a:pt x="76747" y="10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6" name="SMARTInkShape-Group731"/>
          <p:cNvGrpSpPr/>
          <p:nvPr/>
        </p:nvGrpSpPr>
        <p:grpSpPr>
          <a:xfrm>
            <a:off x="6171181" y="2980555"/>
            <a:ext cx="365762" cy="307736"/>
            <a:chOff x="6171181" y="2980555"/>
            <a:chExt cx="365762" cy="307736"/>
          </a:xfrm>
        </p:grpSpPr>
        <p:sp>
          <p:nvSpPr>
            <p:cNvPr id="2713" name="SMARTInkShape-3976"/>
            <p:cNvSpPr/>
            <p:nvPr>
              <p:custDataLst>
                <p:tags r:id="rId201"/>
              </p:custDataLst>
            </p:nvPr>
          </p:nvSpPr>
          <p:spPr>
            <a:xfrm>
              <a:off x="6320610" y="3008360"/>
              <a:ext cx="67491" cy="128769"/>
            </a:xfrm>
            <a:custGeom>
              <a:avLst/>
              <a:gdLst/>
              <a:ahLst/>
              <a:cxnLst/>
              <a:rect l="0" t="0" r="0" b="0"/>
              <a:pathLst>
                <a:path w="67491" h="128769">
                  <a:moveTo>
                    <a:pt x="10340" y="26940"/>
                  </a:moveTo>
                  <a:lnTo>
                    <a:pt x="10340" y="26940"/>
                  </a:lnTo>
                  <a:lnTo>
                    <a:pt x="6969" y="33682"/>
                  </a:lnTo>
                  <a:lnTo>
                    <a:pt x="4252" y="69003"/>
                  </a:lnTo>
                  <a:lnTo>
                    <a:pt x="641" y="114748"/>
                  </a:lnTo>
                  <a:lnTo>
                    <a:pt x="855" y="124292"/>
                  </a:lnTo>
                  <a:lnTo>
                    <a:pt x="1899" y="127825"/>
                  </a:lnTo>
                  <a:lnTo>
                    <a:pt x="1891" y="128768"/>
                  </a:lnTo>
                  <a:lnTo>
                    <a:pt x="0" y="126055"/>
                  </a:lnTo>
                  <a:lnTo>
                    <a:pt x="570" y="118263"/>
                  </a:lnTo>
                  <a:lnTo>
                    <a:pt x="10056" y="82530"/>
                  </a:lnTo>
                  <a:lnTo>
                    <a:pt x="21466" y="42157"/>
                  </a:lnTo>
                  <a:lnTo>
                    <a:pt x="37155" y="12399"/>
                  </a:lnTo>
                  <a:lnTo>
                    <a:pt x="47187" y="2838"/>
                  </a:lnTo>
                  <a:lnTo>
                    <a:pt x="51837" y="288"/>
                  </a:lnTo>
                  <a:lnTo>
                    <a:pt x="55644" y="0"/>
                  </a:lnTo>
                  <a:lnTo>
                    <a:pt x="58887" y="1219"/>
                  </a:lnTo>
                  <a:lnTo>
                    <a:pt x="61755" y="3443"/>
                  </a:lnTo>
                  <a:lnTo>
                    <a:pt x="64941" y="15321"/>
                  </a:lnTo>
                  <a:lnTo>
                    <a:pt x="64854" y="41842"/>
                  </a:lnTo>
                  <a:lnTo>
                    <a:pt x="62334" y="86366"/>
                  </a:lnTo>
                  <a:lnTo>
                    <a:pt x="67490" y="10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4" name="SMARTInkShape-3977"/>
            <p:cNvSpPr/>
            <p:nvPr>
              <p:custDataLst>
                <p:tags r:id="rId202"/>
              </p:custDataLst>
            </p:nvPr>
          </p:nvSpPr>
          <p:spPr>
            <a:xfrm>
              <a:off x="6440121" y="3008231"/>
              <a:ext cx="96822" cy="280060"/>
            </a:xfrm>
            <a:custGeom>
              <a:avLst/>
              <a:gdLst/>
              <a:ahLst/>
              <a:cxnLst/>
              <a:rect l="0" t="0" r="0" b="0"/>
              <a:pathLst>
                <a:path w="96822" h="280060">
                  <a:moveTo>
                    <a:pt x="17829" y="1669"/>
                  </a:moveTo>
                  <a:lnTo>
                    <a:pt x="17829" y="1669"/>
                  </a:lnTo>
                  <a:lnTo>
                    <a:pt x="14458" y="1669"/>
                  </a:lnTo>
                  <a:lnTo>
                    <a:pt x="10922" y="3550"/>
                  </a:lnTo>
                  <a:lnTo>
                    <a:pt x="8990" y="5040"/>
                  </a:lnTo>
                  <a:lnTo>
                    <a:pt x="2902" y="17249"/>
                  </a:lnTo>
                  <a:lnTo>
                    <a:pt x="0" y="41014"/>
                  </a:lnTo>
                  <a:lnTo>
                    <a:pt x="5847" y="84105"/>
                  </a:lnTo>
                  <a:lnTo>
                    <a:pt x="10386" y="98985"/>
                  </a:lnTo>
                  <a:lnTo>
                    <a:pt x="17108" y="107950"/>
                  </a:lnTo>
                  <a:lnTo>
                    <a:pt x="20876" y="109212"/>
                  </a:lnTo>
                  <a:lnTo>
                    <a:pt x="24801" y="108642"/>
                  </a:lnTo>
                  <a:lnTo>
                    <a:pt x="33627" y="103540"/>
                  </a:lnTo>
                  <a:lnTo>
                    <a:pt x="44606" y="94217"/>
                  </a:lnTo>
                  <a:lnTo>
                    <a:pt x="59316" y="70326"/>
                  </a:lnTo>
                  <a:lnTo>
                    <a:pt x="76928" y="27696"/>
                  </a:lnTo>
                  <a:lnTo>
                    <a:pt x="91497" y="0"/>
                  </a:lnTo>
                  <a:lnTo>
                    <a:pt x="91637" y="557"/>
                  </a:lnTo>
                  <a:lnTo>
                    <a:pt x="81065" y="47912"/>
                  </a:lnTo>
                  <a:lnTo>
                    <a:pt x="79095" y="69494"/>
                  </a:lnTo>
                  <a:lnTo>
                    <a:pt x="85214" y="110116"/>
                  </a:lnTo>
                  <a:lnTo>
                    <a:pt x="91809" y="156176"/>
                  </a:lnTo>
                  <a:lnTo>
                    <a:pt x="96821" y="196557"/>
                  </a:lnTo>
                  <a:lnTo>
                    <a:pt x="92908" y="240282"/>
                  </a:lnTo>
                  <a:lnTo>
                    <a:pt x="87886" y="257297"/>
                  </a:lnTo>
                  <a:lnTo>
                    <a:pt x="78599" y="269563"/>
                  </a:lnTo>
                  <a:lnTo>
                    <a:pt x="69297" y="275955"/>
                  </a:lnTo>
                  <a:lnTo>
                    <a:pt x="59754" y="278796"/>
                  </a:lnTo>
                  <a:lnTo>
                    <a:pt x="48457" y="280059"/>
                  </a:lnTo>
                  <a:lnTo>
                    <a:pt x="43892" y="278985"/>
                  </a:lnTo>
                  <a:lnTo>
                    <a:pt x="36938" y="274028"/>
                  </a:lnTo>
                  <a:lnTo>
                    <a:pt x="33377" y="263358"/>
                  </a:lnTo>
                  <a:lnTo>
                    <a:pt x="30529" y="242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5" name="SMARTInkShape-3978"/>
            <p:cNvSpPr/>
            <p:nvPr>
              <p:custDataLst>
                <p:tags r:id="rId203"/>
              </p:custDataLst>
            </p:nvPr>
          </p:nvSpPr>
          <p:spPr>
            <a:xfrm>
              <a:off x="6171181" y="2980555"/>
              <a:ext cx="102620" cy="171246"/>
            </a:xfrm>
            <a:custGeom>
              <a:avLst/>
              <a:gdLst/>
              <a:ahLst/>
              <a:cxnLst/>
              <a:rect l="0" t="0" r="0" b="0"/>
              <a:pathLst>
                <a:path w="102620" h="171246">
                  <a:moveTo>
                    <a:pt x="58169" y="54745"/>
                  </a:moveTo>
                  <a:lnTo>
                    <a:pt x="58169" y="54745"/>
                  </a:lnTo>
                  <a:lnTo>
                    <a:pt x="58169" y="51374"/>
                  </a:lnTo>
                  <a:lnTo>
                    <a:pt x="64636" y="31976"/>
                  </a:lnTo>
                  <a:lnTo>
                    <a:pt x="67628" y="27457"/>
                  </a:lnTo>
                  <a:lnTo>
                    <a:pt x="68003" y="24559"/>
                  </a:lnTo>
                  <a:lnTo>
                    <a:pt x="66538" y="17575"/>
                  </a:lnTo>
                  <a:lnTo>
                    <a:pt x="58376" y="5710"/>
                  </a:lnTo>
                  <a:lnTo>
                    <a:pt x="50970" y="1202"/>
                  </a:lnTo>
                  <a:lnTo>
                    <a:pt x="47019" y="0"/>
                  </a:lnTo>
                  <a:lnTo>
                    <a:pt x="42268" y="1315"/>
                  </a:lnTo>
                  <a:lnTo>
                    <a:pt x="31347" y="8420"/>
                  </a:lnTo>
                  <a:lnTo>
                    <a:pt x="13297" y="31063"/>
                  </a:lnTo>
                  <a:lnTo>
                    <a:pt x="1286" y="63486"/>
                  </a:lnTo>
                  <a:lnTo>
                    <a:pt x="0" y="106645"/>
                  </a:lnTo>
                  <a:lnTo>
                    <a:pt x="6211" y="131199"/>
                  </a:lnTo>
                  <a:lnTo>
                    <a:pt x="21608" y="159007"/>
                  </a:lnTo>
                  <a:lnTo>
                    <a:pt x="27444" y="166587"/>
                  </a:lnTo>
                  <a:lnTo>
                    <a:pt x="33453" y="170228"/>
                  </a:lnTo>
                  <a:lnTo>
                    <a:pt x="39575" y="171245"/>
                  </a:lnTo>
                  <a:lnTo>
                    <a:pt x="45772" y="170512"/>
                  </a:lnTo>
                  <a:lnTo>
                    <a:pt x="50611" y="166495"/>
                  </a:lnTo>
                  <a:lnTo>
                    <a:pt x="65327" y="132819"/>
                  </a:lnTo>
                  <a:lnTo>
                    <a:pt x="71227" y="109200"/>
                  </a:lnTo>
                  <a:lnTo>
                    <a:pt x="71149" y="63202"/>
                  </a:lnTo>
                  <a:lnTo>
                    <a:pt x="70288" y="52154"/>
                  </a:lnTo>
                  <a:lnTo>
                    <a:pt x="69071" y="50195"/>
                  </a:lnTo>
                  <a:lnTo>
                    <a:pt x="67553" y="49595"/>
                  </a:lnTo>
                  <a:lnTo>
                    <a:pt x="66542" y="51312"/>
                  </a:lnTo>
                  <a:lnTo>
                    <a:pt x="65417" y="58864"/>
                  </a:lnTo>
                  <a:lnTo>
                    <a:pt x="71545" y="98971"/>
                  </a:lnTo>
                  <a:lnTo>
                    <a:pt x="82840" y="133017"/>
                  </a:lnTo>
                  <a:lnTo>
                    <a:pt x="90536" y="144331"/>
                  </a:lnTo>
                  <a:lnTo>
                    <a:pt x="102619" y="15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2" name="SMARTInkShape-Group732"/>
          <p:cNvGrpSpPr/>
          <p:nvPr/>
        </p:nvGrpSpPr>
        <p:grpSpPr>
          <a:xfrm>
            <a:off x="5156200" y="2820046"/>
            <a:ext cx="749301" cy="424805"/>
            <a:chOff x="5156200" y="2820046"/>
            <a:chExt cx="749301" cy="424805"/>
          </a:xfrm>
        </p:grpSpPr>
        <p:sp>
          <p:nvSpPr>
            <p:cNvPr id="2717" name="SMARTInkShape-3979"/>
            <p:cNvSpPr/>
            <p:nvPr>
              <p:custDataLst>
                <p:tags r:id="rId196"/>
              </p:custDataLst>
            </p:nvPr>
          </p:nvSpPr>
          <p:spPr>
            <a:xfrm>
              <a:off x="5156200" y="31813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3074" y="8789"/>
                  </a:lnTo>
                  <a:lnTo>
                    <a:pt x="32633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8" name="SMARTInkShape-3980"/>
            <p:cNvSpPr/>
            <p:nvPr>
              <p:custDataLst>
                <p:tags r:id="rId197"/>
              </p:custDataLst>
            </p:nvPr>
          </p:nvSpPr>
          <p:spPr>
            <a:xfrm>
              <a:off x="5560163" y="2820046"/>
              <a:ext cx="59588" cy="361305"/>
            </a:xfrm>
            <a:custGeom>
              <a:avLst/>
              <a:gdLst/>
              <a:ahLst/>
              <a:cxnLst/>
              <a:rect l="0" t="0" r="0" b="0"/>
              <a:pathLst>
                <a:path w="59588" h="361305">
                  <a:moveTo>
                    <a:pt x="59587" y="31104"/>
                  </a:moveTo>
                  <a:lnTo>
                    <a:pt x="59587" y="31104"/>
                  </a:lnTo>
                  <a:lnTo>
                    <a:pt x="54561" y="19170"/>
                  </a:lnTo>
                  <a:lnTo>
                    <a:pt x="51748" y="10400"/>
                  </a:lnTo>
                  <a:lnTo>
                    <a:pt x="48342" y="4263"/>
                  </a:lnTo>
                  <a:lnTo>
                    <a:pt x="44476" y="1536"/>
                  </a:lnTo>
                  <a:lnTo>
                    <a:pt x="38334" y="0"/>
                  </a:lnTo>
                  <a:lnTo>
                    <a:pt x="28673" y="2916"/>
                  </a:lnTo>
                  <a:lnTo>
                    <a:pt x="20918" y="11991"/>
                  </a:lnTo>
                  <a:lnTo>
                    <a:pt x="13474" y="26843"/>
                  </a:lnTo>
                  <a:lnTo>
                    <a:pt x="5316" y="61121"/>
                  </a:lnTo>
                  <a:lnTo>
                    <a:pt x="659" y="93128"/>
                  </a:lnTo>
                  <a:lnTo>
                    <a:pt x="0" y="132283"/>
                  </a:lnTo>
                  <a:lnTo>
                    <a:pt x="2060" y="174850"/>
                  </a:lnTo>
                  <a:lnTo>
                    <a:pt x="5328" y="217287"/>
                  </a:lnTo>
                  <a:lnTo>
                    <a:pt x="9131" y="255904"/>
                  </a:lnTo>
                  <a:lnTo>
                    <a:pt x="13878" y="290471"/>
                  </a:lnTo>
                  <a:lnTo>
                    <a:pt x="22368" y="330909"/>
                  </a:lnTo>
                  <a:lnTo>
                    <a:pt x="21487" y="36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9" name="SMARTInkShape-3981"/>
            <p:cNvSpPr/>
            <p:nvPr>
              <p:custDataLst>
                <p:tags r:id="rId198"/>
              </p:custDataLst>
            </p:nvPr>
          </p:nvSpPr>
          <p:spPr>
            <a:xfrm>
              <a:off x="5507215" y="3048000"/>
              <a:ext cx="118886" cy="25401"/>
            </a:xfrm>
            <a:custGeom>
              <a:avLst/>
              <a:gdLst/>
              <a:ahLst/>
              <a:cxnLst/>
              <a:rect l="0" t="0" r="0" b="0"/>
              <a:pathLst>
                <a:path w="1188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7" y="24694"/>
                  </a:lnTo>
                  <a:lnTo>
                    <a:pt x="884" y="23518"/>
                  </a:lnTo>
                  <a:lnTo>
                    <a:pt x="0" y="22029"/>
                  </a:lnTo>
                  <a:lnTo>
                    <a:pt x="823" y="21036"/>
                  </a:lnTo>
                  <a:lnTo>
                    <a:pt x="37326" y="14155"/>
                  </a:lnTo>
                  <a:lnTo>
                    <a:pt x="77158" y="8270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0" name="SMARTInkShape-3982"/>
            <p:cNvSpPr/>
            <p:nvPr>
              <p:custDataLst>
                <p:tags r:id="rId199"/>
              </p:custDataLst>
            </p:nvPr>
          </p:nvSpPr>
          <p:spPr>
            <a:xfrm>
              <a:off x="5659569" y="3035300"/>
              <a:ext cx="71331" cy="134896"/>
            </a:xfrm>
            <a:custGeom>
              <a:avLst/>
              <a:gdLst/>
              <a:ahLst/>
              <a:cxnLst/>
              <a:rect l="0" t="0" r="0" b="0"/>
              <a:pathLst>
                <a:path w="71331" h="134896">
                  <a:moveTo>
                    <a:pt x="42731" y="0"/>
                  </a:moveTo>
                  <a:lnTo>
                    <a:pt x="42731" y="0"/>
                  </a:lnTo>
                  <a:lnTo>
                    <a:pt x="28426" y="0"/>
                  </a:lnTo>
                  <a:lnTo>
                    <a:pt x="23909" y="1881"/>
                  </a:lnTo>
                  <a:lnTo>
                    <a:pt x="21716" y="3371"/>
                  </a:lnTo>
                  <a:lnTo>
                    <a:pt x="11888" y="15580"/>
                  </a:lnTo>
                  <a:lnTo>
                    <a:pt x="3411" y="39345"/>
                  </a:lnTo>
                  <a:lnTo>
                    <a:pt x="0" y="78981"/>
                  </a:lnTo>
                  <a:lnTo>
                    <a:pt x="7253" y="121207"/>
                  </a:lnTo>
                  <a:lnTo>
                    <a:pt x="11317" y="125961"/>
                  </a:lnTo>
                  <a:lnTo>
                    <a:pt x="23360" y="133123"/>
                  </a:lnTo>
                  <a:lnTo>
                    <a:pt x="38120" y="134895"/>
                  </a:lnTo>
                  <a:lnTo>
                    <a:pt x="52676" y="132626"/>
                  </a:lnTo>
                  <a:lnTo>
                    <a:pt x="63849" y="126913"/>
                  </a:lnTo>
                  <a:lnTo>
                    <a:pt x="67393" y="122708"/>
                  </a:lnTo>
                  <a:lnTo>
                    <a:pt x="71330" y="112393"/>
                  </a:lnTo>
                  <a:lnTo>
                    <a:pt x="70970" y="107384"/>
                  </a:lnTo>
                  <a:lnTo>
                    <a:pt x="66806" y="98055"/>
                  </a:lnTo>
                  <a:lnTo>
                    <a:pt x="30240" y="56447"/>
                  </a:lnTo>
                  <a:lnTo>
                    <a:pt x="109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1" name="SMARTInkShape-3983"/>
            <p:cNvSpPr/>
            <p:nvPr>
              <p:custDataLst>
                <p:tags r:id="rId200"/>
              </p:custDataLst>
            </p:nvPr>
          </p:nvSpPr>
          <p:spPr>
            <a:xfrm>
              <a:off x="5759450" y="3003550"/>
              <a:ext cx="146051" cy="173165"/>
            </a:xfrm>
            <a:custGeom>
              <a:avLst/>
              <a:gdLst/>
              <a:ahLst/>
              <a:cxnLst/>
              <a:rect l="0" t="0" r="0" b="0"/>
              <a:pathLst>
                <a:path w="146051" h="173165">
                  <a:moveTo>
                    <a:pt x="0" y="25400"/>
                  </a:moveTo>
                  <a:lnTo>
                    <a:pt x="0" y="25400"/>
                  </a:lnTo>
                  <a:lnTo>
                    <a:pt x="20278" y="31881"/>
                  </a:lnTo>
                  <a:lnTo>
                    <a:pt x="35354" y="40980"/>
                  </a:lnTo>
                  <a:lnTo>
                    <a:pt x="47698" y="55843"/>
                  </a:lnTo>
                  <a:lnTo>
                    <a:pt x="57183" y="75619"/>
                  </a:lnTo>
                  <a:lnTo>
                    <a:pt x="65077" y="113109"/>
                  </a:lnTo>
                  <a:lnTo>
                    <a:pt x="64671" y="136113"/>
                  </a:lnTo>
                  <a:lnTo>
                    <a:pt x="58376" y="154333"/>
                  </a:lnTo>
                  <a:lnTo>
                    <a:pt x="46695" y="170847"/>
                  </a:lnTo>
                  <a:lnTo>
                    <a:pt x="43830" y="173164"/>
                  </a:lnTo>
                  <a:lnTo>
                    <a:pt x="41918" y="172593"/>
                  </a:lnTo>
                  <a:lnTo>
                    <a:pt x="40647" y="170095"/>
                  </a:lnTo>
                  <a:lnTo>
                    <a:pt x="38603" y="140765"/>
                  </a:lnTo>
                  <a:lnTo>
                    <a:pt x="48362" y="96271"/>
                  </a:lnTo>
                  <a:lnTo>
                    <a:pt x="71402" y="49613"/>
                  </a:lnTo>
                  <a:lnTo>
                    <a:pt x="90530" y="28871"/>
                  </a:lnTo>
                  <a:lnTo>
                    <a:pt x="119250" y="1114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0" name="SMARTInkShape-Group733"/>
          <p:cNvGrpSpPr/>
          <p:nvPr/>
        </p:nvGrpSpPr>
        <p:grpSpPr>
          <a:xfrm>
            <a:off x="3458183" y="2747409"/>
            <a:ext cx="1329718" cy="448333"/>
            <a:chOff x="3458183" y="2747409"/>
            <a:chExt cx="1329718" cy="448333"/>
          </a:xfrm>
        </p:grpSpPr>
        <p:sp>
          <p:nvSpPr>
            <p:cNvPr id="2723" name="SMARTInkShape-3984"/>
            <p:cNvSpPr/>
            <p:nvPr>
              <p:custDataLst>
                <p:tags r:id="rId189"/>
              </p:custDataLst>
            </p:nvPr>
          </p:nvSpPr>
          <p:spPr>
            <a:xfrm>
              <a:off x="3458183" y="2785778"/>
              <a:ext cx="148618" cy="409964"/>
            </a:xfrm>
            <a:custGeom>
              <a:avLst/>
              <a:gdLst/>
              <a:ahLst/>
              <a:cxnLst/>
              <a:rect l="0" t="0" r="0" b="0"/>
              <a:pathLst>
                <a:path w="148618" h="409964">
                  <a:moveTo>
                    <a:pt x="40667" y="154272"/>
                  </a:moveTo>
                  <a:lnTo>
                    <a:pt x="40667" y="154272"/>
                  </a:lnTo>
                  <a:lnTo>
                    <a:pt x="37296" y="154272"/>
                  </a:lnTo>
                  <a:lnTo>
                    <a:pt x="33760" y="152390"/>
                  </a:lnTo>
                  <a:lnTo>
                    <a:pt x="29111" y="148805"/>
                  </a:lnTo>
                  <a:lnTo>
                    <a:pt x="28731" y="149216"/>
                  </a:lnTo>
                  <a:lnTo>
                    <a:pt x="28306" y="151555"/>
                  </a:lnTo>
                  <a:lnTo>
                    <a:pt x="24249" y="192215"/>
                  </a:lnTo>
                  <a:lnTo>
                    <a:pt x="16046" y="237951"/>
                  </a:lnTo>
                  <a:lnTo>
                    <a:pt x="11380" y="276129"/>
                  </a:lnTo>
                  <a:lnTo>
                    <a:pt x="6954" y="316616"/>
                  </a:lnTo>
                  <a:lnTo>
                    <a:pt x="2634" y="352484"/>
                  </a:lnTo>
                  <a:lnTo>
                    <a:pt x="0" y="391037"/>
                  </a:lnTo>
                  <a:lnTo>
                    <a:pt x="2060" y="409963"/>
                  </a:lnTo>
                  <a:lnTo>
                    <a:pt x="2934" y="408694"/>
                  </a:lnTo>
                  <a:lnTo>
                    <a:pt x="11289" y="373208"/>
                  </a:lnTo>
                  <a:lnTo>
                    <a:pt x="19144" y="332010"/>
                  </a:lnTo>
                  <a:lnTo>
                    <a:pt x="24201" y="305220"/>
                  </a:lnTo>
                  <a:lnTo>
                    <a:pt x="29690" y="276071"/>
                  </a:lnTo>
                  <a:lnTo>
                    <a:pt x="36171" y="244643"/>
                  </a:lnTo>
                  <a:lnTo>
                    <a:pt x="43314" y="211697"/>
                  </a:lnTo>
                  <a:lnTo>
                    <a:pt x="50898" y="177738"/>
                  </a:lnTo>
                  <a:lnTo>
                    <a:pt x="59482" y="147338"/>
                  </a:lnTo>
                  <a:lnTo>
                    <a:pt x="68733" y="119311"/>
                  </a:lnTo>
                  <a:lnTo>
                    <a:pt x="78427" y="92865"/>
                  </a:lnTo>
                  <a:lnTo>
                    <a:pt x="92962" y="52191"/>
                  </a:lnTo>
                  <a:lnTo>
                    <a:pt x="110420" y="5069"/>
                  </a:lnTo>
                  <a:lnTo>
                    <a:pt x="113275" y="1181"/>
                  </a:lnTo>
                  <a:lnTo>
                    <a:pt x="115883" y="0"/>
                  </a:lnTo>
                  <a:lnTo>
                    <a:pt x="118328" y="624"/>
                  </a:lnTo>
                  <a:lnTo>
                    <a:pt x="128510" y="25099"/>
                  </a:lnTo>
                  <a:lnTo>
                    <a:pt x="134506" y="65112"/>
                  </a:lnTo>
                  <a:lnTo>
                    <a:pt x="137093" y="90598"/>
                  </a:lnTo>
                  <a:lnTo>
                    <a:pt x="139523" y="116762"/>
                  </a:lnTo>
                  <a:lnTo>
                    <a:pt x="141849" y="143376"/>
                  </a:lnTo>
                  <a:lnTo>
                    <a:pt x="144105" y="170292"/>
                  </a:lnTo>
                  <a:lnTo>
                    <a:pt x="145609" y="195291"/>
                  </a:lnTo>
                  <a:lnTo>
                    <a:pt x="147280" y="241882"/>
                  </a:lnTo>
                  <a:lnTo>
                    <a:pt x="148023" y="280464"/>
                  </a:lnTo>
                  <a:lnTo>
                    <a:pt x="148441" y="324307"/>
                  </a:lnTo>
                  <a:lnTo>
                    <a:pt x="148594" y="351693"/>
                  </a:lnTo>
                  <a:lnTo>
                    <a:pt x="148617" y="34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4" name="SMARTInkShape-3985"/>
            <p:cNvSpPr/>
            <p:nvPr>
              <p:custDataLst>
                <p:tags r:id="rId190"/>
              </p:custDataLst>
            </p:nvPr>
          </p:nvSpPr>
          <p:spPr>
            <a:xfrm>
              <a:off x="3461633" y="3009900"/>
              <a:ext cx="138818" cy="31751"/>
            </a:xfrm>
            <a:custGeom>
              <a:avLst/>
              <a:gdLst/>
              <a:ahLst/>
              <a:cxnLst/>
              <a:rect l="0" t="0" r="0" b="0"/>
              <a:pathLst>
                <a:path w="1388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14929" y="21753"/>
                  </a:lnTo>
                  <a:lnTo>
                    <a:pt x="28723" y="16018"/>
                  </a:lnTo>
                  <a:lnTo>
                    <a:pt x="74057" y="8469"/>
                  </a:lnTo>
                  <a:lnTo>
                    <a:pt x="117402" y="339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SMARTInkShape-3986"/>
            <p:cNvSpPr/>
            <p:nvPr>
              <p:custDataLst>
                <p:tags r:id="rId191"/>
              </p:custDataLst>
            </p:nvPr>
          </p:nvSpPr>
          <p:spPr>
            <a:xfrm>
              <a:off x="3818548" y="3019776"/>
              <a:ext cx="575653" cy="34468"/>
            </a:xfrm>
            <a:custGeom>
              <a:avLst/>
              <a:gdLst/>
              <a:ahLst/>
              <a:cxnLst/>
              <a:rect l="0" t="0" r="0" b="0"/>
              <a:pathLst>
                <a:path w="575653" h="34468">
                  <a:moveTo>
                    <a:pt x="74002" y="15524"/>
                  </a:moveTo>
                  <a:lnTo>
                    <a:pt x="74002" y="15524"/>
                  </a:lnTo>
                  <a:lnTo>
                    <a:pt x="36439" y="20594"/>
                  </a:lnTo>
                  <a:lnTo>
                    <a:pt x="2219" y="30451"/>
                  </a:lnTo>
                  <a:lnTo>
                    <a:pt x="41" y="31825"/>
                  </a:lnTo>
                  <a:lnTo>
                    <a:pt x="0" y="32741"/>
                  </a:lnTo>
                  <a:lnTo>
                    <a:pt x="1384" y="33352"/>
                  </a:lnTo>
                  <a:lnTo>
                    <a:pt x="33186" y="34333"/>
                  </a:lnTo>
                  <a:lnTo>
                    <a:pt x="68326" y="34467"/>
                  </a:lnTo>
                  <a:lnTo>
                    <a:pt x="113577" y="32645"/>
                  </a:lnTo>
                  <a:lnTo>
                    <a:pt x="138486" y="31171"/>
                  </a:lnTo>
                  <a:lnTo>
                    <a:pt x="167085" y="29483"/>
                  </a:lnTo>
                  <a:lnTo>
                    <a:pt x="198146" y="27652"/>
                  </a:lnTo>
                  <a:lnTo>
                    <a:pt x="230847" y="25726"/>
                  </a:lnTo>
                  <a:lnTo>
                    <a:pt x="263233" y="23737"/>
                  </a:lnTo>
                  <a:lnTo>
                    <a:pt x="295406" y="21704"/>
                  </a:lnTo>
                  <a:lnTo>
                    <a:pt x="327437" y="19644"/>
                  </a:lnTo>
                  <a:lnTo>
                    <a:pt x="357965" y="17565"/>
                  </a:lnTo>
                  <a:lnTo>
                    <a:pt x="387488" y="15474"/>
                  </a:lnTo>
                  <a:lnTo>
                    <a:pt x="416343" y="13374"/>
                  </a:lnTo>
                  <a:lnTo>
                    <a:pt x="463455" y="9159"/>
                  </a:lnTo>
                  <a:lnTo>
                    <a:pt x="501798" y="4934"/>
                  </a:lnTo>
                  <a:lnTo>
                    <a:pt x="544362" y="0"/>
                  </a:lnTo>
                  <a:lnTo>
                    <a:pt x="575652" y="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SMARTInkShape-3987"/>
            <p:cNvSpPr/>
            <p:nvPr>
              <p:custDataLst>
                <p:tags r:id="rId192"/>
              </p:custDataLst>
            </p:nvPr>
          </p:nvSpPr>
          <p:spPr>
            <a:xfrm>
              <a:off x="4305639" y="2921261"/>
              <a:ext cx="141023" cy="230128"/>
            </a:xfrm>
            <a:custGeom>
              <a:avLst/>
              <a:gdLst/>
              <a:ahLst/>
              <a:cxnLst/>
              <a:rect l="0" t="0" r="0" b="0"/>
              <a:pathLst>
                <a:path w="141023" h="230128">
                  <a:moveTo>
                    <a:pt x="12361" y="6089"/>
                  </a:moveTo>
                  <a:lnTo>
                    <a:pt x="12361" y="6089"/>
                  </a:lnTo>
                  <a:lnTo>
                    <a:pt x="8990" y="6089"/>
                  </a:lnTo>
                  <a:lnTo>
                    <a:pt x="5454" y="4208"/>
                  </a:lnTo>
                  <a:lnTo>
                    <a:pt x="0" y="0"/>
                  </a:lnTo>
                  <a:lnTo>
                    <a:pt x="5503" y="4860"/>
                  </a:lnTo>
                  <a:lnTo>
                    <a:pt x="51369" y="41988"/>
                  </a:lnTo>
                  <a:lnTo>
                    <a:pt x="90569" y="69154"/>
                  </a:lnTo>
                  <a:lnTo>
                    <a:pt x="136234" y="105225"/>
                  </a:lnTo>
                  <a:lnTo>
                    <a:pt x="139393" y="108163"/>
                  </a:lnTo>
                  <a:lnTo>
                    <a:pt x="140793" y="110827"/>
                  </a:lnTo>
                  <a:lnTo>
                    <a:pt x="141022" y="113309"/>
                  </a:lnTo>
                  <a:lnTo>
                    <a:pt x="140468" y="115669"/>
                  </a:lnTo>
                  <a:lnTo>
                    <a:pt x="139394" y="117243"/>
                  </a:lnTo>
                  <a:lnTo>
                    <a:pt x="137971" y="118291"/>
                  </a:lnTo>
                  <a:lnTo>
                    <a:pt x="136318" y="118990"/>
                  </a:lnTo>
                  <a:lnTo>
                    <a:pt x="102109" y="161528"/>
                  </a:lnTo>
                  <a:lnTo>
                    <a:pt x="59577" y="201943"/>
                  </a:lnTo>
                  <a:lnTo>
                    <a:pt x="44852" y="216128"/>
                  </a:lnTo>
                  <a:lnTo>
                    <a:pt x="40912" y="222441"/>
                  </a:lnTo>
                  <a:lnTo>
                    <a:pt x="40567" y="225113"/>
                  </a:lnTo>
                  <a:lnTo>
                    <a:pt x="42065" y="229962"/>
                  </a:lnTo>
                  <a:lnTo>
                    <a:pt x="45570" y="230127"/>
                  </a:lnTo>
                  <a:lnTo>
                    <a:pt x="69511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7" name="SMARTInkShape-3988"/>
            <p:cNvSpPr/>
            <p:nvPr>
              <p:custDataLst>
                <p:tags r:id="rId193"/>
              </p:custDataLst>
            </p:nvPr>
          </p:nvSpPr>
          <p:spPr>
            <a:xfrm>
              <a:off x="4591050" y="2826633"/>
              <a:ext cx="19051" cy="334477"/>
            </a:xfrm>
            <a:custGeom>
              <a:avLst/>
              <a:gdLst/>
              <a:ahLst/>
              <a:cxnLst/>
              <a:rect l="0" t="0" r="0" b="0"/>
              <a:pathLst>
                <a:path w="19051" h="334477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10662" y="37464"/>
                  </a:lnTo>
                  <a:lnTo>
                    <a:pt x="11793" y="68371"/>
                  </a:lnTo>
                  <a:lnTo>
                    <a:pt x="14179" y="105156"/>
                  </a:lnTo>
                  <a:lnTo>
                    <a:pt x="16885" y="145023"/>
                  </a:lnTo>
                  <a:lnTo>
                    <a:pt x="18088" y="186260"/>
                  </a:lnTo>
                  <a:lnTo>
                    <a:pt x="18623" y="224344"/>
                  </a:lnTo>
                  <a:lnTo>
                    <a:pt x="18860" y="258673"/>
                  </a:lnTo>
                  <a:lnTo>
                    <a:pt x="18994" y="299684"/>
                  </a:lnTo>
                  <a:lnTo>
                    <a:pt x="19045" y="334476"/>
                  </a:lnTo>
                  <a:lnTo>
                    <a:pt x="1905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8" name="SMARTInkShape-3989"/>
            <p:cNvSpPr/>
            <p:nvPr>
              <p:custDataLst>
                <p:tags r:id="rId194"/>
              </p:custDataLst>
            </p:nvPr>
          </p:nvSpPr>
          <p:spPr>
            <a:xfrm>
              <a:off x="4654550" y="2910992"/>
              <a:ext cx="1" cy="264009"/>
            </a:xfrm>
            <a:custGeom>
              <a:avLst/>
              <a:gdLst/>
              <a:ahLst/>
              <a:cxnLst/>
              <a:rect l="0" t="0" r="0" b="0"/>
              <a:pathLst>
                <a:path w="1" h="264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3473"/>
                  </a:lnTo>
                  <a:lnTo>
                    <a:pt x="0" y="87108"/>
                  </a:lnTo>
                  <a:lnTo>
                    <a:pt x="0" y="119298"/>
                  </a:lnTo>
                  <a:lnTo>
                    <a:pt x="0" y="152420"/>
                  </a:lnTo>
                  <a:lnTo>
                    <a:pt x="0" y="185956"/>
                  </a:lnTo>
                  <a:lnTo>
                    <a:pt x="0" y="229828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9" name="SMARTInkShape-3990"/>
            <p:cNvSpPr/>
            <p:nvPr>
              <p:custDataLst>
                <p:tags r:id="rId195"/>
              </p:custDataLst>
            </p:nvPr>
          </p:nvSpPr>
          <p:spPr>
            <a:xfrm>
              <a:off x="4574692" y="2747409"/>
              <a:ext cx="213209" cy="421242"/>
            </a:xfrm>
            <a:custGeom>
              <a:avLst/>
              <a:gdLst/>
              <a:ahLst/>
              <a:cxnLst/>
              <a:rect l="0" t="0" r="0" b="0"/>
              <a:pathLst>
                <a:path w="213209" h="421242">
                  <a:moveTo>
                    <a:pt x="3658" y="148191"/>
                  </a:moveTo>
                  <a:lnTo>
                    <a:pt x="3658" y="148191"/>
                  </a:lnTo>
                  <a:lnTo>
                    <a:pt x="0" y="127913"/>
                  </a:lnTo>
                  <a:lnTo>
                    <a:pt x="1561" y="112838"/>
                  </a:lnTo>
                  <a:lnTo>
                    <a:pt x="13150" y="88484"/>
                  </a:lnTo>
                  <a:lnTo>
                    <a:pt x="46873" y="50606"/>
                  </a:lnTo>
                  <a:lnTo>
                    <a:pt x="93568" y="17098"/>
                  </a:lnTo>
                  <a:lnTo>
                    <a:pt x="117702" y="5261"/>
                  </a:lnTo>
                  <a:lnTo>
                    <a:pt x="140186" y="0"/>
                  </a:lnTo>
                  <a:lnTo>
                    <a:pt x="158176" y="1424"/>
                  </a:lnTo>
                  <a:lnTo>
                    <a:pt x="165937" y="3780"/>
                  </a:lnTo>
                  <a:lnTo>
                    <a:pt x="171816" y="9584"/>
                  </a:lnTo>
                  <a:lnTo>
                    <a:pt x="180230" y="27321"/>
                  </a:lnTo>
                  <a:lnTo>
                    <a:pt x="182192" y="74591"/>
                  </a:lnTo>
                  <a:lnTo>
                    <a:pt x="176139" y="113128"/>
                  </a:lnTo>
                  <a:lnTo>
                    <a:pt x="165688" y="153774"/>
                  </a:lnTo>
                  <a:lnTo>
                    <a:pt x="151637" y="195358"/>
                  </a:lnTo>
                  <a:lnTo>
                    <a:pt x="135984" y="229832"/>
                  </a:lnTo>
                  <a:lnTo>
                    <a:pt x="120325" y="255737"/>
                  </a:lnTo>
                  <a:lnTo>
                    <a:pt x="106310" y="269602"/>
                  </a:lnTo>
                  <a:lnTo>
                    <a:pt x="100315" y="272876"/>
                  </a:lnTo>
                  <a:lnTo>
                    <a:pt x="89891" y="274632"/>
                  </a:lnTo>
                  <a:lnTo>
                    <a:pt x="85841" y="272702"/>
                  </a:lnTo>
                  <a:lnTo>
                    <a:pt x="79460" y="264912"/>
                  </a:lnTo>
                  <a:lnTo>
                    <a:pt x="75271" y="248627"/>
                  </a:lnTo>
                  <a:lnTo>
                    <a:pt x="74030" y="237138"/>
                  </a:lnTo>
                  <a:lnTo>
                    <a:pt x="75267" y="234300"/>
                  </a:lnTo>
                  <a:lnTo>
                    <a:pt x="80404" y="229265"/>
                  </a:lnTo>
                  <a:lnTo>
                    <a:pt x="84456" y="228346"/>
                  </a:lnTo>
                  <a:lnTo>
                    <a:pt x="94602" y="229206"/>
                  </a:lnTo>
                  <a:lnTo>
                    <a:pt x="115585" y="237028"/>
                  </a:lnTo>
                  <a:lnTo>
                    <a:pt x="143047" y="261767"/>
                  </a:lnTo>
                  <a:lnTo>
                    <a:pt x="170155" y="299279"/>
                  </a:lnTo>
                  <a:lnTo>
                    <a:pt x="192690" y="338302"/>
                  </a:lnTo>
                  <a:lnTo>
                    <a:pt x="204059" y="382228"/>
                  </a:lnTo>
                  <a:lnTo>
                    <a:pt x="213208" y="421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5" name="SMARTInkShape-Group734"/>
          <p:cNvGrpSpPr/>
          <p:nvPr/>
        </p:nvGrpSpPr>
        <p:grpSpPr>
          <a:xfrm>
            <a:off x="2718683" y="2763635"/>
            <a:ext cx="411868" cy="415143"/>
            <a:chOff x="2718683" y="2763635"/>
            <a:chExt cx="411868" cy="415143"/>
          </a:xfrm>
        </p:grpSpPr>
        <p:sp>
          <p:nvSpPr>
            <p:cNvPr id="2731" name="SMARTInkShape-3991"/>
            <p:cNvSpPr/>
            <p:nvPr>
              <p:custDataLst>
                <p:tags r:id="rId185"/>
              </p:custDataLst>
            </p:nvPr>
          </p:nvSpPr>
          <p:spPr>
            <a:xfrm>
              <a:off x="2718683" y="2763635"/>
              <a:ext cx="103731" cy="411615"/>
            </a:xfrm>
            <a:custGeom>
              <a:avLst/>
              <a:gdLst/>
              <a:ahLst/>
              <a:cxnLst/>
              <a:rect l="0" t="0" r="0" b="0"/>
              <a:pathLst>
                <a:path w="103731" h="411615">
                  <a:moveTo>
                    <a:pt x="5467" y="151015"/>
                  </a:moveTo>
                  <a:lnTo>
                    <a:pt x="5467" y="151015"/>
                  </a:lnTo>
                  <a:lnTo>
                    <a:pt x="2096" y="154386"/>
                  </a:lnTo>
                  <a:lnTo>
                    <a:pt x="441" y="159804"/>
                  </a:lnTo>
                  <a:lnTo>
                    <a:pt x="0" y="163224"/>
                  </a:lnTo>
                  <a:lnTo>
                    <a:pt x="3272" y="191484"/>
                  </a:lnTo>
                  <a:lnTo>
                    <a:pt x="8019" y="231796"/>
                  </a:lnTo>
                  <a:lnTo>
                    <a:pt x="10129" y="270879"/>
                  </a:lnTo>
                  <a:lnTo>
                    <a:pt x="12948" y="309416"/>
                  </a:lnTo>
                  <a:lnTo>
                    <a:pt x="16553" y="346298"/>
                  </a:lnTo>
                  <a:lnTo>
                    <a:pt x="22549" y="391302"/>
                  </a:lnTo>
                  <a:lnTo>
                    <a:pt x="28089" y="411614"/>
                  </a:lnTo>
                  <a:lnTo>
                    <a:pt x="29015" y="411530"/>
                  </a:lnTo>
                  <a:lnTo>
                    <a:pt x="29632" y="409359"/>
                  </a:lnTo>
                  <a:lnTo>
                    <a:pt x="27130" y="375963"/>
                  </a:lnTo>
                  <a:lnTo>
                    <a:pt x="25678" y="335894"/>
                  </a:lnTo>
                  <a:lnTo>
                    <a:pt x="25291" y="312367"/>
                  </a:lnTo>
                  <a:lnTo>
                    <a:pt x="25033" y="284689"/>
                  </a:lnTo>
                  <a:lnTo>
                    <a:pt x="24861" y="254242"/>
                  </a:lnTo>
                  <a:lnTo>
                    <a:pt x="24746" y="221949"/>
                  </a:lnTo>
                  <a:lnTo>
                    <a:pt x="24670" y="191249"/>
                  </a:lnTo>
                  <a:lnTo>
                    <a:pt x="24619" y="161610"/>
                  </a:lnTo>
                  <a:lnTo>
                    <a:pt x="24585" y="132678"/>
                  </a:lnTo>
                  <a:lnTo>
                    <a:pt x="26679" y="107040"/>
                  </a:lnTo>
                  <a:lnTo>
                    <a:pt x="34650" y="61621"/>
                  </a:lnTo>
                  <a:lnTo>
                    <a:pt x="40925" y="20576"/>
                  </a:lnTo>
                  <a:lnTo>
                    <a:pt x="43922" y="12550"/>
                  </a:lnTo>
                  <a:lnTo>
                    <a:pt x="52897" y="1751"/>
                  </a:lnTo>
                  <a:lnTo>
                    <a:pt x="58959" y="0"/>
                  </a:lnTo>
                  <a:lnTo>
                    <a:pt x="73221" y="1818"/>
                  </a:lnTo>
                  <a:lnTo>
                    <a:pt x="87085" y="16737"/>
                  </a:lnTo>
                  <a:lnTo>
                    <a:pt x="93746" y="27630"/>
                  </a:lnTo>
                  <a:lnTo>
                    <a:pt x="101147" y="58547"/>
                  </a:lnTo>
                  <a:lnTo>
                    <a:pt x="103730" y="93691"/>
                  </a:lnTo>
                  <a:lnTo>
                    <a:pt x="99807" y="139832"/>
                  </a:lnTo>
                  <a:lnTo>
                    <a:pt x="91140" y="164860"/>
                  </a:lnTo>
                  <a:lnTo>
                    <a:pt x="70990" y="192041"/>
                  </a:lnTo>
                  <a:lnTo>
                    <a:pt x="47145" y="206759"/>
                  </a:lnTo>
                  <a:lnTo>
                    <a:pt x="18167" y="21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2" name="SMARTInkShape-3992"/>
            <p:cNvSpPr/>
            <p:nvPr>
              <p:custDataLst>
                <p:tags r:id="rId186"/>
              </p:custDataLst>
            </p:nvPr>
          </p:nvSpPr>
          <p:spPr>
            <a:xfrm>
              <a:off x="2863850" y="2997200"/>
              <a:ext cx="114301" cy="181578"/>
            </a:xfrm>
            <a:custGeom>
              <a:avLst/>
              <a:gdLst/>
              <a:ahLst/>
              <a:cxnLst/>
              <a:rect l="0" t="0" r="0" b="0"/>
              <a:pathLst>
                <a:path w="114301" h="181578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2290"/>
                  </a:lnTo>
                  <a:lnTo>
                    <a:pt x="15696" y="22372"/>
                  </a:lnTo>
                  <a:lnTo>
                    <a:pt x="21048" y="23381"/>
                  </a:lnTo>
                  <a:lnTo>
                    <a:pt x="42063" y="34915"/>
                  </a:lnTo>
                  <a:lnTo>
                    <a:pt x="62793" y="58480"/>
                  </a:lnTo>
                  <a:lnTo>
                    <a:pt x="75598" y="91175"/>
                  </a:lnTo>
                  <a:lnTo>
                    <a:pt x="80490" y="127674"/>
                  </a:lnTo>
                  <a:lnTo>
                    <a:pt x="75198" y="158557"/>
                  </a:lnTo>
                  <a:lnTo>
                    <a:pt x="68464" y="171129"/>
                  </a:lnTo>
                  <a:lnTo>
                    <a:pt x="61473" y="178363"/>
                  </a:lnTo>
                  <a:lnTo>
                    <a:pt x="56014" y="181577"/>
                  </a:lnTo>
                  <a:lnTo>
                    <a:pt x="53570" y="180318"/>
                  </a:lnTo>
                  <a:lnTo>
                    <a:pt x="48974" y="173275"/>
                  </a:lnTo>
                  <a:lnTo>
                    <a:pt x="45790" y="140554"/>
                  </a:lnTo>
                  <a:lnTo>
                    <a:pt x="48809" y="109035"/>
                  </a:lnTo>
                  <a:lnTo>
                    <a:pt x="56265" y="76682"/>
                  </a:lnTo>
                  <a:lnTo>
                    <a:pt x="80285" y="30930"/>
                  </a:lnTo>
                  <a:lnTo>
                    <a:pt x="90715" y="165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3" name="SMARTInkShape-3993"/>
            <p:cNvSpPr/>
            <p:nvPr>
              <p:custDataLst>
                <p:tags r:id="rId187"/>
              </p:custDataLst>
            </p:nvPr>
          </p:nvSpPr>
          <p:spPr>
            <a:xfrm>
              <a:off x="3092450" y="29845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10322" y="706"/>
                  </a:lnTo>
                  <a:lnTo>
                    <a:pt x="8998" y="1882"/>
                  </a:lnTo>
                  <a:lnTo>
                    <a:pt x="8115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4" name="SMARTInkShape-3994"/>
            <p:cNvSpPr/>
            <p:nvPr>
              <p:custDataLst>
                <p:tags r:id="rId188"/>
              </p:custDataLst>
            </p:nvPr>
          </p:nvSpPr>
          <p:spPr>
            <a:xfrm>
              <a:off x="3111500" y="3168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5" name="SMARTInkShape-Group735"/>
          <p:cNvGrpSpPr/>
          <p:nvPr/>
        </p:nvGrpSpPr>
        <p:grpSpPr>
          <a:xfrm>
            <a:off x="1024998" y="2748874"/>
            <a:ext cx="791103" cy="553127"/>
            <a:chOff x="1024998" y="2748874"/>
            <a:chExt cx="791103" cy="553127"/>
          </a:xfrm>
        </p:grpSpPr>
        <p:sp>
          <p:nvSpPr>
            <p:cNvPr id="2736" name="SMARTInkShape-3995"/>
            <p:cNvSpPr/>
            <p:nvPr>
              <p:custDataLst>
                <p:tags r:id="rId176"/>
              </p:custDataLst>
            </p:nvPr>
          </p:nvSpPr>
          <p:spPr>
            <a:xfrm>
              <a:off x="1060450" y="2853000"/>
              <a:ext cx="129065" cy="275405"/>
            </a:xfrm>
            <a:custGeom>
              <a:avLst/>
              <a:gdLst/>
              <a:ahLst/>
              <a:cxnLst/>
              <a:rect l="0" t="0" r="0" b="0"/>
              <a:pathLst>
                <a:path w="129065" h="275405">
                  <a:moveTo>
                    <a:pt x="0" y="55300"/>
                  </a:moveTo>
                  <a:lnTo>
                    <a:pt x="0" y="55300"/>
                  </a:lnTo>
                  <a:lnTo>
                    <a:pt x="0" y="49028"/>
                  </a:lnTo>
                  <a:lnTo>
                    <a:pt x="5070" y="61926"/>
                  </a:lnTo>
                  <a:lnTo>
                    <a:pt x="10984" y="106076"/>
                  </a:lnTo>
                  <a:lnTo>
                    <a:pt x="14073" y="152425"/>
                  </a:lnTo>
                  <a:lnTo>
                    <a:pt x="19457" y="200024"/>
                  </a:lnTo>
                  <a:lnTo>
                    <a:pt x="25521" y="239762"/>
                  </a:lnTo>
                  <a:lnTo>
                    <a:pt x="30519" y="264990"/>
                  </a:lnTo>
                  <a:lnTo>
                    <a:pt x="30224" y="266355"/>
                  </a:lnTo>
                  <a:lnTo>
                    <a:pt x="29322" y="266558"/>
                  </a:lnTo>
                  <a:lnTo>
                    <a:pt x="28014" y="265989"/>
                  </a:lnTo>
                  <a:lnTo>
                    <a:pt x="20141" y="227471"/>
                  </a:lnTo>
                  <a:lnTo>
                    <a:pt x="13420" y="192969"/>
                  </a:lnTo>
                  <a:lnTo>
                    <a:pt x="9492" y="150353"/>
                  </a:lnTo>
                  <a:lnTo>
                    <a:pt x="7747" y="106012"/>
                  </a:lnTo>
                  <a:lnTo>
                    <a:pt x="6971" y="67491"/>
                  </a:lnTo>
                  <a:lnTo>
                    <a:pt x="11542" y="27186"/>
                  </a:lnTo>
                  <a:lnTo>
                    <a:pt x="15243" y="15523"/>
                  </a:lnTo>
                  <a:lnTo>
                    <a:pt x="23002" y="7518"/>
                  </a:lnTo>
                  <a:lnTo>
                    <a:pt x="28035" y="4395"/>
                  </a:lnTo>
                  <a:lnTo>
                    <a:pt x="48602" y="0"/>
                  </a:lnTo>
                  <a:lnTo>
                    <a:pt x="75941" y="5440"/>
                  </a:lnTo>
                  <a:lnTo>
                    <a:pt x="94194" y="17853"/>
                  </a:lnTo>
                  <a:lnTo>
                    <a:pt x="103013" y="26102"/>
                  </a:lnTo>
                  <a:lnTo>
                    <a:pt x="114693" y="48438"/>
                  </a:lnTo>
                  <a:lnTo>
                    <a:pt x="125235" y="88780"/>
                  </a:lnTo>
                  <a:lnTo>
                    <a:pt x="129064" y="133894"/>
                  </a:lnTo>
                  <a:lnTo>
                    <a:pt x="125730" y="179246"/>
                  </a:lnTo>
                  <a:lnTo>
                    <a:pt x="116511" y="217614"/>
                  </a:lnTo>
                  <a:lnTo>
                    <a:pt x="105405" y="238917"/>
                  </a:lnTo>
                  <a:lnTo>
                    <a:pt x="70490" y="273273"/>
                  </a:lnTo>
                  <a:lnTo>
                    <a:pt x="63221" y="275404"/>
                  </a:lnTo>
                  <a:lnTo>
                    <a:pt x="47619" y="274009"/>
                  </a:lnTo>
                  <a:lnTo>
                    <a:pt x="42329" y="270250"/>
                  </a:lnTo>
                  <a:lnTo>
                    <a:pt x="31750" y="24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SMARTInkShape-3996"/>
            <p:cNvSpPr/>
            <p:nvPr>
              <p:custDataLst>
                <p:tags r:id="rId177"/>
              </p:custDataLst>
            </p:nvPr>
          </p:nvSpPr>
          <p:spPr>
            <a:xfrm>
              <a:off x="1443667" y="2789211"/>
              <a:ext cx="80334" cy="296890"/>
            </a:xfrm>
            <a:custGeom>
              <a:avLst/>
              <a:gdLst/>
              <a:ahLst/>
              <a:cxnLst/>
              <a:rect l="0" t="0" r="0" b="0"/>
              <a:pathLst>
                <a:path w="80334" h="296890">
                  <a:moveTo>
                    <a:pt x="80333" y="30189"/>
                  </a:moveTo>
                  <a:lnTo>
                    <a:pt x="80333" y="30189"/>
                  </a:lnTo>
                  <a:lnTo>
                    <a:pt x="65406" y="3706"/>
                  </a:lnTo>
                  <a:lnTo>
                    <a:pt x="59352" y="780"/>
                  </a:lnTo>
                  <a:lnTo>
                    <a:pt x="55763" y="0"/>
                  </a:lnTo>
                  <a:lnTo>
                    <a:pt x="46130" y="4777"/>
                  </a:lnTo>
                  <a:lnTo>
                    <a:pt x="34087" y="16073"/>
                  </a:lnTo>
                  <a:lnTo>
                    <a:pt x="13557" y="46938"/>
                  </a:lnTo>
                  <a:lnTo>
                    <a:pt x="2770" y="87755"/>
                  </a:lnTo>
                  <a:lnTo>
                    <a:pt x="0" y="119039"/>
                  </a:lnTo>
                  <a:lnTo>
                    <a:pt x="650" y="153638"/>
                  </a:lnTo>
                  <a:lnTo>
                    <a:pt x="4701" y="188067"/>
                  </a:lnTo>
                  <a:lnTo>
                    <a:pt x="18177" y="232660"/>
                  </a:lnTo>
                  <a:lnTo>
                    <a:pt x="30010" y="276055"/>
                  </a:lnTo>
                  <a:lnTo>
                    <a:pt x="35883" y="29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8" name="SMARTInkShape-3997"/>
            <p:cNvSpPr/>
            <p:nvPr>
              <p:custDataLst>
                <p:tags r:id="rId178"/>
              </p:custDataLst>
            </p:nvPr>
          </p:nvSpPr>
          <p:spPr>
            <a:xfrm>
              <a:off x="1255361" y="2956906"/>
              <a:ext cx="135290" cy="139994"/>
            </a:xfrm>
            <a:custGeom>
              <a:avLst/>
              <a:gdLst/>
              <a:ahLst/>
              <a:cxnLst/>
              <a:rect l="0" t="0" r="0" b="0"/>
              <a:pathLst>
                <a:path w="135290" h="139994">
                  <a:moveTo>
                    <a:pt x="27339" y="65694"/>
                  </a:moveTo>
                  <a:lnTo>
                    <a:pt x="27339" y="65694"/>
                  </a:lnTo>
                  <a:lnTo>
                    <a:pt x="21872" y="65694"/>
                  </a:lnTo>
                  <a:lnTo>
                    <a:pt x="24621" y="69065"/>
                  </a:lnTo>
                  <a:lnTo>
                    <a:pt x="28013" y="70720"/>
                  </a:lnTo>
                  <a:lnTo>
                    <a:pt x="29905" y="71161"/>
                  </a:lnTo>
                  <a:lnTo>
                    <a:pt x="39310" y="68411"/>
                  </a:lnTo>
                  <a:lnTo>
                    <a:pt x="51033" y="63128"/>
                  </a:lnTo>
                  <a:lnTo>
                    <a:pt x="57390" y="57263"/>
                  </a:lnTo>
                  <a:lnTo>
                    <a:pt x="67220" y="41999"/>
                  </a:lnTo>
                  <a:lnTo>
                    <a:pt x="70435" y="22847"/>
                  </a:lnTo>
                  <a:lnTo>
                    <a:pt x="69475" y="17373"/>
                  </a:lnTo>
                  <a:lnTo>
                    <a:pt x="64646" y="9411"/>
                  </a:lnTo>
                  <a:lnTo>
                    <a:pt x="53993" y="961"/>
                  </a:lnTo>
                  <a:lnTo>
                    <a:pt x="44124" y="0"/>
                  </a:lnTo>
                  <a:lnTo>
                    <a:pt x="38529" y="731"/>
                  </a:lnTo>
                  <a:lnTo>
                    <a:pt x="28550" y="7188"/>
                  </a:lnTo>
                  <a:lnTo>
                    <a:pt x="23913" y="11873"/>
                  </a:lnTo>
                  <a:lnTo>
                    <a:pt x="10645" y="38693"/>
                  </a:lnTo>
                  <a:lnTo>
                    <a:pt x="0" y="84271"/>
                  </a:lnTo>
                  <a:lnTo>
                    <a:pt x="607" y="103819"/>
                  </a:lnTo>
                  <a:lnTo>
                    <a:pt x="5110" y="118151"/>
                  </a:lnTo>
                  <a:lnTo>
                    <a:pt x="8286" y="123949"/>
                  </a:lnTo>
                  <a:lnTo>
                    <a:pt x="19341" y="132272"/>
                  </a:lnTo>
                  <a:lnTo>
                    <a:pt x="34368" y="137618"/>
                  </a:lnTo>
                  <a:lnTo>
                    <a:pt x="52805" y="139993"/>
                  </a:lnTo>
                  <a:lnTo>
                    <a:pt x="86390" y="131218"/>
                  </a:lnTo>
                  <a:lnTo>
                    <a:pt x="135289" y="97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9" name="SMARTInkShape-3998"/>
            <p:cNvSpPr/>
            <p:nvPr>
              <p:custDataLst>
                <p:tags r:id="rId179"/>
              </p:custDataLst>
            </p:nvPr>
          </p:nvSpPr>
          <p:spPr>
            <a:xfrm>
              <a:off x="1380642" y="2933700"/>
              <a:ext cx="124309" cy="50801"/>
            </a:xfrm>
            <a:custGeom>
              <a:avLst/>
              <a:gdLst/>
              <a:ahLst/>
              <a:cxnLst/>
              <a:rect l="0" t="0" r="0" b="0"/>
              <a:pathLst>
                <a:path w="1243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46708" y="34172"/>
                  </a:lnTo>
                  <a:lnTo>
                    <a:pt x="85793" y="17886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0" name="SMARTInkShape-3999"/>
            <p:cNvSpPr/>
            <p:nvPr>
              <p:custDataLst>
                <p:tags r:id="rId180"/>
              </p:custDataLst>
            </p:nvPr>
          </p:nvSpPr>
          <p:spPr>
            <a:xfrm>
              <a:off x="1606550" y="2748874"/>
              <a:ext cx="109542" cy="114977"/>
            </a:xfrm>
            <a:custGeom>
              <a:avLst/>
              <a:gdLst/>
              <a:ahLst/>
              <a:cxnLst/>
              <a:rect l="0" t="0" r="0" b="0"/>
              <a:pathLst>
                <a:path w="109542" h="114977">
                  <a:moveTo>
                    <a:pt x="0" y="7026"/>
                  </a:moveTo>
                  <a:lnTo>
                    <a:pt x="0" y="7026"/>
                  </a:lnTo>
                  <a:lnTo>
                    <a:pt x="0" y="10397"/>
                  </a:lnTo>
                  <a:lnTo>
                    <a:pt x="11937" y="56066"/>
                  </a:lnTo>
                  <a:lnTo>
                    <a:pt x="12633" y="77816"/>
                  </a:lnTo>
                  <a:lnTo>
                    <a:pt x="16062" y="58281"/>
                  </a:lnTo>
                  <a:lnTo>
                    <a:pt x="33093" y="12202"/>
                  </a:lnTo>
                  <a:lnTo>
                    <a:pt x="39638" y="3917"/>
                  </a:lnTo>
                  <a:lnTo>
                    <a:pt x="43359" y="720"/>
                  </a:lnTo>
                  <a:lnTo>
                    <a:pt x="47956" y="0"/>
                  </a:lnTo>
                  <a:lnTo>
                    <a:pt x="58708" y="2962"/>
                  </a:lnTo>
                  <a:lnTo>
                    <a:pt x="80033" y="15935"/>
                  </a:lnTo>
                  <a:lnTo>
                    <a:pt x="92250" y="30976"/>
                  </a:lnTo>
                  <a:lnTo>
                    <a:pt x="105179" y="59278"/>
                  </a:lnTo>
                  <a:lnTo>
                    <a:pt x="109541" y="78932"/>
                  </a:lnTo>
                  <a:lnTo>
                    <a:pt x="107950" y="114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1" name="SMARTInkShape-4000"/>
            <p:cNvSpPr/>
            <p:nvPr>
              <p:custDataLst>
                <p:tags r:id="rId181"/>
              </p:custDataLst>
            </p:nvPr>
          </p:nvSpPr>
          <p:spPr>
            <a:xfrm>
              <a:off x="1024998" y="3189947"/>
              <a:ext cx="575203" cy="53610"/>
            </a:xfrm>
            <a:custGeom>
              <a:avLst/>
              <a:gdLst/>
              <a:ahLst/>
              <a:cxnLst/>
              <a:rect l="0" t="0" r="0" b="0"/>
              <a:pathLst>
                <a:path w="575203" h="53610">
                  <a:moveTo>
                    <a:pt x="16402" y="48553"/>
                  </a:moveTo>
                  <a:lnTo>
                    <a:pt x="16402" y="48553"/>
                  </a:lnTo>
                  <a:lnTo>
                    <a:pt x="0" y="48553"/>
                  </a:lnTo>
                  <a:lnTo>
                    <a:pt x="528" y="49259"/>
                  </a:lnTo>
                  <a:lnTo>
                    <a:pt x="4879" y="51924"/>
                  </a:lnTo>
                  <a:lnTo>
                    <a:pt x="48750" y="53609"/>
                  </a:lnTo>
                  <a:lnTo>
                    <a:pt x="91692" y="51270"/>
                  </a:lnTo>
                  <a:lnTo>
                    <a:pt x="120218" y="48954"/>
                  </a:lnTo>
                  <a:lnTo>
                    <a:pt x="152640" y="45998"/>
                  </a:lnTo>
                  <a:lnTo>
                    <a:pt x="187661" y="42616"/>
                  </a:lnTo>
                  <a:lnTo>
                    <a:pt x="225824" y="38245"/>
                  </a:lnTo>
                  <a:lnTo>
                    <a:pt x="266084" y="33214"/>
                  </a:lnTo>
                  <a:lnTo>
                    <a:pt x="307740" y="27744"/>
                  </a:lnTo>
                  <a:lnTo>
                    <a:pt x="346094" y="23391"/>
                  </a:lnTo>
                  <a:lnTo>
                    <a:pt x="382247" y="19784"/>
                  </a:lnTo>
                  <a:lnTo>
                    <a:pt x="416932" y="16674"/>
                  </a:lnTo>
                  <a:lnTo>
                    <a:pt x="447816" y="13189"/>
                  </a:lnTo>
                  <a:lnTo>
                    <a:pt x="476167" y="9454"/>
                  </a:lnTo>
                  <a:lnTo>
                    <a:pt x="523425" y="2954"/>
                  </a:lnTo>
                  <a:lnTo>
                    <a:pt x="562369" y="0"/>
                  </a:lnTo>
                  <a:lnTo>
                    <a:pt x="567352" y="662"/>
                  </a:lnTo>
                  <a:lnTo>
                    <a:pt x="575202" y="4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SMARTInkShape-4001"/>
            <p:cNvSpPr/>
            <p:nvPr>
              <p:custDataLst>
                <p:tags r:id="rId182"/>
              </p:custDataLst>
            </p:nvPr>
          </p:nvSpPr>
          <p:spPr>
            <a:xfrm>
              <a:off x="1219200" y="3219450"/>
              <a:ext cx="425451" cy="82551"/>
            </a:xfrm>
            <a:custGeom>
              <a:avLst/>
              <a:gdLst/>
              <a:ahLst/>
              <a:cxnLst/>
              <a:rect l="0" t="0" r="0" b="0"/>
              <a:pathLst>
                <a:path w="425451" h="82551">
                  <a:moveTo>
                    <a:pt x="0" y="82550"/>
                  </a:moveTo>
                  <a:lnTo>
                    <a:pt x="0" y="82550"/>
                  </a:lnTo>
                  <a:lnTo>
                    <a:pt x="6742" y="79179"/>
                  </a:lnTo>
                  <a:lnTo>
                    <a:pt x="37903" y="73712"/>
                  </a:lnTo>
                  <a:lnTo>
                    <a:pt x="76583" y="65922"/>
                  </a:lnTo>
                  <a:lnTo>
                    <a:pt x="99738" y="60881"/>
                  </a:lnTo>
                  <a:lnTo>
                    <a:pt x="125759" y="56110"/>
                  </a:lnTo>
                  <a:lnTo>
                    <a:pt x="153689" y="51518"/>
                  </a:lnTo>
                  <a:lnTo>
                    <a:pt x="182893" y="47045"/>
                  </a:lnTo>
                  <a:lnTo>
                    <a:pt x="211534" y="41947"/>
                  </a:lnTo>
                  <a:lnTo>
                    <a:pt x="239800" y="36431"/>
                  </a:lnTo>
                  <a:lnTo>
                    <a:pt x="267817" y="30637"/>
                  </a:lnTo>
                  <a:lnTo>
                    <a:pt x="292845" y="26069"/>
                  </a:lnTo>
                  <a:lnTo>
                    <a:pt x="337586" y="19112"/>
                  </a:lnTo>
                  <a:lnTo>
                    <a:pt x="374875" y="11787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SMARTInkShape-4002"/>
            <p:cNvSpPr/>
            <p:nvPr>
              <p:custDataLst>
                <p:tags r:id="rId183"/>
              </p:custDataLst>
            </p:nvPr>
          </p:nvSpPr>
          <p:spPr>
            <a:xfrm>
              <a:off x="1809750" y="2971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SMARTInkShape-4003"/>
            <p:cNvSpPr/>
            <p:nvPr>
              <p:custDataLst>
                <p:tags r:id="rId184"/>
              </p:custDataLst>
            </p:nvPr>
          </p:nvSpPr>
          <p:spPr>
            <a:xfrm>
              <a:off x="1809750" y="3136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6" name="SMARTInkShape-4004"/>
          <p:cNvSpPr/>
          <p:nvPr>
            <p:custDataLst>
              <p:tags r:id="rId4"/>
            </p:custDataLst>
          </p:nvPr>
        </p:nvSpPr>
        <p:spPr>
          <a:xfrm>
            <a:off x="463550" y="2307719"/>
            <a:ext cx="11391901" cy="438516"/>
          </a:xfrm>
          <a:custGeom>
            <a:avLst/>
            <a:gdLst/>
            <a:ahLst/>
            <a:cxnLst/>
            <a:rect l="0" t="0" r="0" b="0"/>
            <a:pathLst>
              <a:path w="11391901" h="438516">
                <a:moveTo>
                  <a:pt x="0" y="238631"/>
                </a:moveTo>
                <a:lnTo>
                  <a:pt x="0" y="238631"/>
                </a:lnTo>
                <a:lnTo>
                  <a:pt x="0" y="235260"/>
                </a:lnTo>
                <a:lnTo>
                  <a:pt x="706" y="234973"/>
                </a:lnTo>
                <a:lnTo>
                  <a:pt x="28862" y="246945"/>
                </a:lnTo>
                <a:lnTo>
                  <a:pt x="72600" y="250031"/>
                </a:lnTo>
                <a:lnTo>
                  <a:pt x="114817" y="250753"/>
                </a:lnTo>
                <a:lnTo>
                  <a:pt x="141456" y="249535"/>
                </a:lnTo>
                <a:lnTo>
                  <a:pt x="171209" y="247311"/>
                </a:lnTo>
                <a:lnTo>
                  <a:pt x="203040" y="244418"/>
                </a:lnTo>
                <a:lnTo>
                  <a:pt x="240487" y="240372"/>
                </a:lnTo>
                <a:lnTo>
                  <a:pt x="281680" y="235559"/>
                </a:lnTo>
                <a:lnTo>
                  <a:pt x="325370" y="230233"/>
                </a:lnTo>
                <a:lnTo>
                  <a:pt x="373547" y="225271"/>
                </a:lnTo>
                <a:lnTo>
                  <a:pt x="424715" y="220552"/>
                </a:lnTo>
                <a:lnTo>
                  <a:pt x="477876" y="215995"/>
                </a:lnTo>
                <a:lnTo>
                  <a:pt x="536601" y="211546"/>
                </a:lnTo>
                <a:lnTo>
                  <a:pt x="599034" y="207168"/>
                </a:lnTo>
                <a:lnTo>
                  <a:pt x="663939" y="202839"/>
                </a:lnTo>
                <a:lnTo>
                  <a:pt x="733315" y="197836"/>
                </a:lnTo>
                <a:lnTo>
                  <a:pt x="805671" y="192385"/>
                </a:lnTo>
                <a:lnTo>
                  <a:pt x="880014" y="186633"/>
                </a:lnTo>
                <a:lnTo>
                  <a:pt x="962032" y="179272"/>
                </a:lnTo>
                <a:lnTo>
                  <a:pt x="1049166" y="170836"/>
                </a:lnTo>
                <a:lnTo>
                  <a:pt x="1139710" y="161684"/>
                </a:lnTo>
                <a:lnTo>
                  <a:pt x="1235351" y="152055"/>
                </a:lnTo>
                <a:lnTo>
                  <a:pt x="1334390" y="142108"/>
                </a:lnTo>
                <a:lnTo>
                  <a:pt x="1435693" y="131949"/>
                </a:lnTo>
                <a:lnTo>
                  <a:pt x="1540623" y="121649"/>
                </a:lnTo>
                <a:lnTo>
                  <a:pt x="1647971" y="111254"/>
                </a:lnTo>
                <a:lnTo>
                  <a:pt x="1756931" y="100796"/>
                </a:lnTo>
                <a:lnTo>
                  <a:pt x="1872609" y="90297"/>
                </a:lnTo>
                <a:lnTo>
                  <a:pt x="1992768" y="79769"/>
                </a:lnTo>
                <a:lnTo>
                  <a:pt x="2115912" y="69223"/>
                </a:lnTo>
                <a:lnTo>
                  <a:pt x="2240341" y="60076"/>
                </a:lnTo>
                <a:lnTo>
                  <a:pt x="2365627" y="51861"/>
                </a:lnTo>
                <a:lnTo>
                  <a:pt x="2491485" y="44268"/>
                </a:lnTo>
                <a:lnTo>
                  <a:pt x="2621251" y="37089"/>
                </a:lnTo>
                <a:lnTo>
                  <a:pt x="2753623" y="30186"/>
                </a:lnTo>
                <a:lnTo>
                  <a:pt x="2887732" y="23468"/>
                </a:lnTo>
                <a:lnTo>
                  <a:pt x="3022999" y="17577"/>
                </a:lnTo>
                <a:lnTo>
                  <a:pt x="3159038" y="12240"/>
                </a:lnTo>
                <a:lnTo>
                  <a:pt x="3295592" y="7270"/>
                </a:lnTo>
                <a:lnTo>
                  <a:pt x="3435311" y="3957"/>
                </a:lnTo>
                <a:lnTo>
                  <a:pt x="3577141" y="1748"/>
                </a:lnTo>
                <a:lnTo>
                  <a:pt x="3720377" y="276"/>
                </a:lnTo>
                <a:lnTo>
                  <a:pt x="3863846" y="0"/>
                </a:lnTo>
                <a:lnTo>
                  <a:pt x="4007469" y="521"/>
                </a:lnTo>
                <a:lnTo>
                  <a:pt x="4151196" y="1574"/>
                </a:lnTo>
                <a:lnTo>
                  <a:pt x="4296403" y="4393"/>
                </a:lnTo>
                <a:lnTo>
                  <a:pt x="4442596" y="8389"/>
                </a:lnTo>
                <a:lnTo>
                  <a:pt x="4589448" y="13170"/>
                </a:lnTo>
                <a:lnTo>
                  <a:pt x="4736737" y="18474"/>
                </a:lnTo>
                <a:lnTo>
                  <a:pt x="4884319" y="24126"/>
                </a:lnTo>
                <a:lnTo>
                  <a:pt x="5032096" y="30011"/>
                </a:lnTo>
                <a:lnTo>
                  <a:pt x="5176476" y="36051"/>
                </a:lnTo>
                <a:lnTo>
                  <a:pt x="5318589" y="42194"/>
                </a:lnTo>
                <a:lnTo>
                  <a:pt x="5459192" y="48407"/>
                </a:lnTo>
                <a:lnTo>
                  <a:pt x="5600906" y="55370"/>
                </a:lnTo>
                <a:lnTo>
                  <a:pt x="5743360" y="62835"/>
                </a:lnTo>
                <a:lnTo>
                  <a:pt x="5886307" y="70634"/>
                </a:lnTo>
                <a:lnTo>
                  <a:pt x="6024644" y="78655"/>
                </a:lnTo>
                <a:lnTo>
                  <a:pt x="6159906" y="86825"/>
                </a:lnTo>
                <a:lnTo>
                  <a:pt x="6293121" y="95093"/>
                </a:lnTo>
                <a:lnTo>
                  <a:pt x="6424264" y="104134"/>
                </a:lnTo>
                <a:lnTo>
                  <a:pt x="6554026" y="113688"/>
                </a:lnTo>
                <a:lnTo>
                  <a:pt x="6682868" y="123586"/>
                </a:lnTo>
                <a:lnTo>
                  <a:pt x="6810390" y="134418"/>
                </a:lnTo>
                <a:lnTo>
                  <a:pt x="6937032" y="145872"/>
                </a:lnTo>
                <a:lnTo>
                  <a:pt x="7063087" y="157742"/>
                </a:lnTo>
                <a:lnTo>
                  <a:pt x="7188047" y="169888"/>
                </a:lnTo>
                <a:lnTo>
                  <a:pt x="7312275" y="182219"/>
                </a:lnTo>
                <a:lnTo>
                  <a:pt x="7436017" y="194673"/>
                </a:lnTo>
                <a:lnTo>
                  <a:pt x="7559434" y="206503"/>
                </a:lnTo>
                <a:lnTo>
                  <a:pt x="7682634" y="217918"/>
                </a:lnTo>
                <a:lnTo>
                  <a:pt x="7805689" y="229056"/>
                </a:lnTo>
                <a:lnTo>
                  <a:pt x="7924414" y="240009"/>
                </a:lnTo>
                <a:lnTo>
                  <a:pt x="8040255" y="250838"/>
                </a:lnTo>
                <a:lnTo>
                  <a:pt x="8154170" y="261586"/>
                </a:lnTo>
                <a:lnTo>
                  <a:pt x="8267507" y="270867"/>
                </a:lnTo>
                <a:lnTo>
                  <a:pt x="8380460" y="279172"/>
                </a:lnTo>
                <a:lnTo>
                  <a:pt x="8493157" y="286825"/>
                </a:lnTo>
                <a:lnTo>
                  <a:pt x="8602859" y="292633"/>
                </a:lnTo>
                <a:lnTo>
                  <a:pt x="8710568" y="297210"/>
                </a:lnTo>
                <a:lnTo>
                  <a:pt x="8816945" y="300967"/>
                </a:lnTo>
                <a:lnTo>
                  <a:pt x="8920318" y="304177"/>
                </a:lnTo>
                <a:lnTo>
                  <a:pt x="9021690" y="307023"/>
                </a:lnTo>
                <a:lnTo>
                  <a:pt x="9121728" y="309626"/>
                </a:lnTo>
                <a:lnTo>
                  <a:pt x="9225107" y="312772"/>
                </a:lnTo>
                <a:lnTo>
                  <a:pt x="9330715" y="316280"/>
                </a:lnTo>
                <a:lnTo>
                  <a:pt x="9437809" y="320030"/>
                </a:lnTo>
                <a:lnTo>
                  <a:pt x="9543779" y="324647"/>
                </a:lnTo>
                <a:lnTo>
                  <a:pt x="9648996" y="329842"/>
                </a:lnTo>
                <a:lnTo>
                  <a:pt x="9753715" y="335421"/>
                </a:lnTo>
                <a:lnTo>
                  <a:pt x="9860921" y="341964"/>
                </a:lnTo>
                <a:lnTo>
                  <a:pt x="9969788" y="349147"/>
                </a:lnTo>
                <a:lnTo>
                  <a:pt x="10079759" y="356758"/>
                </a:lnTo>
                <a:lnTo>
                  <a:pt x="10181999" y="365360"/>
                </a:lnTo>
                <a:lnTo>
                  <a:pt x="10279090" y="374623"/>
                </a:lnTo>
                <a:lnTo>
                  <a:pt x="10372741" y="384326"/>
                </a:lnTo>
                <a:lnTo>
                  <a:pt x="10464103" y="393616"/>
                </a:lnTo>
                <a:lnTo>
                  <a:pt x="10553943" y="402632"/>
                </a:lnTo>
                <a:lnTo>
                  <a:pt x="10642761" y="411465"/>
                </a:lnTo>
                <a:lnTo>
                  <a:pt x="10730195" y="418765"/>
                </a:lnTo>
                <a:lnTo>
                  <a:pt x="10816708" y="425043"/>
                </a:lnTo>
                <a:lnTo>
                  <a:pt x="10902606" y="430639"/>
                </a:lnTo>
                <a:lnTo>
                  <a:pt x="10981037" y="434369"/>
                </a:lnTo>
                <a:lnTo>
                  <a:pt x="11054491" y="436856"/>
                </a:lnTo>
                <a:lnTo>
                  <a:pt x="11124626" y="438515"/>
                </a:lnTo>
                <a:lnTo>
                  <a:pt x="11185496" y="438209"/>
                </a:lnTo>
                <a:lnTo>
                  <a:pt x="11240186" y="436594"/>
                </a:lnTo>
                <a:lnTo>
                  <a:pt x="11290756" y="434106"/>
                </a:lnTo>
                <a:lnTo>
                  <a:pt x="11324472" y="432448"/>
                </a:lnTo>
                <a:lnTo>
                  <a:pt x="11391900" y="4291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7" name="SMARTInkShape-4005"/>
          <p:cNvSpPr/>
          <p:nvPr>
            <p:custDataLst>
              <p:tags r:id="rId5"/>
            </p:custDataLst>
          </p:nvPr>
        </p:nvSpPr>
        <p:spPr>
          <a:xfrm>
            <a:off x="10319091" y="1120386"/>
            <a:ext cx="115161" cy="149615"/>
          </a:xfrm>
          <a:custGeom>
            <a:avLst/>
            <a:gdLst/>
            <a:ahLst/>
            <a:cxnLst/>
            <a:rect l="0" t="0" r="0" b="0"/>
            <a:pathLst>
              <a:path w="115161" h="149615">
                <a:moveTo>
                  <a:pt x="25059" y="48014"/>
                </a:moveTo>
                <a:lnTo>
                  <a:pt x="25059" y="48014"/>
                </a:lnTo>
                <a:lnTo>
                  <a:pt x="21688" y="44643"/>
                </a:lnTo>
                <a:lnTo>
                  <a:pt x="20696" y="45061"/>
                </a:lnTo>
                <a:lnTo>
                  <a:pt x="15599" y="69715"/>
                </a:lnTo>
                <a:lnTo>
                  <a:pt x="12785" y="114729"/>
                </a:lnTo>
                <a:lnTo>
                  <a:pt x="10604" y="134104"/>
                </a:lnTo>
                <a:lnTo>
                  <a:pt x="7346" y="142720"/>
                </a:lnTo>
                <a:lnTo>
                  <a:pt x="3545" y="146550"/>
                </a:lnTo>
                <a:lnTo>
                  <a:pt x="2250" y="146866"/>
                </a:lnTo>
                <a:lnTo>
                  <a:pt x="1386" y="146371"/>
                </a:lnTo>
                <a:lnTo>
                  <a:pt x="810" y="145335"/>
                </a:lnTo>
                <a:lnTo>
                  <a:pt x="0" y="133765"/>
                </a:lnTo>
                <a:lnTo>
                  <a:pt x="11277" y="93567"/>
                </a:lnTo>
                <a:lnTo>
                  <a:pt x="30774" y="48105"/>
                </a:lnTo>
                <a:lnTo>
                  <a:pt x="56334" y="6616"/>
                </a:lnTo>
                <a:lnTo>
                  <a:pt x="63888" y="1393"/>
                </a:lnTo>
                <a:lnTo>
                  <a:pt x="67878" y="0"/>
                </a:lnTo>
                <a:lnTo>
                  <a:pt x="73361" y="1893"/>
                </a:lnTo>
                <a:lnTo>
                  <a:pt x="86977" y="11523"/>
                </a:lnTo>
                <a:lnTo>
                  <a:pt x="103768" y="39554"/>
                </a:lnTo>
                <a:lnTo>
                  <a:pt x="114310" y="78041"/>
                </a:lnTo>
                <a:lnTo>
                  <a:pt x="115160" y="110612"/>
                </a:lnTo>
                <a:lnTo>
                  <a:pt x="107609" y="1496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3" name="SMARTInkShape-Group738"/>
          <p:cNvGrpSpPr/>
          <p:nvPr/>
        </p:nvGrpSpPr>
        <p:grpSpPr>
          <a:xfrm>
            <a:off x="10323912" y="1861956"/>
            <a:ext cx="325039" cy="220845"/>
            <a:chOff x="10323912" y="1861956"/>
            <a:chExt cx="325039" cy="220845"/>
          </a:xfrm>
        </p:grpSpPr>
        <p:sp>
          <p:nvSpPr>
            <p:cNvPr id="2748" name="SMARTInkShape-4006"/>
            <p:cNvSpPr/>
            <p:nvPr>
              <p:custDataLst>
                <p:tags r:id="rId171"/>
              </p:custDataLst>
            </p:nvPr>
          </p:nvSpPr>
          <p:spPr>
            <a:xfrm>
              <a:off x="10337800" y="1981200"/>
              <a:ext cx="8170" cy="95251"/>
            </a:xfrm>
            <a:custGeom>
              <a:avLst/>
              <a:gdLst/>
              <a:ahLst/>
              <a:cxnLst/>
              <a:rect l="0" t="0" r="0" b="0"/>
              <a:pathLst>
                <a:path w="8170" h="952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8169" y="4738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SMARTInkShape-4007"/>
            <p:cNvSpPr/>
            <p:nvPr>
              <p:custDataLst>
                <p:tags r:id="rId172"/>
              </p:custDataLst>
            </p:nvPr>
          </p:nvSpPr>
          <p:spPr>
            <a:xfrm>
              <a:off x="10617200" y="19304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31750" y="0"/>
                  </a:moveTo>
                  <a:lnTo>
                    <a:pt x="31750" y="0"/>
                  </a:lnTo>
                  <a:lnTo>
                    <a:pt x="26681" y="13667"/>
                  </a:lnTo>
                  <a:lnTo>
                    <a:pt x="20213" y="47715"/>
                  </a:lnTo>
                  <a:lnTo>
                    <a:pt x="10378" y="9253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SMARTInkShape-4008"/>
            <p:cNvSpPr/>
            <p:nvPr>
              <p:custDataLst>
                <p:tags r:id="rId173"/>
              </p:custDataLst>
            </p:nvPr>
          </p:nvSpPr>
          <p:spPr>
            <a:xfrm>
              <a:off x="10323912" y="1861956"/>
              <a:ext cx="39289" cy="17645"/>
            </a:xfrm>
            <a:custGeom>
              <a:avLst/>
              <a:gdLst/>
              <a:ahLst/>
              <a:cxnLst/>
              <a:rect l="0" t="0" r="0" b="0"/>
              <a:pathLst>
                <a:path w="39289" h="17645">
                  <a:moveTo>
                    <a:pt x="20238" y="17644"/>
                  </a:moveTo>
                  <a:lnTo>
                    <a:pt x="20238" y="17644"/>
                  </a:lnTo>
                  <a:lnTo>
                    <a:pt x="465" y="3338"/>
                  </a:lnTo>
                  <a:lnTo>
                    <a:pt x="0" y="1757"/>
                  </a:lnTo>
                  <a:lnTo>
                    <a:pt x="1104" y="702"/>
                  </a:lnTo>
                  <a:lnTo>
                    <a:pt x="3247" y="0"/>
                  </a:lnTo>
                  <a:lnTo>
                    <a:pt x="39288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1" name="SMARTInkShape-4009"/>
            <p:cNvSpPr/>
            <p:nvPr>
              <p:custDataLst>
                <p:tags r:id="rId174"/>
              </p:custDataLst>
            </p:nvPr>
          </p:nvSpPr>
          <p:spPr>
            <a:xfrm>
              <a:off x="10426700" y="19558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3" y="386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SMARTInkShape-4010"/>
            <p:cNvSpPr/>
            <p:nvPr>
              <p:custDataLst>
                <p:tags r:id="rId175"/>
              </p:custDataLst>
            </p:nvPr>
          </p:nvSpPr>
          <p:spPr>
            <a:xfrm>
              <a:off x="10433050" y="205105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47702" y="70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2" name="SMARTInkShape-Group739"/>
          <p:cNvGrpSpPr/>
          <p:nvPr/>
        </p:nvGrpSpPr>
        <p:grpSpPr>
          <a:xfrm>
            <a:off x="11011553" y="1325098"/>
            <a:ext cx="823902" cy="468884"/>
            <a:chOff x="11011553" y="1325098"/>
            <a:chExt cx="823902" cy="468884"/>
          </a:xfrm>
        </p:grpSpPr>
        <p:sp>
          <p:nvSpPr>
            <p:cNvPr id="2754" name="SMARTInkShape-4011"/>
            <p:cNvSpPr/>
            <p:nvPr>
              <p:custDataLst>
                <p:tags r:id="rId163"/>
              </p:custDataLst>
            </p:nvPr>
          </p:nvSpPr>
          <p:spPr>
            <a:xfrm>
              <a:off x="11728450" y="1417815"/>
              <a:ext cx="107005" cy="366536"/>
            </a:xfrm>
            <a:custGeom>
              <a:avLst/>
              <a:gdLst/>
              <a:ahLst/>
              <a:cxnLst/>
              <a:rect l="0" t="0" r="0" b="0"/>
              <a:pathLst>
                <a:path w="107005" h="366536">
                  <a:moveTo>
                    <a:pt x="69850" y="10935"/>
                  </a:moveTo>
                  <a:lnTo>
                    <a:pt x="69850" y="10935"/>
                  </a:lnTo>
                  <a:lnTo>
                    <a:pt x="61829" y="2207"/>
                  </a:lnTo>
                  <a:lnTo>
                    <a:pt x="61680" y="883"/>
                  </a:lnTo>
                  <a:lnTo>
                    <a:pt x="62288" y="0"/>
                  </a:lnTo>
                  <a:lnTo>
                    <a:pt x="82801" y="37386"/>
                  </a:lnTo>
                  <a:lnTo>
                    <a:pt x="97479" y="72785"/>
                  </a:lnTo>
                  <a:lnTo>
                    <a:pt x="106353" y="114389"/>
                  </a:lnTo>
                  <a:lnTo>
                    <a:pt x="107004" y="158750"/>
                  </a:lnTo>
                  <a:lnTo>
                    <a:pt x="101181" y="205041"/>
                  </a:lnTo>
                  <a:lnTo>
                    <a:pt x="95675" y="229239"/>
                  </a:lnTo>
                  <a:lnTo>
                    <a:pt x="79918" y="274470"/>
                  </a:lnTo>
                  <a:lnTo>
                    <a:pt x="56450" y="308684"/>
                  </a:lnTo>
                  <a:lnTo>
                    <a:pt x="14805" y="352181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SMARTInkShape-4012"/>
            <p:cNvSpPr/>
            <p:nvPr>
              <p:custDataLst>
                <p:tags r:id="rId164"/>
              </p:custDataLst>
            </p:nvPr>
          </p:nvSpPr>
          <p:spPr>
            <a:xfrm>
              <a:off x="11696700" y="1574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5287"/>
                  </a:lnTo>
                  <a:lnTo>
                    <a:pt x="1411" y="1160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6" name="SMARTInkShape-4013"/>
            <p:cNvSpPr/>
            <p:nvPr>
              <p:custDataLst>
                <p:tags r:id="rId165"/>
              </p:custDataLst>
            </p:nvPr>
          </p:nvSpPr>
          <p:spPr>
            <a:xfrm>
              <a:off x="11307239" y="1411338"/>
              <a:ext cx="134579" cy="382644"/>
            </a:xfrm>
            <a:custGeom>
              <a:avLst/>
              <a:gdLst/>
              <a:ahLst/>
              <a:cxnLst/>
              <a:rect l="0" t="0" r="0" b="0"/>
              <a:pathLst>
                <a:path w="134579" h="382644">
                  <a:moveTo>
                    <a:pt x="129111" y="36462"/>
                  </a:moveTo>
                  <a:lnTo>
                    <a:pt x="129111" y="36462"/>
                  </a:lnTo>
                  <a:lnTo>
                    <a:pt x="129816" y="21959"/>
                  </a:lnTo>
                  <a:lnTo>
                    <a:pt x="134578" y="3891"/>
                  </a:lnTo>
                  <a:lnTo>
                    <a:pt x="134167" y="2048"/>
                  </a:lnTo>
                  <a:lnTo>
                    <a:pt x="133187" y="819"/>
                  </a:lnTo>
                  <a:lnTo>
                    <a:pt x="131829" y="0"/>
                  </a:lnTo>
                  <a:lnTo>
                    <a:pt x="124673" y="2853"/>
                  </a:lnTo>
                  <a:lnTo>
                    <a:pt x="92720" y="26295"/>
                  </a:lnTo>
                  <a:lnTo>
                    <a:pt x="61258" y="71628"/>
                  </a:lnTo>
                  <a:lnTo>
                    <a:pt x="42038" y="113475"/>
                  </a:lnTo>
                  <a:lnTo>
                    <a:pt x="24795" y="160295"/>
                  </a:lnTo>
                  <a:lnTo>
                    <a:pt x="17233" y="184634"/>
                  </a:lnTo>
                  <a:lnTo>
                    <a:pt x="5304" y="232138"/>
                  </a:lnTo>
                  <a:lnTo>
                    <a:pt x="0" y="274418"/>
                  </a:lnTo>
                  <a:lnTo>
                    <a:pt x="3292" y="310613"/>
                  </a:lnTo>
                  <a:lnTo>
                    <a:pt x="13217" y="341046"/>
                  </a:lnTo>
                  <a:lnTo>
                    <a:pt x="29390" y="363979"/>
                  </a:lnTo>
                  <a:lnTo>
                    <a:pt x="52101" y="377934"/>
                  </a:lnTo>
                  <a:lnTo>
                    <a:pt x="65069" y="382643"/>
                  </a:lnTo>
                  <a:lnTo>
                    <a:pt x="90771" y="382232"/>
                  </a:lnTo>
                  <a:lnTo>
                    <a:pt x="129111" y="373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7" name="SMARTInkShape-4014"/>
            <p:cNvSpPr/>
            <p:nvPr>
              <p:custDataLst>
                <p:tags r:id="rId166"/>
              </p:custDataLst>
            </p:nvPr>
          </p:nvSpPr>
          <p:spPr>
            <a:xfrm>
              <a:off x="11106150" y="1504950"/>
              <a:ext cx="158751" cy="239627"/>
            </a:xfrm>
            <a:custGeom>
              <a:avLst/>
              <a:gdLst/>
              <a:ahLst/>
              <a:cxnLst/>
              <a:rect l="0" t="0" r="0" b="0"/>
              <a:pathLst>
                <a:path w="158751" h="239627">
                  <a:moveTo>
                    <a:pt x="0" y="146050"/>
                  </a:moveTo>
                  <a:lnTo>
                    <a:pt x="0" y="146050"/>
                  </a:lnTo>
                  <a:lnTo>
                    <a:pt x="0" y="132566"/>
                  </a:lnTo>
                  <a:lnTo>
                    <a:pt x="3763" y="122183"/>
                  </a:lnTo>
                  <a:lnTo>
                    <a:pt x="14305" y="107391"/>
                  </a:lnTo>
                  <a:lnTo>
                    <a:pt x="27754" y="99945"/>
                  </a:lnTo>
                  <a:lnTo>
                    <a:pt x="34028" y="100497"/>
                  </a:lnTo>
                  <a:lnTo>
                    <a:pt x="48520" y="106754"/>
                  </a:lnTo>
                  <a:lnTo>
                    <a:pt x="54218" y="113502"/>
                  </a:lnTo>
                  <a:lnTo>
                    <a:pt x="62431" y="132290"/>
                  </a:lnTo>
                  <a:lnTo>
                    <a:pt x="67652" y="170038"/>
                  </a:lnTo>
                  <a:lnTo>
                    <a:pt x="63640" y="215490"/>
                  </a:lnTo>
                  <a:lnTo>
                    <a:pt x="57445" y="231946"/>
                  </a:lnTo>
                  <a:lnTo>
                    <a:pt x="54525" y="236475"/>
                  </a:lnTo>
                  <a:lnTo>
                    <a:pt x="51872" y="238789"/>
                  </a:lnTo>
                  <a:lnTo>
                    <a:pt x="49396" y="239626"/>
                  </a:lnTo>
                  <a:lnTo>
                    <a:pt x="48454" y="238067"/>
                  </a:lnTo>
                  <a:lnTo>
                    <a:pt x="53723" y="204525"/>
                  </a:lnTo>
                  <a:lnTo>
                    <a:pt x="65034" y="168746"/>
                  </a:lnTo>
                  <a:lnTo>
                    <a:pt x="83232" y="123682"/>
                  </a:lnTo>
                  <a:lnTo>
                    <a:pt x="107783" y="77782"/>
                  </a:lnTo>
                  <a:lnTo>
                    <a:pt x="139257" y="3190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SMARTInkShape-4015"/>
            <p:cNvSpPr/>
            <p:nvPr>
              <p:custDataLst>
                <p:tags r:id="rId167"/>
              </p:custDataLst>
            </p:nvPr>
          </p:nvSpPr>
          <p:spPr>
            <a:xfrm>
              <a:off x="11671300" y="16827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31" y="433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SMARTInkShape-4016"/>
            <p:cNvSpPr/>
            <p:nvPr>
              <p:custDataLst>
                <p:tags r:id="rId168"/>
              </p:custDataLst>
            </p:nvPr>
          </p:nvSpPr>
          <p:spPr>
            <a:xfrm>
              <a:off x="11461750" y="1601494"/>
              <a:ext cx="120651" cy="5057"/>
            </a:xfrm>
            <a:custGeom>
              <a:avLst/>
              <a:gdLst/>
              <a:ahLst/>
              <a:cxnLst/>
              <a:rect l="0" t="0" r="0" b="0"/>
              <a:pathLst>
                <a:path w="120651" h="5057">
                  <a:moveTo>
                    <a:pt x="0" y="5056"/>
                  </a:moveTo>
                  <a:lnTo>
                    <a:pt x="0" y="5056"/>
                  </a:lnTo>
                  <a:lnTo>
                    <a:pt x="18736" y="692"/>
                  </a:lnTo>
                  <a:lnTo>
                    <a:pt x="57841" y="0"/>
                  </a:lnTo>
                  <a:lnTo>
                    <a:pt x="99532" y="3244"/>
                  </a:lnTo>
                  <a:lnTo>
                    <a:pt x="1206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0" name="SMARTInkShape-4017"/>
            <p:cNvSpPr/>
            <p:nvPr>
              <p:custDataLst>
                <p:tags r:id="rId169"/>
              </p:custDataLst>
            </p:nvPr>
          </p:nvSpPr>
          <p:spPr>
            <a:xfrm>
              <a:off x="11011553" y="1325098"/>
              <a:ext cx="139260" cy="458689"/>
            </a:xfrm>
            <a:custGeom>
              <a:avLst/>
              <a:gdLst/>
              <a:ahLst/>
              <a:cxnLst/>
              <a:rect l="0" t="0" r="0" b="0"/>
              <a:pathLst>
                <a:path w="139260" h="458689">
                  <a:moveTo>
                    <a:pt x="50147" y="110002"/>
                  </a:moveTo>
                  <a:lnTo>
                    <a:pt x="50147" y="110002"/>
                  </a:lnTo>
                  <a:lnTo>
                    <a:pt x="38591" y="92358"/>
                  </a:lnTo>
                  <a:lnTo>
                    <a:pt x="38210" y="92595"/>
                  </a:lnTo>
                  <a:lnTo>
                    <a:pt x="37787" y="94739"/>
                  </a:lnTo>
                  <a:lnTo>
                    <a:pt x="36808" y="130035"/>
                  </a:lnTo>
                  <a:lnTo>
                    <a:pt x="34105" y="163591"/>
                  </a:lnTo>
                  <a:lnTo>
                    <a:pt x="28670" y="209549"/>
                  </a:lnTo>
                  <a:lnTo>
                    <a:pt x="25246" y="235633"/>
                  </a:lnTo>
                  <a:lnTo>
                    <a:pt x="22257" y="262901"/>
                  </a:lnTo>
                  <a:lnTo>
                    <a:pt x="19560" y="290956"/>
                  </a:lnTo>
                  <a:lnTo>
                    <a:pt x="17055" y="319538"/>
                  </a:lnTo>
                  <a:lnTo>
                    <a:pt x="13973" y="344943"/>
                  </a:lnTo>
                  <a:lnTo>
                    <a:pt x="6791" y="390103"/>
                  </a:lnTo>
                  <a:lnTo>
                    <a:pt x="2655" y="423816"/>
                  </a:lnTo>
                  <a:lnTo>
                    <a:pt x="0" y="457348"/>
                  </a:lnTo>
                  <a:lnTo>
                    <a:pt x="486" y="458688"/>
                  </a:lnTo>
                  <a:lnTo>
                    <a:pt x="1520" y="458170"/>
                  </a:lnTo>
                  <a:lnTo>
                    <a:pt x="2910" y="456414"/>
                  </a:lnTo>
                  <a:lnTo>
                    <a:pt x="14581" y="409512"/>
                  </a:lnTo>
                  <a:lnTo>
                    <a:pt x="19758" y="365649"/>
                  </a:lnTo>
                  <a:lnTo>
                    <a:pt x="22832" y="336878"/>
                  </a:lnTo>
                  <a:lnTo>
                    <a:pt x="26293" y="304291"/>
                  </a:lnTo>
                  <a:lnTo>
                    <a:pt x="30011" y="269162"/>
                  </a:lnTo>
                  <a:lnTo>
                    <a:pt x="35311" y="234453"/>
                  </a:lnTo>
                  <a:lnTo>
                    <a:pt x="41668" y="200025"/>
                  </a:lnTo>
                  <a:lnTo>
                    <a:pt x="48728" y="165784"/>
                  </a:lnTo>
                  <a:lnTo>
                    <a:pt x="55551" y="136607"/>
                  </a:lnTo>
                  <a:lnTo>
                    <a:pt x="62217" y="110805"/>
                  </a:lnTo>
                  <a:lnTo>
                    <a:pt x="73855" y="68025"/>
                  </a:lnTo>
                  <a:lnTo>
                    <a:pt x="85081" y="26225"/>
                  </a:lnTo>
                  <a:lnTo>
                    <a:pt x="92956" y="10209"/>
                  </a:lnTo>
                  <a:lnTo>
                    <a:pt x="101158" y="2149"/>
                  </a:lnTo>
                  <a:lnTo>
                    <a:pt x="105321" y="0"/>
                  </a:lnTo>
                  <a:lnTo>
                    <a:pt x="110214" y="1390"/>
                  </a:lnTo>
                  <a:lnTo>
                    <a:pt x="121293" y="10459"/>
                  </a:lnTo>
                  <a:lnTo>
                    <a:pt x="136060" y="41545"/>
                  </a:lnTo>
                  <a:lnTo>
                    <a:pt x="139259" y="88778"/>
                  </a:lnTo>
                  <a:lnTo>
                    <a:pt x="128997" y="129505"/>
                  </a:lnTo>
                  <a:lnTo>
                    <a:pt x="114592" y="149009"/>
                  </a:lnTo>
                  <a:lnTo>
                    <a:pt x="96427" y="163322"/>
                  </a:lnTo>
                  <a:lnTo>
                    <a:pt x="67780" y="174640"/>
                  </a:lnTo>
                  <a:lnTo>
                    <a:pt x="37447" y="17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1" name="SMARTInkShape-4018"/>
            <p:cNvSpPr/>
            <p:nvPr>
              <p:custDataLst>
                <p:tags r:id="rId170"/>
              </p:custDataLst>
            </p:nvPr>
          </p:nvSpPr>
          <p:spPr>
            <a:xfrm>
              <a:off x="11484320" y="1448308"/>
              <a:ext cx="155231" cy="301776"/>
            </a:xfrm>
            <a:custGeom>
              <a:avLst/>
              <a:gdLst/>
              <a:ahLst/>
              <a:cxnLst/>
              <a:rect l="0" t="0" r="0" b="0"/>
              <a:pathLst>
                <a:path w="155231" h="301776">
                  <a:moveTo>
                    <a:pt x="155230" y="12192"/>
                  </a:moveTo>
                  <a:lnTo>
                    <a:pt x="155230" y="12192"/>
                  </a:lnTo>
                  <a:lnTo>
                    <a:pt x="155230" y="8821"/>
                  </a:lnTo>
                  <a:lnTo>
                    <a:pt x="153349" y="5284"/>
                  </a:lnTo>
                  <a:lnTo>
                    <a:pt x="151860" y="3353"/>
                  </a:lnTo>
                  <a:lnTo>
                    <a:pt x="148323" y="1208"/>
                  </a:lnTo>
                  <a:lnTo>
                    <a:pt x="140482" y="0"/>
                  </a:lnTo>
                  <a:lnTo>
                    <a:pt x="115080" y="2963"/>
                  </a:lnTo>
                  <a:lnTo>
                    <a:pt x="81160" y="11754"/>
                  </a:lnTo>
                  <a:lnTo>
                    <a:pt x="64219" y="21170"/>
                  </a:lnTo>
                  <a:lnTo>
                    <a:pt x="45556" y="41742"/>
                  </a:lnTo>
                  <a:lnTo>
                    <a:pt x="31091" y="69082"/>
                  </a:lnTo>
                  <a:lnTo>
                    <a:pt x="24611" y="106267"/>
                  </a:lnTo>
                  <a:lnTo>
                    <a:pt x="19317" y="145194"/>
                  </a:lnTo>
                  <a:lnTo>
                    <a:pt x="13281" y="190281"/>
                  </a:lnTo>
                  <a:lnTo>
                    <a:pt x="7024" y="232646"/>
                  </a:lnTo>
                  <a:lnTo>
                    <a:pt x="0" y="268973"/>
                  </a:lnTo>
                  <a:lnTo>
                    <a:pt x="1102" y="280598"/>
                  </a:lnTo>
                  <a:lnTo>
                    <a:pt x="4500" y="284968"/>
                  </a:lnTo>
                  <a:lnTo>
                    <a:pt x="15801" y="291706"/>
                  </a:lnTo>
                  <a:lnTo>
                    <a:pt x="47464" y="301074"/>
                  </a:lnTo>
                  <a:lnTo>
                    <a:pt x="94902" y="301775"/>
                  </a:lnTo>
                  <a:lnTo>
                    <a:pt x="119247" y="298234"/>
                  </a:lnTo>
                  <a:lnTo>
                    <a:pt x="144493" y="286345"/>
                  </a:lnTo>
                  <a:lnTo>
                    <a:pt x="148070" y="283861"/>
                  </a:lnTo>
                  <a:lnTo>
                    <a:pt x="150457" y="280793"/>
                  </a:lnTo>
                  <a:lnTo>
                    <a:pt x="155230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3" name="SMARTInkShape-4019"/>
          <p:cNvSpPr/>
          <p:nvPr>
            <p:custDataLst>
              <p:tags r:id="rId6"/>
            </p:custDataLst>
          </p:nvPr>
        </p:nvSpPr>
        <p:spPr>
          <a:xfrm>
            <a:off x="10296348" y="1308178"/>
            <a:ext cx="460553" cy="460767"/>
          </a:xfrm>
          <a:custGeom>
            <a:avLst/>
            <a:gdLst/>
            <a:ahLst/>
            <a:cxnLst/>
            <a:rect l="0" t="0" r="0" b="0"/>
            <a:pathLst>
              <a:path w="460553" h="460767">
                <a:moveTo>
                  <a:pt x="282752" y="6272"/>
                </a:moveTo>
                <a:lnTo>
                  <a:pt x="282752" y="6272"/>
                </a:lnTo>
                <a:lnTo>
                  <a:pt x="288839" y="183"/>
                </a:lnTo>
                <a:lnTo>
                  <a:pt x="285653" y="0"/>
                </a:lnTo>
                <a:lnTo>
                  <a:pt x="282161" y="3719"/>
                </a:lnTo>
                <a:lnTo>
                  <a:pt x="280241" y="6687"/>
                </a:lnTo>
                <a:lnTo>
                  <a:pt x="272462" y="11866"/>
                </a:lnTo>
                <a:lnTo>
                  <a:pt x="233289" y="33950"/>
                </a:lnTo>
                <a:lnTo>
                  <a:pt x="186512" y="64290"/>
                </a:lnTo>
                <a:lnTo>
                  <a:pt x="139875" y="97460"/>
                </a:lnTo>
                <a:lnTo>
                  <a:pt x="93088" y="144733"/>
                </a:lnTo>
                <a:lnTo>
                  <a:pt x="83563" y="157913"/>
                </a:lnTo>
                <a:lnTo>
                  <a:pt x="82932" y="161694"/>
                </a:lnTo>
                <a:lnTo>
                  <a:pt x="84111" y="169658"/>
                </a:lnTo>
                <a:lnTo>
                  <a:pt x="88943" y="173051"/>
                </a:lnTo>
                <a:lnTo>
                  <a:pt x="128992" y="183568"/>
                </a:lnTo>
                <a:lnTo>
                  <a:pt x="168049" y="192154"/>
                </a:lnTo>
                <a:lnTo>
                  <a:pt x="212428" y="204326"/>
                </a:lnTo>
                <a:lnTo>
                  <a:pt x="218232" y="208158"/>
                </a:lnTo>
                <a:lnTo>
                  <a:pt x="221395" y="212830"/>
                </a:lnTo>
                <a:lnTo>
                  <a:pt x="222797" y="218060"/>
                </a:lnTo>
                <a:lnTo>
                  <a:pt x="220908" y="224370"/>
                </a:lnTo>
                <a:lnTo>
                  <a:pt x="211287" y="238906"/>
                </a:lnTo>
                <a:lnTo>
                  <a:pt x="171270" y="267576"/>
                </a:lnTo>
                <a:lnTo>
                  <a:pt x="130088" y="296381"/>
                </a:lnTo>
                <a:lnTo>
                  <a:pt x="83865" y="331414"/>
                </a:lnTo>
                <a:lnTo>
                  <a:pt x="43436" y="367899"/>
                </a:lnTo>
                <a:lnTo>
                  <a:pt x="11621" y="400660"/>
                </a:lnTo>
                <a:lnTo>
                  <a:pt x="441" y="419563"/>
                </a:lnTo>
                <a:lnTo>
                  <a:pt x="0" y="427144"/>
                </a:lnTo>
                <a:lnTo>
                  <a:pt x="2530" y="433609"/>
                </a:lnTo>
                <a:lnTo>
                  <a:pt x="7038" y="439330"/>
                </a:lnTo>
                <a:lnTo>
                  <a:pt x="28978" y="447568"/>
                </a:lnTo>
                <a:lnTo>
                  <a:pt x="62720" y="452876"/>
                </a:lnTo>
                <a:lnTo>
                  <a:pt x="108291" y="455235"/>
                </a:lnTo>
                <a:lnTo>
                  <a:pt x="134693" y="455158"/>
                </a:lnTo>
                <a:lnTo>
                  <a:pt x="162879" y="454402"/>
                </a:lnTo>
                <a:lnTo>
                  <a:pt x="192254" y="453192"/>
                </a:lnTo>
                <a:lnTo>
                  <a:pt x="222418" y="452385"/>
                </a:lnTo>
                <a:lnTo>
                  <a:pt x="253113" y="451848"/>
                </a:lnTo>
                <a:lnTo>
                  <a:pt x="284160" y="451489"/>
                </a:lnTo>
                <a:lnTo>
                  <a:pt x="312618" y="451955"/>
                </a:lnTo>
                <a:lnTo>
                  <a:pt x="339352" y="452972"/>
                </a:lnTo>
                <a:lnTo>
                  <a:pt x="386222" y="455278"/>
                </a:lnTo>
                <a:lnTo>
                  <a:pt x="432885" y="456576"/>
                </a:lnTo>
                <a:lnTo>
                  <a:pt x="456769" y="457050"/>
                </a:lnTo>
                <a:lnTo>
                  <a:pt x="458030" y="457780"/>
                </a:lnTo>
                <a:lnTo>
                  <a:pt x="458871" y="458971"/>
                </a:lnTo>
                <a:lnTo>
                  <a:pt x="459432" y="460472"/>
                </a:lnTo>
                <a:lnTo>
                  <a:pt x="459805" y="460766"/>
                </a:lnTo>
                <a:lnTo>
                  <a:pt x="460054" y="460257"/>
                </a:lnTo>
                <a:lnTo>
                  <a:pt x="460552" y="4571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6" name="SMARTInkShape-Group741"/>
          <p:cNvGrpSpPr/>
          <p:nvPr/>
        </p:nvGrpSpPr>
        <p:grpSpPr>
          <a:xfrm>
            <a:off x="9862433" y="1504950"/>
            <a:ext cx="157868" cy="88901"/>
            <a:chOff x="9862433" y="1504950"/>
            <a:chExt cx="157868" cy="88901"/>
          </a:xfrm>
        </p:grpSpPr>
        <p:sp>
          <p:nvSpPr>
            <p:cNvPr id="2764" name="SMARTInkShape-4020"/>
            <p:cNvSpPr/>
            <p:nvPr>
              <p:custDataLst>
                <p:tags r:id="rId161"/>
              </p:custDataLst>
            </p:nvPr>
          </p:nvSpPr>
          <p:spPr>
            <a:xfrm>
              <a:off x="9862433" y="1504950"/>
              <a:ext cx="138818" cy="25401"/>
            </a:xfrm>
            <a:custGeom>
              <a:avLst/>
              <a:gdLst/>
              <a:ahLst/>
              <a:cxnLst/>
              <a:rect l="0" t="0" r="0" b="0"/>
              <a:pathLst>
                <a:path w="1388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0" y="18933"/>
                  </a:lnTo>
                  <a:lnTo>
                    <a:pt x="2749" y="15940"/>
                  </a:lnTo>
                  <a:lnTo>
                    <a:pt x="21518" y="10289"/>
                  </a:lnTo>
                  <a:lnTo>
                    <a:pt x="64533" y="6422"/>
                  </a:lnTo>
                  <a:lnTo>
                    <a:pt x="110033" y="147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" name="SMARTInkShape-4021"/>
            <p:cNvSpPr/>
            <p:nvPr>
              <p:custDataLst>
                <p:tags r:id="rId162"/>
              </p:custDataLst>
            </p:nvPr>
          </p:nvSpPr>
          <p:spPr>
            <a:xfrm>
              <a:off x="9876015" y="1568450"/>
              <a:ext cx="144286" cy="25401"/>
            </a:xfrm>
            <a:custGeom>
              <a:avLst/>
              <a:gdLst/>
              <a:ahLst/>
              <a:cxnLst/>
              <a:rect l="0" t="0" r="0" b="0"/>
              <a:pathLst>
                <a:path w="1442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38650" y="16611"/>
                  </a:lnTo>
                  <a:lnTo>
                    <a:pt x="69112" y="10205"/>
                  </a:lnTo>
                  <a:lnTo>
                    <a:pt x="106170" y="500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2" name="SMARTInkShape-Group742"/>
          <p:cNvGrpSpPr/>
          <p:nvPr/>
        </p:nvGrpSpPr>
        <p:grpSpPr>
          <a:xfrm>
            <a:off x="8140700" y="1189447"/>
            <a:ext cx="1444248" cy="779054"/>
            <a:chOff x="8140700" y="1189447"/>
            <a:chExt cx="1444248" cy="779054"/>
          </a:xfrm>
        </p:grpSpPr>
        <p:sp>
          <p:nvSpPr>
            <p:cNvPr id="2767" name="SMARTInkShape-4022"/>
            <p:cNvSpPr/>
            <p:nvPr>
              <p:custDataLst>
                <p:tags r:id="rId146"/>
              </p:custDataLst>
            </p:nvPr>
          </p:nvSpPr>
          <p:spPr>
            <a:xfrm>
              <a:off x="8140700" y="1280296"/>
              <a:ext cx="125784" cy="363208"/>
            </a:xfrm>
            <a:custGeom>
              <a:avLst/>
              <a:gdLst/>
              <a:ahLst/>
              <a:cxnLst/>
              <a:rect l="0" t="0" r="0" b="0"/>
              <a:pathLst>
                <a:path w="125784" h="363208">
                  <a:moveTo>
                    <a:pt x="0" y="135754"/>
                  </a:moveTo>
                  <a:lnTo>
                    <a:pt x="0" y="135754"/>
                  </a:lnTo>
                  <a:lnTo>
                    <a:pt x="0" y="139125"/>
                  </a:lnTo>
                  <a:lnTo>
                    <a:pt x="10051" y="181893"/>
                  </a:lnTo>
                  <a:lnTo>
                    <a:pt x="13797" y="227036"/>
                  </a:lnTo>
                  <a:lnTo>
                    <a:pt x="21256" y="274278"/>
                  </a:lnTo>
                  <a:lnTo>
                    <a:pt x="30522" y="317674"/>
                  </a:lnTo>
                  <a:lnTo>
                    <a:pt x="33320" y="341491"/>
                  </a:lnTo>
                  <a:lnTo>
                    <a:pt x="28373" y="360715"/>
                  </a:lnTo>
                  <a:lnTo>
                    <a:pt x="27382" y="362634"/>
                  </a:lnTo>
                  <a:lnTo>
                    <a:pt x="26722" y="363207"/>
                  </a:lnTo>
                  <a:lnTo>
                    <a:pt x="22420" y="353901"/>
                  </a:lnTo>
                  <a:lnTo>
                    <a:pt x="16677" y="320883"/>
                  </a:lnTo>
                  <a:lnTo>
                    <a:pt x="14467" y="279887"/>
                  </a:lnTo>
                  <a:lnTo>
                    <a:pt x="13878" y="255126"/>
                  </a:lnTo>
                  <a:lnTo>
                    <a:pt x="13485" y="228036"/>
                  </a:lnTo>
                  <a:lnTo>
                    <a:pt x="13223" y="199392"/>
                  </a:lnTo>
                  <a:lnTo>
                    <a:pt x="13049" y="169712"/>
                  </a:lnTo>
                  <a:lnTo>
                    <a:pt x="13637" y="142871"/>
                  </a:lnTo>
                  <a:lnTo>
                    <a:pt x="14736" y="117920"/>
                  </a:lnTo>
                  <a:lnTo>
                    <a:pt x="18544" y="73500"/>
                  </a:lnTo>
                  <a:lnTo>
                    <a:pt x="24940" y="37295"/>
                  </a:lnTo>
                  <a:lnTo>
                    <a:pt x="33103" y="9371"/>
                  </a:lnTo>
                  <a:lnTo>
                    <a:pt x="36886" y="4932"/>
                  </a:lnTo>
                  <a:lnTo>
                    <a:pt x="46732" y="0"/>
                  </a:lnTo>
                  <a:lnTo>
                    <a:pt x="63809" y="3452"/>
                  </a:lnTo>
                  <a:lnTo>
                    <a:pt x="84803" y="14159"/>
                  </a:lnTo>
                  <a:lnTo>
                    <a:pt x="105894" y="33028"/>
                  </a:lnTo>
                  <a:lnTo>
                    <a:pt x="119500" y="57407"/>
                  </a:lnTo>
                  <a:lnTo>
                    <a:pt x="125783" y="83294"/>
                  </a:lnTo>
                  <a:lnTo>
                    <a:pt x="123872" y="106559"/>
                  </a:lnTo>
                  <a:lnTo>
                    <a:pt x="114556" y="126777"/>
                  </a:lnTo>
                  <a:lnTo>
                    <a:pt x="99597" y="144464"/>
                  </a:lnTo>
                  <a:lnTo>
                    <a:pt x="78838" y="159381"/>
                  </a:lnTo>
                  <a:lnTo>
                    <a:pt x="46721" y="169566"/>
                  </a:lnTo>
                  <a:lnTo>
                    <a:pt x="12700" y="17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" name="SMARTInkShape-4023"/>
            <p:cNvSpPr/>
            <p:nvPr>
              <p:custDataLst>
                <p:tags r:id="rId147"/>
              </p:custDataLst>
            </p:nvPr>
          </p:nvSpPr>
          <p:spPr>
            <a:xfrm>
              <a:off x="8267700" y="1441450"/>
              <a:ext cx="120651" cy="185305"/>
            </a:xfrm>
            <a:custGeom>
              <a:avLst/>
              <a:gdLst/>
              <a:ahLst/>
              <a:cxnLst/>
              <a:rect l="0" t="0" r="0" b="0"/>
              <a:pathLst>
                <a:path w="120651" h="185305">
                  <a:moveTo>
                    <a:pt x="0" y="76200"/>
                  </a:moveTo>
                  <a:lnTo>
                    <a:pt x="0" y="76200"/>
                  </a:lnTo>
                  <a:lnTo>
                    <a:pt x="0" y="58523"/>
                  </a:lnTo>
                  <a:lnTo>
                    <a:pt x="2116" y="54538"/>
                  </a:lnTo>
                  <a:lnTo>
                    <a:pt x="10113" y="46346"/>
                  </a:lnTo>
                  <a:lnTo>
                    <a:pt x="15915" y="44303"/>
                  </a:lnTo>
                  <a:lnTo>
                    <a:pt x="29886" y="43914"/>
                  </a:lnTo>
                  <a:lnTo>
                    <a:pt x="43622" y="49856"/>
                  </a:lnTo>
                  <a:lnTo>
                    <a:pt x="56076" y="60258"/>
                  </a:lnTo>
                  <a:lnTo>
                    <a:pt x="66315" y="74289"/>
                  </a:lnTo>
                  <a:lnTo>
                    <a:pt x="73271" y="104797"/>
                  </a:lnTo>
                  <a:lnTo>
                    <a:pt x="68590" y="140647"/>
                  </a:lnTo>
                  <a:lnTo>
                    <a:pt x="54895" y="171339"/>
                  </a:lnTo>
                  <a:lnTo>
                    <a:pt x="47211" y="181984"/>
                  </a:lnTo>
                  <a:lnTo>
                    <a:pt x="44174" y="184822"/>
                  </a:lnTo>
                  <a:lnTo>
                    <a:pt x="40738" y="185304"/>
                  </a:lnTo>
                  <a:lnTo>
                    <a:pt x="33158" y="182076"/>
                  </a:lnTo>
                  <a:lnTo>
                    <a:pt x="31277" y="177123"/>
                  </a:lnTo>
                  <a:lnTo>
                    <a:pt x="31069" y="162212"/>
                  </a:lnTo>
                  <a:lnTo>
                    <a:pt x="45031" y="120500"/>
                  </a:lnTo>
                  <a:lnTo>
                    <a:pt x="70414" y="74666"/>
                  </a:lnTo>
                  <a:lnTo>
                    <a:pt x="103409" y="3084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9" name="SMARTInkShape-4024"/>
            <p:cNvSpPr/>
            <p:nvPr>
              <p:custDataLst>
                <p:tags r:id="rId148"/>
              </p:custDataLst>
            </p:nvPr>
          </p:nvSpPr>
          <p:spPr>
            <a:xfrm>
              <a:off x="8529436" y="1296185"/>
              <a:ext cx="103872" cy="450066"/>
            </a:xfrm>
            <a:custGeom>
              <a:avLst/>
              <a:gdLst/>
              <a:ahLst/>
              <a:cxnLst/>
              <a:rect l="0" t="0" r="0" b="0"/>
              <a:pathLst>
                <a:path w="103872" h="450066">
                  <a:moveTo>
                    <a:pt x="100214" y="18265"/>
                  </a:moveTo>
                  <a:lnTo>
                    <a:pt x="100214" y="18265"/>
                  </a:lnTo>
                  <a:lnTo>
                    <a:pt x="103584" y="8152"/>
                  </a:lnTo>
                  <a:lnTo>
                    <a:pt x="103871" y="5173"/>
                  </a:lnTo>
                  <a:lnTo>
                    <a:pt x="103358" y="3187"/>
                  </a:lnTo>
                  <a:lnTo>
                    <a:pt x="102308" y="1863"/>
                  </a:lnTo>
                  <a:lnTo>
                    <a:pt x="99264" y="392"/>
                  </a:lnTo>
                  <a:lnTo>
                    <a:pt x="97464" y="0"/>
                  </a:lnTo>
                  <a:lnTo>
                    <a:pt x="81446" y="19673"/>
                  </a:lnTo>
                  <a:lnTo>
                    <a:pt x="58826" y="59056"/>
                  </a:lnTo>
                  <a:lnTo>
                    <a:pt x="40662" y="97777"/>
                  </a:lnTo>
                  <a:lnTo>
                    <a:pt x="22239" y="143915"/>
                  </a:lnTo>
                  <a:lnTo>
                    <a:pt x="14367" y="169059"/>
                  </a:lnTo>
                  <a:lnTo>
                    <a:pt x="6998" y="194995"/>
                  </a:lnTo>
                  <a:lnTo>
                    <a:pt x="2792" y="220751"/>
                  </a:lnTo>
                  <a:lnTo>
                    <a:pt x="694" y="246389"/>
                  </a:lnTo>
                  <a:lnTo>
                    <a:pt x="0" y="271948"/>
                  </a:lnTo>
                  <a:lnTo>
                    <a:pt x="4874" y="319161"/>
                  </a:lnTo>
                  <a:lnTo>
                    <a:pt x="15508" y="361547"/>
                  </a:lnTo>
                  <a:lnTo>
                    <a:pt x="31993" y="396848"/>
                  </a:lnTo>
                  <a:lnTo>
                    <a:pt x="87514" y="45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0" name="SMARTInkShape-4025"/>
            <p:cNvSpPr/>
            <p:nvPr>
              <p:custDataLst>
                <p:tags r:id="rId149"/>
              </p:custDataLst>
            </p:nvPr>
          </p:nvSpPr>
          <p:spPr>
            <a:xfrm>
              <a:off x="8785407" y="1404604"/>
              <a:ext cx="187177" cy="296759"/>
            </a:xfrm>
            <a:custGeom>
              <a:avLst/>
              <a:gdLst/>
              <a:ahLst/>
              <a:cxnLst/>
              <a:rect l="0" t="0" r="0" b="0"/>
              <a:pathLst>
                <a:path w="187177" h="296759">
                  <a:moveTo>
                    <a:pt x="9343" y="43196"/>
                  </a:moveTo>
                  <a:lnTo>
                    <a:pt x="9343" y="43196"/>
                  </a:lnTo>
                  <a:lnTo>
                    <a:pt x="9341" y="34358"/>
                  </a:lnTo>
                  <a:lnTo>
                    <a:pt x="11224" y="30331"/>
                  </a:lnTo>
                  <a:lnTo>
                    <a:pt x="12713" y="28269"/>
                  </a:lnTo>
                  <a:lnTo>
                    <a:pt x="12999" y="26189"/>
                  </a:lnTo>
                  <a:lnTo>
                    <a:pt x="11439" y="21997"/>
                  </a:lnTo>
                  <a:lnTo>
                    <a:pt x="11446" y="19891"/>
                  </a:lnTo>
                  <a:lnTo>
                    <a:pt x="15227" y="7211"/>
                  </a:lnTo>
                  <a:lnTo>
                    <a:pt x="15633" y="0"/>
                  </a:lnTo>
                  <a:lnTo>
                    <a:pt x="14947" y="288"/>
                  </a:lnTo>
                  <a:lnTo>
                    <a:pt x="12303" y="2489"/>
                  </a:lnTo>
                  <a:lnTo>
                    <a:pt x="6849" y="11065"/>
                  </a:lnTo>
                  <a:lnTo>
                    <a:pt x="1619" y="55210"/>
                  </a:lnTo>
                  <a:lnTo>
                    <a:pt x="0" y="95674"/>
                  </a:lnTo>
                  <a:lnTo>
                    <a:pt x="2104" y="142706"/>
                  </a:lnTo>
                  <a:lnTo>
                    <a:pt x="4010" y="176323"/>
                  </a:lnTo>
                  <a:lnTo>
                    <a:pt x="12310" y="218343"/>
                  </a:lnTo>
                  <a:lnTo>
                    <a:pt x="20962" y="252744"/>
                  </a:lnTo>
                  <a:lnTo>
                    <a:pt x="30735" y="272030"/>
                  </a:lnTo>
                  <a:lnTo>
                    <a:pt x="44016" y="286246"/>
                  </a:lnTo>
                  <a:lnTo>
                    <a:pt x="51508" y="292013"/>
                  </a:lnTo>
                  <a:lnTo>
                    <a:pt x="67359" y="296539"/>
                  </a:lnTo>
                  <a:lnTo>
                    <a:pt x="75537" y="296758"/>
                  </a:lnTo>
                  <a:lnTo>
                    <a:pt x="92150" y="291357"/>
                  </a:lnTo>
                  <a:lnTo>
                    <a:pt x="108234" y="281195"/>
                  </a:lnTo>
                  <a:lnTo>
                    <a:pt x="135807" y="249794"/>
                  </a:lnTo>
                  <a:lnTo>
                    <a:pt x="153352" y="216358"/>
                  </a:lnTo>
                  <a:lnTo>
                    <a:pt x="165607" y="175172"/>
                  </a:lnTo>
                  <a:lnTo>
                    <a:pt x="171221" y="144185"/>
                  </a:lnTo>
                  <a:lnTo>
                    <a:pt x="176070" y="106895"/>
                  </a:lnTo>
                  <a:lnTo>
                    <a:pt x="182456" y="70566"/>
                  </a:lnTo>
                  <a:lnTo>
                    <a:pt x="187176" y="39838"/>
                  </a:lnTo>
                  <a:lnTo>
                    <a:pt x="184572" y="21478"/>
                  </a:lnTo>
                  <a:lnTo>
                    <a:pt x="178707" y="10495"/>
                  </a:lnTo>
                  <a:lnTo>
                    <a:pt x="172811" y="4673"/>
                  </a:lnTo>
                  <a:lnTo>
                    <a:pt x="171239" y="4109"/>
                  </a:lnTo>
                  <a:lnTo>
                    <a:pt x="170191" y="4438"/>
                  </a:lnTo>
                  <a:lnTo>
                    <a:pt x="169491" y="5363"/>
                  </a:lnTo>
                  <a:lnTo>
                    <a:pt x="168715" y="8272"/>
                  </a:lnTo>
                  <a:lnTo>
                    <a:pt x="168093" y="2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1" name="SMARTInkShape-4026"/>
            <p:cNvSpPr/>
            <p:nvPr>
              <p:custDataLst>
                <p:tags r:id="rId150"/>
              </p:custDataLst>
            </p:nvPr>
          </p:nvSpPr>
          <p:spPr>
            <a:xfrm>
              <a:off x="8770134" y="1873250"/>
              <a:ext cx="11917" cy="95251"/>
            </a:xfrm>
            <a:custGeom>
              <a:avLst/>
              <a:gdLst/>
              <a:ahLst/>
              <a:cxnLst/>
              <a:rect l="0" t="0" r="0" b="0"/>
              <a:pathLst>
                <a:path w="11917" h="95251">
                  <a:moveTo>
                    <a:pt x="11916" y="0"/>
                  </a:moveTo>
                  <a:lnTo>
                    <a:pt x="11916" y="0"/>
                  </a:lnTo>
                  <a:lnTo>
                    <a:pt x="5173" y="0"/>
                  </a:lnTo>
                  <a:lnTo>
                    <a:pt x="3189" y="1411"/>
                  </a:lnTo>
                  <a:lnTo>
                    <a:pt x="1863" y="3763"/>
                  </a:lnTo>
                  <a:lnTo>
                    <a:pt x="0" y="17578"/>
                  </a:lnTo>
                  <a:lnTo>
                    <a:pt x="731" y="58629"/>
                  </a:lnTo>
                  <a:lnTo>
                    <a:pt x="1191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2" name="SMARTInkShape-4027"/>
            <p:cNvSpPr/>
            <p:nvPr>
              <p:custDataLst>
                <p:tags r:id="rId151"/>
              </p:custDataLst>
            </p:nvPr>
          </p:nvSpPr>
          <p:spPr>
            <a:xfrm>
              <a:off x="8745715" y="1765300"/>
              <a:ext cx="29986" cy="1"/>
            </a:xfrm>
            <a:custGeom>
              <a:avLst/>
              <a:gdLst/>
              <a:ahLst/>
              <a:cxnLst/>
              <a:rect l="0" t="0" r="0" b="0"/>
              <a:pathLst>
                <a:path w="2998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3" name="SMARTInkShape-4028"/>
            <p:cNvSpPr/>
            <p:nvPr>
              <p:custDataLst>
                <p:tags r:id="rId152"/>
              </p:custDataLst>
            </p:nvPr>
          </p:nvSpPr>
          <p:spPr>
            <a:xfrm>
              <a:off x="8832850" y="18542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2553" y="3205"/>
                  </a:lnTo>
                  <a:lnTo>
                    <a:pt x="26743" y="4247"/>
                  </a:lnTo>
                  <a:lnTo>
                    <a:pt x="68074" y="69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SMARTInkShape-4029"/>
            <p:cNvSpPr/>
            <p:nvPr>
              <p:custDataLst>
                <p:tags r:id="rId153"/>
              </p:custDataLst>
            </p:nvPr>
          </p:nvSpPr>
          <p:spPr>
            <a:xfrm>
              <a:off x="8865483" y="192405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0680" y="8937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SMARTInkShape-4030"/>
            <p:cNvSpPr/>
            <p:nvPr>
              <p:custDataLst>
                <p:tags r:id="rId154"/>
              </p:custDataLst>
            </p:nvPr>
          </p:nvSpPr>
          <p:spPr>
            <a:xfrm>
              <a:off x="9029700" y="1822450"/>
              <a:ext cx="5468" cy="114301"/>
            </a:xfrm>
            <a:custGeom>
              <a:avLst/>
              <a:gdLst/>
              <a:ahLst/>
              <a:cxnLst/>
              <a:rect l="0" t="0" r="0" b="0"/>
              <a:pathLst>
                <a:path w="5468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9345"/>
                  </a:lnTo>
                  <a:lnTo>
                    <a:pt x="5467" y="782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6" name="SMARTInkShape-4031"/>
            <p:cNvSpPr/>
            <p:nvPr>
              <p:custDataLst>
                <p:tags r:id="rId155"/>
              </p:custDataLst>
            </p:nvPr>
          </p:nvSpPr>
          <p:spPr>
            <a:xfrm>
              <a:off x="8807465" y="1189447"/>
              <a:ext cx="103311" cy="118654"/>
            </a:xfrm>
            <a:custGeom>
              <a:avLst/>
              <a:gdLst/>
              <a:ahLst/>
              <a:cxnLst/>
              <a:rect l="0" t="0" r="0" b="0"/>
              <a:pathLst>
                <a:path w="103311" h="118654">
                  <a:moveTo>
                    <a:pt x="6335" y="48803"/>
                  </a:moveTo>
                  <a:lnTo>
                    <a:pt x="6335" y="48803"/>
                  </a:lnTo>
                  <a:lnTo>
                    <a:pt x="6333" y="45432"/>
                  </a:lnTo>
                  <a:lnTo>
                    <a:pt x="8216" y="41896"/>
                  </a:lnTo>
                  <a:lnTo>
                    <a:pt x="12422" y="36442"/>
                  </a:lnTo>
                  <a:lnTo>
                    <a:pt x="12607" y="42945"/>
                  </a:lnTo>
                  <a:lnTo>
                    <a:pt x="1743" y="74804"/>
                  </a:lnTo>
                  <a:lnTo>
                    <a:pt x="31" y="110321"/>
                  </a:lnTo>
                  <a:lnTo>
                    <a:pt x="15" y="110276"/>
                  </a:lnTo>
                  <a:lnTo>
                    <a:pt x="0" y="108345"/>
                  </a:lnTo>
                  <a:lnTo>
                    <a:pt x="14292" y="67439"/>
                  </a:lnTo>
                  <a:lnTo>
                    <a:pt x="30344" y="22364"/>
                  </a:lnTo>
                  <a:lnTo>
                    <a:pt x="36055" y="11652"/>
                  </a:lnTo>
                  <a:lnTo>
                    <a:pt x="43298" y="4540"/>
                  </a:lnTo>
                  <a:lnTo>
                    <a:pt x="53102" y="908"/>
                  </a:lnTo>
                  <a:lnTo>
                    <a:pt x="63810" y="0"/>
                  </a:lnTo>
                  <a:lnTo>
                    <a:pt x="73273" y="1948"/>
                  </a:lnTo>
                  <a:lnTo>
                    <a:pt x="82181" y="8928"/>
                  </a:lnTo>
                  <a:lnTo>
                    <a:pt x="90138" y="19086"/>
                  </a:lnTo>
                  <a:lnTo>
                    <a:pt x="103310" y="52442"/>
                  </a:lnTo>
                  <a:lnTo>
                    <a:pt x="102116" y="68529"/>
                  </a:lnTo>
                  <a:lnTo>
                    <a:pt x="95235" y="118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7" name="SMARTInkShape-4032"/>
            <p:cNvSpPr/>
            <p:nvPr>
              <p:custDataLst>
                <p:tags r:id="rId156"/>
              </p:custDataLst>
            </p:nvPr>
          </p:nvSpPr>
          <p:spPr>
            <a:xfrm>
              <a:off x="9175819" y="1339903"/>
              <a:ext cx="152332" cy="272640"/>
            </a:xfrm>
            <a:custGeom>
              <a:avLst/>
              <a:gdLst/>
              <a:ahLst/>
              <a:cxnLst/>
              <a:rect l="0" t="0" r="0" b="0"/>
              <a:pathLst>
                <a:path w="152332" h="272640">
                  <a:moveTo>
                    <a:pt x="101531" y="18997"/>
                  </a:moveTo>
                  <a:lnTo>
                    <a:pt x="101531" y="18997"/>
                  </a:lnTo>
                  <a:lnTo>
                    <a:pt x="106600" y="13222"/>
                  </a:lnTo>
                  <a:lnTo>
                    <a:pt x="113087" y="1974"/>
                  </a:lnTo>
                  <a:lnTo>
                    <a:pt x="114173" y="1298"/>
                  </a:lnTo>
                  <a:lnTo>
                    <a:pt x="119597" y="125"/>
                  </a:lnTo>
                  <a:lnTo>
                    <a:pt x="116918" y="0"/>
                  </a:lnTo>
                  <a:lnTo>
                    <a:pt x="74789" y="12814"/>
                  </a:lnTo>
                  <a:lnTo>
                    <a:pt x="31091" y="27473"/>
                  </a:lnTo>
                  <a:lnTo>
                    <a:pt x="22482" y="33583"/>
                  </a:lnTo>
                  <a:lnTo>
                    <a:pt x="17009" y="40296"/>
                  </a:lnTo>
                  <a:lnTo>
                    <a:pt x="7945" y="66356"/>
                  </a:lnTo>
                  <a:lnTo>
                    <a:pt x="1723" y="104839"/>
                  </a:lnTo>
                  <a:lnTo>
                    <a:pt x="285" y="149626"/>
                  </a:lnTo>
                  <a:lnTo>
                    <a:pt x="0" y="192444"/>
                  </a:lnTo>
                  <a:lnTo>
                    <a:pt x="1825" y="229229"/>
                  </a:lnTo>
                  <a:lnTo>
                    <a:pt x="6811" y="264870"/>
                  </a:lnTo>
                  <a:lnTo>
                    <a:pt x="9574" y="268915"/>
                  </a:lnTo>
                  <a:lnTo>
                    <a:pt x="15036" y="271183"/>
                  </a:lnTo>
                  <a:lnTo>
                    <a:pt x="40154" y="272639"/>
                  </a:lnTo>
                  <a:lnTo>
                    <a:pt x="84362" y="266042"/>
                  </a:lnTo>
                  <a:lnTo>
                    <a:pt x="130159" y="257262"/>
                  </a:lnTo>
                  <a:lnTo>
                    <a:pt x="152331" y="241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8" name="SMARTInkShape-4033"/>
            <p:cNvSpPr/>
            <p:nvPr>
              <p:custDataLst>
                <p:tags r:id="rId157"/>
              </p:custDataLst>
            </p:nvPr>
          </p:nvSpPr>
          <p:spPr>
            <a:xfrm>
              <a:off x="9150350" y="14795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0" y="12535"/>
                  </a:lnTo>
                  <a:lnTo>
                    <a:pt x="66634" y="4201"/>
                  </a:lnTo>
                  <a:lnTo>
                    <a:pt x="105900" y="12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9" name="SMARTInkShape-4034"/>
            <p:cNvSpPr/>
            <p:nvPr>
              <p:custDataLst>
                <p:tags r:id="rId158"/>
              </p:custDataLst>
            </p:nvPr>
          </p:nvSpPr>
          <p:spPr>
            <a:xfrm>
              <a:off x="9411659" y="1581150"/>
              <a:ext cx="11742" cy="95251"/>
            </a:xfrm>
            <a:custGeom>
              <a:avLst/>
              <a:gdLst/>
              <a:ahLst/>
              <a:cxnLst/>
              <a:rect l="0" t="0" r="0" b="0"/>
              <a:pathLst>
                <a:path w="11742" h="95251">
                  <a:moveTo>
                    <a:pt x="11741" y="0"/>
                  </a:moveTo>
                  <a:lnTo>
                    <a:pt x="11741" y="0"/>
                  </a:lnTo>
                  <a:lnTo>
                    <a:pt x="8370" y="3371"/>
                  </a:lnTo>
                  <a:lnTo>
                    <a:pt x="6715" y="8789"/>
                  </a:lnTo>
                  <a:lnTo>
                    <a:pt x="0" y="53803"/>
                  </a:lnTo>
                  <a:lnTo>
                    <a:pt x="53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SMARTInkShape-4035"/>
            <p:cNvSpPr/>
            <p:nvPr>
              <p:custDataLst>
                <p:tags r:id="rId159"/>
              </p:custDataLst>
            </p:nvPr>
          </p:nvSpPr>
          <p:spPr>
            <a:xfrm>
              <a:off x="9378950" y="1447800"/>
              <a:ext cx="21895" cy="36363"/>
            </a:xfrm>
            <a:custGeom>
              <a:avLst/>
              <a:gdLst/>
              <a:ahLst/>
              <a:cxnLst/>
              <a:rect l="0" t="0" r="0" b="0"/>
              <a:pathLst>
                <a:path w="21895" h="36363">
                  <a:moveTo>
                    <a:pt x="6350" y="12700"/>
                  </a:moveTo>
                  <a:lnTo>
                    <a:pt x="6350" y="12700"/>
                  </a:lnTo>
                  <a:lnTo>
                    <a:pt x="883" y="7233"/>
                  </a:lnTo>
                  <a:lnTo>
                    <a:pt x="588" y="7644"/>
                  </a:lnTo>
                  <a:lnTo>
                    <a:pt x="78" y="22008"/>
                  </a:lnTo>
                  <a:lnTo>
                    <a:pt x="1916" y="29302"/>
                  </a:lnTo>
                  <a:lnTo>
                    <a:pt x="3394" y="32234"/>
                  </a:lnTo>
                  <a:lnTo>
                    <a:pt x="5083" y="34190"/>
                  </a:lnTo>
                  <a:lnTo>
                    <a:pt x="8844" y="36362"/>
                  </a:lnTo>
                  <a:lnTo>
                    <a:pt x="10836" y="36236"/>
                  </a:lnTo>
                  <a:lnTo>
                    <a:pt x="14929" y="34214"/>
                  </a:lnTo>
                  <a:lnTo>
                    <a:pt x="21199" y="25738"/>
                  </a:lnTo>
                  <a:lnTo>
                    <a:pt x="21894" y="22097"/>
                  </a:lnTo>
                  <a:lnTo>
                    <a:pt x="20784" y="14290"/>
                  </a:lnTo>
                  <a:lnTo>
                    <a:pt x="18793" y="116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1" name="SMARTInkShape-4036"/>
            <p:cNvSpPr/>
            <p:nvPr>
              <p:custDataLst>
                <p:tags r:id="rId160"/>
              </p:custDataLst>
            </p:nvPr>
          </p:nvSpPr>
          <p:spPr>
            <a:xfrm>
              <a:off x="9486404" y="1265415"/>
              <a:ext cx="98544" cy="430036"/>
            </a:xfrm>
            <a:custGeom>
              <a:avLst/>
              <a:gdLst/>
              <a:ahLst/>
              <a:cxnLst/>
              <a:rect l="0" t="0" r="0" b="0"/>
              <a:pathLst>
                <a:path w="98544" h="430036">
                  <a:moveTo>
                    <a:pt x="13196" y="10935"/>
                  </a:moveTo>
                  <a:lnTo>
                    <a:pt x="13196" y="10935"/>
                  </a:lnTo>
                  <a:lnTo>
                    <a:pt x="810" y="2207"/>
                  </a:lnTo>
                  <a:lnTo>
                    <a:pt x="0" y="883"/>
                  </a:lnTo>
                  <a:lnTo>
                    <a:pt x="165" y="0"/>
                  </a:lnTo>
                  <a:lnTo>
                    <a:pt x="13882" y="8871"/>
                  </a:lnTo>
                  <a:lnTo>
                    <a:pt x="48869" y="53932"/>
                  </a:lnTo>
                  <a:lnTo>
                    <a:pt x="69034" y="91898"/>
                  </a:lnTo>
                  <a:lnTo>
                    <a:pt x="84109" y="136524"/>
                  </a:lnTo>
                  <a:lnTo>
                    <a:pt x="90104" y="160278"/>
                  </a:lnTo>
                  <a:lnTo>
                    <a:pt x="94100" y="184580"/>
                  </a:lnTo>
                  <a:lnTo>
                    <a:pt x="96766" y="209248"/>
                  </a:lnTo>
                  <a:lnTo>
                    <a:pt x="98543" y="234161"/>
                  </a:lnTo>
                  <a:lnTo>
                    <a:pt x="97610" y="258530"/>
                  </a:lnTo>
                  <a:lnTo>
                    <a:pt x="94872" y="282537"/>
                  </a:lnTo>
                  <a:lnTo>
                    <a:pt x="84069" y="328497"/>
                  </a:lnTo>
                  <a:lnTo>
                    <a:pt x="65156" y="370090"/>
                  </a:lnTo>
                  <a:lnTo>
                    <a:pt x="40211" y="415999"/>
                  </a:lnTo>
                  <a:lnTo>
                    <a:pt x="32246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5" name="SMARTInkShape-Group743"/>
          <p:cNvGrpSpPr/>
          <p:nvPr/>
        </p:nvGrpSpPr>
        <p:grpSpPr>
          <a:xfrm>
            <a:off x="7250085" y="1301141"/>
            <a:ext cx="473133" cy="331332"/>
            <a:chOff x="7250085" y="1301141"/>
            <a:chExt cx="473133" cy="331332"/>
          </a:xfrm>
        </p:grpSpPr>
        <p:sp>
          <p:nvSpPr>
            <p:cNvPr id="2783" name="SMARTInkShape-4037"/>
            <p:cNvSpPr/>
            <p:nvPr>
              <p:custDataLst>
                <p:tags r:id="rId144"/>
              </p:custDataLst>
            </p:nvPr>
          </p:nvSpPr>
          <p:spPr>
            <a:xfrm>
              <a:off x="7250085" y="1301141"/>
              <a:ext cx="230216" cy="331332"/>
            </a:xfrm>
            <a:custGeom>
              <a:avLst/>
              <a:gdLst/>
              <a:ahLst/>
              <a:cxnLst/>
              <a:rect l="0" t="0" r="0" b="0"/>
              <a:pathLst>
                <a:path w="230216" h="331332">
                  <a:moveTo>
                    <a:pt x="77815" y="19659"/>
                  </a:moveTo>
                  <a:lnTo>
                    <a:pt x="77815" y="19659"/>
                  </a:lnTo>
                  <a:lnTo>
                    <a:pt x="72746" y="33326"/>
                  </a:lnTo>
                  <a:lnTo>
                    <a:pt x="67689" y="68786"/>
                  </a:lnTo>
                  <a:lnTo>
                    <a:pt x="66258" y="103817"/>
                  </a:lnTo>
                  <a:lnTo>
                    <a:pt x="59978" y="142905"/>
                  </a:lnTo>
                  <a:lnTo>
                    <a:pt x="52248" y="183796"/>
                  </a:lnTo>
                  <a:lnTo>
                    <a:pt x="48813" y="225488"/>
                  </a:lnTo>
                  <a:lnTo>
                    <a:pt x="45405" y="263774"/>
                  </a:lnTo>
                  <a:lnTo>
                    <a:pt x="44360" y="296077"/>
                  </a:lnTo>
                  <a:lnTo>
                    <a:pt x="50950" y="317489"/>
                  </a:lnTo>
                  <a:lnTo>
                    <a:pt x="59055" y="328417"/>
                  </a:lnTo>
                  <a:lnTo>
                    <a:pt x="63191" y="331331"/>
                  </a:lnTo>
                  <a:lnTo>
                    <a:pt x="68065" y="331157"/>
                  </a:lnTo>
                  <a:lnTo>
                    <a:pt x="79127" y="325319"/>
                  </a:lnTo>
                  <a:lnTo>
                    <a:pt x="82923" y="318682"/>
                  </a:lnTo>
                  <a:lnTo>
                    <a:pt x="87140" y="300020"/>
                  </a:lnTo>
                  <a:lnTo>
                    <a:pt x="79404" y="255599"/>
                  </a:lnTo>
                  <a:lnTo>
                    <a:pt x="60333" y="215705"/>
                  </a:lnTo>
                  <a:lnTo>
                    <a:pt x="42999" y="200159"/>
                  </a:lnTo>
                  <a:lnTo>
                    <a:pt x="19050" y="189322"/>
                  </a:lnTo>
                  <a:lnTo>
                    <a:pt x="252" y="185360"/>
                  </a:lnTo>
                  <a:lnTo>
                    <a:pt x="0" y="185159"/>
                  </a:lnTo>
                  <a:lnTo>
                    <a:pt x="4899" y="184878"/>
                  </a:lnTo>
                  <a:lnTo>
                    <a:pt x="8038" y="184838"/>
                  </a:lnTo>
                  <a:lnTo>
                    <a:pt x="25938" y="178040"/>
                  </a:lnTo>
                  <a:lnTo>
                    <a:pt x="63047" y="152257"/>
                  </a:lnTo>
                  <a:lnTo>
                    <a:pt x="108529" y="112043"/>
                  </a:lnTo>
                  <a:lnTo>
                    <a:pt x="139127" y="70315"/>
                  </a:lnTo>
                  <a:lnTo>
                    <a:pt x="160422" y="27142"/>
                  </a:lnTo>
                  <a:lnTo>
                    <a:pt x="170567" y="755"/>
                  </a:lnTo>
                  <a:lnTo>
                    <a:pt x="171400" y="0"/>
                  </a:lnTo>
                  <a:lnTo>
                    <a:pt x="171955" y="909"/>
                  </a:lnTo>
                  <a:lnTo>
                    <a:pt x="172325" y="2926"/>
                  </a:lnTo>
                  <a:lnTo>
                    <a:pt x="167144" y="44471"/>
                  </a:lnTo>
                  <a:lnTo>
                    <a:pt x="160791" y="81957"/>
                  </a:lnTo>
                  <a:lnTo>
                    <a:pt x="157026" y="124488"/>
                  </a:lnTo>
                  <a:lnTo>
                    <a:pt x="153237" y="168555"/>
                  </a:lnTo>
                  <a:lnTo>
                    <a:pt x="144496" y="211659"/>
                  </a:lnTo>
                  <a:lnTo>
                    <a:pt x="137789" y="258738"/>
                  </a:lnTo>
                  <a:lnTo>
                    <a:pt x="135337" y="285866"/>
                  </a:lnTo>
                  <a:lnTo>
                    <a:pt x="135213" y="286030"/>
                  </a:lnTo>
                  <a:lnTo>
                    <a:pt x="156034" y="250977"/>
                  </a:lnTo>
                  <a:lnTo>
                    <a:pt x="173663" y="233385"/>
                  </a:lnTo>
                  <a:lnTo>
                    <a:pt x="180519" y="231288"/>
                  </a:lnTo>
                  <a:lnTo>
                    <a:pt x="195664" y="232720"/>
                  </a:lnTo>
                  <a:lnTo>
                    <a:pt x="208038" y="241823"/>
                  </a:lnTo>
                  <a:lnTo>
                    <a:pt x="213314" y="248202"/>
                  </a:lnTo>
                  <a:lnTo>
                    <a:pt x="219175" y="264697"/>
                  </a:lnTo>
                  <a:lnTo>
                    <a:pt x="225335" y="307209"/>
                  </a:lnTo>
                  <a:lnTo>
                    <a:pt x="230215" y="31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SMARTInkShape-4038"/>
            <p:cNvSpPr/>
            <p:nvPr>
              <p:custDataLst>
                <p:tags r:id="rId145"/>
              </p:custDataLst>
            </p:nvPr>
          </p:nvSpPr>
          <p:spPr>
            <a:xfrm>
              <a:off x="7528385" y="1480236"/>
              <a:ext cx="194833" cy="145365"/>
            </a:xfrm>
            <a:custGeom>
              <a:avLst/>
              <a:gdLst/>
              <a:ahLst/>
              <a:cxnLst/>
              <a:rect l="0" t="0" r="0" b="0"/>
              <a:pathLst>
                <a:path w="194833" h="145365">
                  <a:moveTo>
                    <a:pt x="9065" y="75514"/>
                  </a:moveTo>
                  <a:lnTo>
                    <a:pt x="9065" y="75514"/>
                  </a:lnTo>
                  <a:lnTo>
                    <a:pt x="3597" y="75514"/>
                  </a:lnTo>
                  <a:lnTo>
                    <a:pt x="26827" y="63964"/>
                  </a:lnTo>
                  <a:lnTo>
                    <a:pt x="40241" y="51095"/>
                  </a:lnTo>
                  <a:lnTo>
                    <a:pt x="47615" y="30324"/>
                  </a:lnTo>
                  <a:lnTo>
                    <a:pt x="49582" y="17871"/>
                  </a:lnTo>
                  <a:lnTo>
                    <a:pt x="48776" y="9568"/>
                  </a:lnTo>
                  <a:lnTo>
                    <a:pt x="46122" y="4034"/>
                  </a:lnTo>
                  <a:lnTo>
                    <a:pt x="42237" y="344"/>
                  </a:lnTo>
                  <a:lnTo>
                    <a:pt x="37530" y="0"/>
                  </a:lnTo>
                  <a:lnTo>
                    <a:pt x="26655" y="5264"/>
                  </a:lnTo>
                  <a:lnTo>
                    <a:pt x="8632" y="30240"/>
                  </a:lnTo>
                  <a:lnTo>
                    <a:pt x="0" y="64451"/>
                  </a:lnTo>
                  <a:lnTo>
                    <a:pt x="7388" y="88942"/>
                  </a:lnTo>
                  <a:lnTo>
                    <a:pt x="21019" y="109704"/>
                  </a:lnTo>
                  <a:lnTo>
                    <a:pt x="34134" y="118932"/>
                  </a:lnTo>
                  <a:lnTo>
                    <a:pt x="40594" y="119276"/>
                  </a:lnTo>
                  <a:lnTo>
                    <a:pt x="53417" y="114014"/>
                  </a:lnTo>
                  <a:lnTo>
                    <a:pt x="82650" y="75554"/>
                  </a:lnTo>
                  <a:lnTo>
                    <a:pt x="105105" y="37657"/>
                  </a:lnTo>
                  <a:lnTo>
                    <a:pt x="108369" y="34754"/>
                  </a:lnTo>
                  <a:lnTo>
                    <a:pt x="111251" y="33524"/>
                  </a:lnTo>
                  <a:lnTo>
                    <a:pt x="112467" y="34115"/>
                  </a:lnTo>
                  <a:lnTo>
                    <a:pt x="112572" y="35920"/>
                  </a:lnTo>
                  <a:lnTo>
                    <a:pt x="98898" y="77613"/>
                  </a:lnTo>
                  <a:lnTo>
                    <a:pt x="92254" y="123502"/>
                  </a:lnTo>
                  <a:lnTo>
                    <a:pt x="91803" y="132536"/>
                  </a:lnTo>
                  <a:lnTo>
                    <a:pt x="91741" y="132579"/>
                  </a:lnTo>
                  <a:lnTo>
                    <a:pt x="98394" y="125897"/>
                  </a:lnTo>
                  <a:lnTo>
                    <a:pt x="114206" y="80563"/>
                  </a:lnTo>
                  <a:lnTo>
                    <a:pt x="132645" y="40792"/>
                  </a:lnTo>
                  <a:lnTo>
                    <a:pt x="154102" y="12309"/>
                  </a:lnTo>
                  <a:lnTo>
                    <a:pt x="166659" y="2268"/>
                  </a:lnTo>
                  <a:lnTo>
                    <a:pt x="176945" y="156"/>
                  </a:lnTo>
                  <a:lnTo>
                    <a:pt x="180956" y="1992"/>
                  </a:lnTo>
                  <a:lnTo>
                    <a:pt x="187296" y="9677"/>
                  </a:lnTo>
                  <a:lnTo>
                    <a:pt x="194832" y="36016"/>
                  </a:lnTo>
                  <a:lnTo>
                    <a:pt x="191421" y="74002"/>
                  </a:lnTo>
                  <a:lnTo>
                    <a:pt x="178331" y="115171"/>
                  </a:lnTo>
                  <a:lnTo>
                    <a:pt x="167815" y="145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0" name="SMARTInkShape-Group744"/>
          <p:cNvGrpSpPr/>
          <p:nvPr/>
        </p:nvGrpSpPr>
        <p:grpSpPr>
          <a:xfrm>
            <a:off x="6534159" y="1334809"/>
            <a:ext cx="482592" cy="297142"/>
            <a:chOff x="6534159" y="1334809"/>
            <a:chExt cx="482592" cy="297142"/>
          </a:xfrm>
        </p:grpSpPr>
        <p:sp>
          <p:nvSpPr>
            <p:cNvPr id="2786" name="SMARTInkShape-4039"/>
            <p:cNvSpPr/>
            <p:nvPr>
              <p:custDataLst>
                <p:tags r:id="rId140"/>
              </p:custDataLst>
            </p:nvPr>
          </p:nvSpPr>
          <p:spPr>
            <a:xfrm>
              <a:off x="6534159" y="1355207"/>
              <a:ext cx="203192" cy="248403"/>
            </a:xfrm>
            <a:custGeom>
              <a:avLst/>
              <a:gdLst/>
              <a:ahLst/>
              <a:cxnLst/>
              <a:rect l="0" t="0" r="0" b="0"/>
              <a:pathLst>
                <a:path w="203192" h="248403">
                  <a:moveTo>
                    <a:pt x="12691" y="105293"/>
                  </a:moveTo>
                  <a:lnTo>
                    <a:pt x="12691" y="105293"/>
                  </a:lnTo>
                  <a:lnTo>
                    <a:pt x="12689" y="99021"/>
                  </a:lnTo>
                  <a:lnTo>
                    <a:pt x="8327" y="115578"/>
                  </a:lnTo>
                  <a:lnTo>
                    <a:pt x="6603" y="161402"/>
                  </a:lnTo>
                  <a:lnTo>
                    <a:pt x="5687" y="202167"/>
                  </a:lnTo>
                  <a:lnTo>
                    <a:pt x="166" y="248402"/>
                  </a:lnTo>
                  <a:lnTo>
                    <a:pt x="0" y="203191"/>
                  </a:lnTo>
                  <a:lnTo>
                    <a:pt x="701" y="167853"/>
                  </a:lnTo>
                  <a:lnTo>
                    <a:pt x="3363" y="121573"/>
                  </a:lnTo>
                  <a:lnTo>
                    <a:pt x="8781" y="79838"/>
                  </a:lnTo>
                  <a:lnTo>
                    <a:pt x="19764" y="34016"/>
                  </a:lnTo>
                  <a:lnTo>
                    <a:pt x="30869" y="3322"/>
                  </a:lnTo>
                  <a:lnTo>
                    <a:pt x="32570" y="1329"/>
                  </a:lnTo>
                  <a:lnTo>
                    <a:pt x="34411" y="0"/>
                  </a:lnTo>
                  <a:lnTo>
                    <a:pt x="37048" y="1231"/>
                  </a:lnTo>
                  <a:lnTo>
                    <a:pt x="43742" y="8243"/>
                  </a:lnTo>
                  <a:lnTo>
                    <a:pt x="59538" y="45200"/>
                  </a:lnTo>
                  <a:lnTo>
                    <a:pt x="76246" y="87622"/>
                  </a:lnTo>
                  <a:lnTo>
                    <a:pt x="80461" y="95629"/>
                  </a:lnTo>
                  <a:lnTo>
                    <a:pt x="85388" y="100967"/>
                  </a:lnTo>
                  <a:lnTo>
                    <a:pt x="96506" y="106898"/>
                  </a:lnTo>
                  <a:lnTo>
                    <a:pt x="110384" y="105771"/>
                  </a:lnTo>
                  <a:lnTo>
                    <a:pt x="118038" y="103495"/>
                  </a:lnTo>
                  <a:lnTo>
                    <a:pt x="132183" y="91559"/>
                  </a:lnTo>
                  <a:lnTo>
                    <a:pt x="163528" y="47171"/>
                  </a:lnTo>
                  <a:lnTo>
                    <a:pt x="174763" y="26105"/>
                  </a:lnTo>
                  <a:lnTo>
                    <a:pt x="176445" y="21415"/>
                  </a:lnTo>
                  <a:lnTo>
                    <a:pt x="176894" y="21152"/>
                  </a:lnTo>
                  <a:lnTo>
                    <a:pt x="180985" y="32542"/>
                  </a:lnTo>
                  <a:lnTo>
                    <a:pt x="187882" y="75452"/>
                  </a:lnTo>
                  <a:lnTo>
                    <a:pt x="190424" y="117069"/>
                  </a:lnTo>
                  <a:lnTo>
                    <a:pt x="194626" y="159269"/>
                  </a:lnTo>
                  <a:lnTo>
                    <a:pt x="196404" y="202085"/>
                  </a:lnTo>
                  <a:lnTo>
                    <a:pt x="196753" y="221230"/>
                  </a:lnTo>
                  <a:lnTo>
                    <a:pt x="197488" y="222801"/>
                  </a:lnTo>
                  <a:lnTo>
                    <a:pt x="198684" y="223848"/>
                  </a:lnTo>
                  <a:lnTo>
                    <a:pt x="203191" y="22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7" name="SMARTInkShape-4040"/>
            <p:cNvSpPr/>
            <p:nvPr>
              <p:custDataLst>
                <p:tags r:id="rId141"/>
              </p:custDataLst>
            </p:nvPr>
          </p:nvSpPr>
          <p:spPr>
            <a:xfrm>
              <a:off x="6791501" y="1334809"/>
              <a:ext cx="142853" cy="236918"/>
            </a:xfrm>
            <a:custGeom>
              <a:avLst/>
              <a:gdLst/>
              <a:ahLst/>
              <a:cxnLst/>
              <a:rect l="0" t="0" r="0" b="0"/>
              <a:pathLst>
                <a:path w="142853" h="236918">
                  <a:moveTo>
                    <a:pt x="142699" y="11391"/>
                  </a:moveTo>
                  <a:lnTo>
                    <a:pt x="142699" y="11391"/>
                  </a:lnTo>
                  <a:lnTo>
                    <a:pt x="142699" y="5303"/>
                  </a:lnTo>
                  <a:lnTo>
                    <a:pt x="127490" y="729"/>
                  </a:lnTo>
                  <a:lnTo>
                    <a:pt x="108794" y="0"/>
                  </a:lnTo>
                  <a:lnTo>
                    <a:pt x="61425" y="10980"/>
                  </a:lnTo>
                  <a:lnTo>
                    <a:pt x="26246" y="27250"/>
                  </a:lnTo>
                  <a:lnTo>
                    <a:pt x="14271" y="38195"/>
                  </a:lnTo>
                  <a:lnTo>
                    <a:pt x="8011" y="51996"/>
                  </a:lnTo>
                  <a:lnTo>
                    <a:pt x="0" y="87790"/>
                  </a:lnTo>
                  <a:lnTo>
                    <a:pt x="3208" y="112266"/>
                  </a:lnTo>
                  <a:lnTo>
                    <a:pt x="13775" y="158765"/>
                  </a:lnTo>
                  <a:lnTo>
                    <a:pt x="18590" y="204931"/>
                  </a:lnTo>
                  <a:lnTo>
                    <a:pt x="17626" y="212384"/>
                  </a:lnTo>
                  <a:lnTo>
                    <a:pt x="19806" y="218764"/>
                  </a:lnTo>
                  <a:lnTo>
                    <a:pt x="29753" y="229616"/>
                  </a:lnTo>
                  <a:lnTo>
                    <a:pt x="43582" y="235380"/>
                  </a:lnTo>
                  <a:lnTo>
                    <a:pt x="51221" y="236917"/>
                  </a:lnTo>
                  <a:lnTo>
                    <a:pt x="78825" y="232338"/>
                  </a:lnTo>
                  <a:lnTo>
                    <a:pt x="113984" y="217443"/>
                  </a:lnTo>
                  <a:lnTo>
                    <a:pt x="133955" y="201560"/>
                  </a:lnTo>
                  <a:lnTo>
                    <a:pt x="141870" y="192101"/>
                  </a:lnTo>
                  <a:lnTo>
                    <a:pt x="142852" y="188309"/>
                  </a:lnTo>
                  <a:lnTo>
                    <a:pt x="142096" y="185075"/>
                  </a:lnTo>
                  <a:lnTo>
                    <a:pt x="136349" y="176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SMARTInkShape-4041"/>
            <p:cNvSpPr/>
            <p:nvPr>
              <p:custDataLst>
                <p:tags r:id="rId142"/>
              </p:custDataLst>
            </p:nvPr>
          </p:nvSpPr>
          <p:spPr>
            <a:xfrm>
              <a:off x="6775448" y="1447800"/>
              <a:ext cx="120653" cy="31751"/>
            </a:xfrm>
            <a:custGeom>
              <a:avLst/>
              <a:gdLst/>
              <a:ahLst/>
              <a:cxnLst/>
              <a:rect l="0" t="0" r="0" b="0"/>
              <a:pathLst>
                <a:path w="1206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8379"/>
                  </a:lnTo>
                  <a:lnTo>
                    <a:pt x="10115" y="19540"/>
                  </a:lnTo>
                  <a:lnTo>
                    <a:pt x="54184" y="8982"/>
                  </a:lnTo>
                  <a:lnTo>
                    <a:pt x="98136" y="2975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SMARTInkShape-4042"/>
            <p:cNvSpPr/>
            <p:nvPr>
              <p:custDataLst>
                <p:tags r:id="rId143"/>
              </p:custDataLst>
            </p:nvPr>
          </p:nvSpPr>
          <p:spPr>
            <a:xfrm>
              <a:off x="6972300" y="15430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30652" y="15209"/>
                  </a:lnTo>
                  <a:lnTo>
                    <a:pt x="19669" y="4047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4" name="SMARTInkShape-Group745"/>
          <p:cNvGrpSpPr/>
          <p:nvPr/>
        </p:nvGrpSpPr>
        <p:grpSpPr>
          <a:xfrm>
            <a:off x="5797431" y="1490627"/>
            <a:ext cx="381120" cy="165814"/>
            <a:chOff x="5797431" y="1490627"/>
            <a:chExt cx="381120" cy="165814"/>
          </a:xfrm>
        </p:grpSpPr>
        <p:sp>
          <p:nvSpPr>
            <p:cNvPr id="2791" name="SMARTInkShape-4043"/>
            <p:cNvSpPr/>
            <p:nvPr>
              <p:custDataLst>
                <p:tags r:id="rId137"/>
              </p:custDataLst>
            </p:nvPr>
          </p:nvSpPr>
          <p:spPr>
            <a:xfrm>
              <a:off x="6085993" y="1490627"/>
              <a:ext cx="92558" cy="140593"/>
            </a:xfrm>
            <a:custGeom>
              <a:avLst/>
              <a:gdLst/>
              <a:ahLst/>
              <a:cxnLst/>
              <a:rect l="0" t="0" r="0" b="0"/>
              <a:pathLst>
                <a:path w="92558" h="140593">
                  <a:moveTo>
                    <a:pt x="3657" y="46073"/>
                  </a:moveTo>
                  <a:lnTo>
                    <a:pt x="3657" y="46073"/>
                  </a:lnTo>
                  <a:lnTo>
                    <a:pt x="286" y="49444"/>
                  </a:lnTo>
                  <a:lnTo>
                    <a:pt x="0" y="51143"/>
                  </a:lnTo>
                  <a:lnTo>
                    <a:pt x="512" y="52981"/>
                  </a:lnTo>
                  <a:lnTo>
                    <a:pt x="1561" y="54911"/>
                  </a:lnTo>
                  <a:lnTo>
                    <a:pt x="2964" y="56199"/>
                  </a:lnTo>
                  <a:lnTo>
                    <a:pt x="6406" y="57629"/>
                  </a:lnTo>
                  <a:lnTo>
                    <a:pt x="22424" y="55063"/>
                  </a:lnTo>
                  <a:lnTo>
                    <a:pt x="60781" y="29511"/>
                  </a:lnTo>
                  <a:lnTo>
                    <a:pt x="67852" y="18956"/>
                  </a:lnTo>
                  <a:lnTo>
                    <a:pt x="70287" y="8621"/>
                  </a:lnTo>
                  <a:lnTo>
                    <a:pt x="69019" y="1676"/>
                  </a:lnTo>
                  <a:lnTo>
                    <a:pt x="66988" y="247"/>
                  </a:lnTo>
                  <a:lnTo>
                    <a:pt x="64221" y="0"/>
                  </a:lnTo>
                  <a:lnTo>
                    <a:pt x="60967" y="541"/>
                  </a:lnTo>
                  <a:lnTo>
                    <a:pt x="42902" y="14786"/>
                  </a:lnTo>
                  <a:lnTo>
                    <a:pt x="13630" y="49954"/>
                  </a:lnTo>
                  <a:lnTo>
                    <a:pt x="5032" y="70140"/>
                  </a:lnTo>
                  <a:lnTo>
                    <a:pt x="4503" y="90871"/>
                  </a:lnTo>
                  <a:lnTo>
                    <a:pt x="9678" y="110433"/>
                  </a:lnTo>
                  <a:lnTo>
                    <a:pt x="19033" y="126183"/>
                  </a:lnTo>
                  <a:lnTo>
                    <a:pt x="34009" y="136475"/>
                  </a:lnTo>
                  <a:lnTo>
                    <a:pt x="42942" y="140208"/>
                  </a:lnTo>
                  <a:lnTo>
                    <a:pt x="62275" y="140592"/>
                  </a:lnTo>
                  <a:lnTo>
                    <a:pt x="92557" y="13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SMARTInkShape-4044"/>
            <p:cNvSpPr/>
            <p:nvPr>
              <p:custDataLst>
                <p:tags r:id="rId138"/>
              </p:custDataLst>
            </p:nvPr>
          </p:nvSpPr>
          <p:spPr>
            <a:xfrm>
              <a:off x="5797431" y="1497965"/>
              <a:ext cx="133470" cy="158476"/>
            </a:xfrm>
            <a:custGeom>
              <a:avLst/>
              <a:gdLst/>
              <a:ahLst/>
              <a:cxnLst/>
              <a:rect l="0" t="0" r="0" b="0"/>
              <a:pathLst>
                <a:path w="133470" h="158476">
                  <a:moveTo>
                    <a:pt x="76319" y="76835"/>
                  </a:moveTo>
                  <a:lnTo>
                    <a:pt x="76319" y="76835"/>
                  </a:lnTo>
                  <a:lnTo>
                    <a:pt x="102986" y="50168"/>
                  </a:lnTo>
                  <a:lnTo>
                    <a:pt x="103974" y="47768"/>
                  </a:lnTo>
                  <a:lnTo>
                    <a:pt x="103928" y="45463"/>
                  </a:lnTo>
                  <a:lnTo>
                    <a:pt x="96235" y="25118"/>
                  </a:lnTo>
                  <a:lnTo>
                    <a:pt x="89639" y="15985"/>
                  </a:lnTo>
                  <a:lnTo>
                    <a:pt x="71251" y="2910"/>
                  </a:lnTo>
                  <a:lnTo>
                    <a:pt x="59720" y="0"/>
                  </a:lnTo>
                  <a:lnTo>
                    <a:pt x="54670" y="212"/>
                  </a:lnTo>
                  <a:lnTo>
                    <a:pt x="37449" y="7252"/>
                  </a:lnTo>
                  <a:lnTo>
                    <a:pt x="18940" y="31758"/>
                  </a:lnTo>
                  <a:lnTo>
                    <a:pt x="3422" y="69202"/>
                  </a:lnTo>
                  <a:lnTo>
                    <a:pt x="0" y="108205"/>
                  </a:lnTo>
                  <a:lnTo>
                    <a:pt x="5711" y="130053"/>
                  </a:lnTo>
                  <a:lnTo>
                    <a:pt x="15304" y="147054"/>
                  </a:lnTo>
                  <a:lnTo>
                    <a:pt x="26624" y="156962"/>
                  </a:lnTo>
                  <a:lnTo>
                    <a:pt x="33310" y="158475"/>
                  </a:lnTo>
                  <a:lnTo>
                    <a:pt x="48267" y="156394"/>
                  </a:lnTo>
                  <a:lnTo>
                    <a:pt x="54796" y="151746"/>
                  </a:lnTo>
                  <a:lnTo>
                    <a:pt x="65813" y="137175"/>
                  </a:lnTo>
                  <a:lnTo>
                    <a:pt x="78606" y="90348"/>
                  </a:lnTo>
                  <a:lnTo>
                    <a:pt x="82134" y="45001"/>
                  </a:lnTo>
                  <a:lnTo>
                    <a:pt x="82510" y="39494"/>
                  </a:lnTo>
                  <a:lnTo>
                    <a:pt x="91504" y="80196"/>
                  </a:lnTo>
                  <a:lnTo>
                    <a:pt x="100965" y="104721"/>
                  </a:lnTo>
                  <a:lnTo>
                    <a:pt x="133469" y="13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SMARTInkShape-4045"/>
            <p:cNvSpPr/>
            <p:nvPr>
              <p:custDataLst>
                <p:tags r:id="rId139"/>
              </p:custDataLst>
            </p:nvPr>
          </p:nvSpPr>
          <p:spPr>
            <a:xfrm>
              <a:off x="5950212" y="1505212"/>
              <a:ext cx="94989" cy="111129"/>
            </a:xfrm>
            <a:custGeom>
              <a:avLst/>
              <a:gdLst/>
              <a:ahLst/>
              <a:cxnLst/>
              <a:rect l="0" t="0" r="0" b="0"/>
              <a:pathLst>
                <a:path w="94989" h="11112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35213" y="17065"/>
                  </a:lnTo>
                  <a:lnTo>
                    <a:pt x="49371" y="30252"/>
                  </a:lnTo>
                  <a:lnTo>
                    <a:pt x="65872" y="56914"/>
                  </a:lnTo>
                  <a:lnTo>
                    <a:pt x="72954" y="83785"/>
                  </a:lnTo>
                  <a:lnTo>
                    <a:pt x="72730" y="97300"/>
                  </a:lnTo>
                  <a:lnTo>
                    <a:pt x="70279" y="106599"/>
                  </a:lnTo>
                  <a:lnTo>
                    <a:pt x="68637" y="109078"/>
                  </a:lnTo>
                  <a:lnTo>
                    <a:pt x="66837" y="110732"/>
                  </a:lnTo>
                  <a:lnTo>
                    <a:pt x="64932" y="111128"/>
                  </a:lnTo>
                  <a:lnTo>
                    <a:pt x="62955" y="110687"/>
                  </a:lnTo>
                  <a:lnTo>
                    <a:pt x="60934" y="109687"/>
                  </a:lnTo>
                  <a:lnTo>
                    <a:pt x="58686" y="101051"/>
                  </a:lnTo>
                  <a:lnTo>
                    <a:pt x="59098" y="84983"/>
                  </a:lnTo>
                  <a:lnTo>
                    <a:pt x="68674" y="47025"/>
                  </a:lnTo>
                  <a:lnTo>
                    <a:pt x="9498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5" name="SMARTInkShape-Group746"/>
          <p:cNvGrpSpPr/>
          <p:nvPr/>
        </p:nvGrpSpPr>
        <p:grpSpPr>
          <a:xfrm>
            <a:off x="4184650" y="1302043"/>
            <a:ext cx="1255098" cy="418808"/>
            <a:chOff x="4184650" y="1302043"/>
            <a:chExt cx="1255098" cy="418808"/>
          </a:xfrm>
        </p:grpSpPr>
        <p:sp>
          <p:nvSpPr>
            <p:cNvPr id="2795" name="SMARTInkShape-4046"/>
            <p:cNvSpPr/>
            <p:nvPr>
              <p:custDataLst>
                <p:tags r:id="rId127"/>
              </p:custDataLst>
            </p:nvPr>
          </p:nvSpPr>
          <p:spPr>
            <a:xfrm>
              <a:off x="5360360" y="1612900"/>
              <a:ext cx="79388" cy="101601"/>
            </a:xfrm>
            <a:custGeom>
              <a:avLst/>
              <a:gdLst/>
              <a:ahLst/>
              <a:cxnLst/>
              <a:rect l="0" t="0" r="0" b="0"/>
              <a:pathLst>
                <a:path w="79388" h="101601">
                  <a:moveTo>
                    <a:pt x="18090" y="0"/>
                  </a:moveTo>
                  <a:lnTo>
                    <a:pt x="18090" y="0"/>
                  </a:lnTo>
                  <a:lnTo>
                    <a:pt x="14719" y="3371"/>
                  </a:lnTo>
                  <a:lnTo>
                    <a:pt x="13064" y="8789"/>
                  </a:lnTo>
                  <a:lnTo>
                    <a:pt x="8393" y="54193"/>
                  </a:lnTo>
                  <a:lnTo>
                    <a:pt x="6279" y="64113"/>
                  </a:lnTo>
                  <a:lnTo>
                    <a:pt x="5277" y="66025"/>
                  </a:lnTo>
                  <a:lnTo>
                    <a:pt x="3904" y="67300"/>
                  </a:lnTo>
                  <a:lnTo>
                    <a:pt x="2282" y="68150"/>
                  </a:lnTo>
                  <a:lnTo>
                    <a:pt x="1201" y="68011"/>
                  </a:lnTo>
                  <a:lnTo>
                    <a:pt x="481" y="67213"/>
                  </a:lnTo>
                  <a:lnTo>
                    <a:pt x="0" y="65975"/>
                  </a:lnTo>
                  <a:lnTo>
                    <a:pt x="20758" y="23129"/>
                  </a:lnTo>
                  <a:lnTo>
                    <a:pt x="28918" y="11220"/>
                  </a:lnTo>
                  <a:lnTo>
                    <a:pt x="37249" y="4987"/>
                  </a:lnTo>
                  <a:lnTo>
                    <a:pt x="41446" y="3324"/>
                  </a:lnTo>
                  <a:lnTo>
                    <a:pt x="49873" y="3359"/>
                  </a:lnTo>
                  <a:lnTo>
                    <a:pt x="54095" y="4356"/>
                  </a:lnTo>
                  <a:lnTo>
                    <a:pt x="57615" y="7137"/>
                  </a:lnTo>
                  <a:lnTo>
                    <a:pt x="66647" y="22576"/>
                  </a:lnTo>
                  <a:lnTo>
                    <a:pt x="76535" y="48160"/>
                  </a:lnTo>
                  <a:lnTo>
                    <a:pt x="79387" y="73223"/>
                  </a:lnTo>
                  <a:lnTo>
                    <a:pt x="7524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6" name="SMARTInkShape-4047"/>
            <p:cNvSpPr/>
            <p:nvPr>
              <p:custDataLst>
                <p:tags r:id="rId128"/>
              </p:custDataLst>
            </p:nvPr>
          </p:nvSpPr>
          <p:spPr>
            <a:xfrm>
              <a:off x="4806950" y="1600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7" name="SMARTInkShape-4048"/>
            <p:cNvSpPr/>
            <p:nvPr>
              <p:custDataLst>
                <p:tags r:id="rId129"/>
              </p:custDataLst>
            </p:nvPr>
          </p:nvSpPr>
          <p:spPr>
            <a:xfrm>
              <a:off x="5194474" y="1333523"/>
              <a:ext cx="152227" cy="312920"/>
            </a:xfrm>
            <a:custGeom>
              <a:avLst/>
              <a:gdLst/>
              <a:ahLst/>
              <a:cxnLst/>
              <a:rect l="0" t="0" r="0" b="0"/>
              <a:pathLst>
                <a:path w="152227" h="312920">
                  <a:moveTo>
                    <a:pt x="152226" y="6327"/>
                  </a:moveTo>
                  <a:lnTo>
                    <a:pt x="152226" y="6327"/>
                  </a:lnTo>
                  <a:lnTo>
                    <a:pt x="152226" y="860"/>
                  </a:lnTo>
                  <a:lnTo>
                    <a:pt x="151521" y="565"/>
                  </a:lnTo>
                  <a:lnTo>
                    <a:pt x="121719" y="0"/>
                  </a:lnTo>
                  <a:lnTo>
                    <a:pt x="90251" y="5757"/>
                  </a:lnTo>
                  <a:lnTo>
                    <a:pt x="73647" y="12188"/>
                  </a:lnTo>
                  <a:lnTo>
                    <a:pt x="51803" y="30485"/>
                  </a:lnTo>
                  <a:lnTo>
                    <a:pt x="31924" y="63893"/>
                  </a:lnTo>
                  <a:lnTo>
                    <a:pt x="19371" y="101700"/>
                  </a:lnTo>
                  <a:lnTo>
                    <a:pt x="11183" y="146456"/>
                  </a:lnTo>
                  <a:lnTo>
                    <a:pt x="4289" y="192093"/>
                  </a:lnTo>
                  <a:lnTo>
                    <a:pt x="1148" y="230153"/>
                  </a:lnTo>
                  <a:lnTo>
                    <a:pt x="0" y="276588"/>
                  </a:lnTo>
                  <a:lnTo>
                    <a:pt x="1759" y="295719"/>
                  </a:lnTo>
                  <a:lnTo>
                    <a:pt x="3231" y="300855"/>
                  </a:lnTo>
                  <a:lnTo>
                    <a:pt x="7035" y="304985"/>
                  </a:lnTo>
                  <a:lnTo>
                    <a:pt x="18787" y="311454"/>
                  </a:lnTo>
                  <a:lnTo>
                    <a:pt x="35300" y="312919"/>
                  </a:lnTo>
                  <a:lnTo>
                    <a:pt x="74645" y="308110"/>
                  </a:lnTo>
                  <a:lnTo>
                    <a:pt x="118635" y="296002"/>
                  </a:lnTo>
                  <a:lnTo>
                    <a:pt x="145876" y="28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8" name="SMARTInkShape-4049"/>
            <p:cNvSpPr/>
            <p:nvPr>
              <p:custDataLst>
                <p:tags r:id="rId130"/>
              </p:custDataLst>
            </p:nvPr>
          </p:nvSpPr>
          <p:spPr>
            <a:xfrm>
              <a:off x="4389256" y="1517650"/>
              <a:ext cx="17645" cy="101601"/>
            </a:xfrm>
            <a:custGeom>
              <a:avLst/>
              <a:gdLst/>
              <a:ahLst/>
              <a:cxnLst/>
              <a:rect l="0" t="0" r="0" b="0"/>
              <a:pathLst>
                <a:path w="17645" h="101601">
                  <a:moveTo>
                    <a:pt x="17644" y="0"/>
                  </a:moveTo>
                  <a:lnTo>
                    <a:pt x="17644" y="0"/>
                  </a:lnTo>
                  <a:lnTo>
                    <a:pt x="5710" y="13815"/>
                  </a:lnTo>
                  <a:lnTo>
                    <a:pt x="3338" y="17677"/>
                  </a:lnTo>
                  <a:lnTo>
                    <a:pt x="0" y="36596"/>
                  </a:lnTo>
                  <a:lnTo>
                    <a:pt x="3805" y="79704"/>
                  </a:lnTo>
                  <a:lnTo>
                    <a:pt x="494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SMARTInkShape-4050"/>
            <p:cNvSpPr/>
            <p:nvPr>
              <p:custDataLst>
                <p:tags r:id="rId131"/>
              </p:custDataLst>
            </p:nvPr>
          </p:nvSpPr>
          <p:spPr>
            <a:xfrm>
              <a:off x="4438650" y="16319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0793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SMARTInkShape-4051"/>
            <p:cNvSpPr/>
            <p:nvPr>
              <p:custDataLst>
                <p:tags r:id="rId132"/>
              </p:custDataLst>
            </p:nvPr>
          </p:nvSpPr>
          <p:spPr>
            <a:xfrm>
              <a:off x="4584700" y="1600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8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1" name="SMARTInkShape-4052"/>
            <p:cNvSpPr/>
            <p:nvPr>
              <p:custDataLst>
                <p:tags r:id="rId133"/>
              </p:custDataLst>
            </p:nvPr>
          </p:nvSpPr>
          <p:spPr>
            <a:xfrm>
              <a:off x="4946650" y="161290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44450" y="0"/>
                  </a:moveTo>
                  <a:lnTo>
                    <a:pt x="44450" y="0"/>
                  </a:lnTo>
                  <a:lnTo>
                    <a:pt x="37542" y="19459"/>
                  </a:lnTo>
                  <a:lnTo>
                    <a:pt x="22781" y="5973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2" name="SMARTInkShape-4053"/>
            <p:cNvSpPr/>
            <p:nvPr>
              <p:custDataLst>
                <p:tags r:id="rId134"/>
              </p:custDataLst>
            </p:nvPr>
          </p:nvSpPr>
          <p:spPr>
            <a:xfrm>
              <a:off x="5184292" y="1492250"/>
              <a:ext cx="137009" cy="31751"/>
            </a:xfrm>
            <a:custGeom>
              <a:avLst/>
              <a:gdLst/>
              <a:ahLst/>
              <a:cxnLst/>
              <a:rect l="0" t="0" r="0" b="0"/>
              <a:pathLst>
                <a:path w="1370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0"/>
                  </a:lnTo>
                  <a:lnTo>
                    <a:pt x="514" y="24843"/>
                  </a:lnTo>
                  <a:lnTo>
                    <a:pt x="1562" y="22912"/>
                  </a:lnTo>
                  <a:lnTo>
                    <a:pt x="46708" y="12651"/>
                  </a:lnTo>
                  <a:lnTo>
                    <a:pt x="89555" y="6335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3" name="SMARTInkShape-4054"/>
            <p:cNvSpPr/>
            <p:nvPr>
              <p:custDataLst>
                <p:tags r:id="rId135"/>
              </p:custDataLst>
            </p:nvPr>
          </p:nvSpPr>
          <p:spPr>
            <a:xfrm>
              <a:off x="4184735" y="1302043"/>
              <a:ext cx="133266" cy="302511"/>
            </a:xfrm>
            <a:custGeom>
              <a:avLst/>
              <a:gdLst/>
              <a:ahLst/>
              <a:cxnLst/>
              <a:rect l="0" t="0" r="0" b="0"/>
              <a:pathLst>
                <a:path w="133266" h="302511">
                  <a:moveTo>
                    <a:pt x="114215" y="25107"/>
                  </a:moveTo>
                  <a:lnTo>
                    <a:pt x="114215" y="25107"/>
                  </a:lnTo>
                  <a:lnTo>
                    <a:pt x="132043" y="7279"/>
                  </a:lnTo>
                  <a:lnTo>
                    <a:pt x="131745" y="6166"/>
                  </a:lnTo>
                  <a:lnTo>
                    <a:pt x="129532" y="3048"/>
                  </a:lnTo>
                  <a:lnTo>
                    <a:pt x="124315" y="1192"/>
                  </a:lnTo>
                  <a:lnTo>
                    <a:pt x="102726" y="0"/>
                  </a:lnTo>
                  <a:lnTo>
                    <a:pt x="82824" y="3165"/>
                  </a:lnTo>
                  <a:lnTo>
                    <a:pt x="60150" y="15313"/>
                  </a:lnTo>
                  <a:lnTo>
                    <a:pt x="38929" y="32318"/>
                  </a:lnTo>
                  <a:lnTo>
                    <a:pt x="25978" y="50762"/>
                  </a:lnTo>
                  <a:lnTo>
                    <a:pt x="17671" y="73004"/>
                  </a:lnTo>
                  <a:lnTo>
                    <a:pt x="12908" y="116648"/>
                  </a:lnTo>
                  <a:lnTo>
                    <a:pt x="8547" y="157750"/>
                  </a:lnTo>
                  <a:lnTo>
                    <a:pt x="6236" y="200502"/>
                  </a:lnTo>
                  <a:lnTo>
                    <a:pt x="2101" y="239589"/>
                  </a:lnTo>
                  <a:lnTo>
                    <a:pt x="203" y="285462"/>
                  </a:lnTo>
                  <a:lnTo>
                    <a:pt x="0" y="297766"/>
                  </a:lnTo>
                  <a:lnTo>
                    <a:pt x="1383" y="300013"/>
                  </a:lnTo>
                  <a:lnTo>
                    <a:pt x="3716" y="301511"/>
                  </a:lnTo>
                  <a:lnTo>
                    <a:pt x="6682" y="302510"/>
                  </a:lnTo>
                  <a:lnTo>
                    <a:pt x="52015" y="295455"/>
                  </a:lnTo>
                  <a:lnTo>
                    <a:pt x="91787" y="284657"/>
                  </a:lnTo>
                  <a:lnTo>
                    <a:pt x="133265" y="266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4" name="SMARTInkShape-4055"/>
            <p:cNvSpPr/>
            <p:nvPr>
              <p:custDataLst>
                <p:tags r:id="rId136"/>
              </p:custDataLst>
            </p:nvPr>
          </p:nvSpPr>
          <p:spPr>
            <a:xfrm>
              <a:off x="4184650" y="14541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0113" y="38591"/>
                  </a:lnTo>
                  <a:lnTo>
                    <a:pt x="47702" y="22962"/>
                  </a:lnTo>
                  <a:lnTo>
                    <a:pt x="92130" y="81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6" name="SMARTInkShape-4056"/>
          <p:cNvSpPr/>
          <p:nvPr>
            <p:custDataLst>
              <p:tags r:id="rId7"/>
            </p:custDataLst>
          </p:nvPr>
        </p:nvSpPr>
        <p:spPr>
          <a:xfrm>
            <a:off x="3359150" y="1366394"/>
            <a:ext cx="12701" cy="271907"/>
          </a:xfrm>
          <a:custGeom>
            <a:avLst/>
            <a:gdLst/>
            <a:ahLst/>
            <a:cxnLst/>
            <a:rect l="0" t="0" r="0" b="0"/>
            <a:pathLst>
              <a:path w="12701" h="271907">
                <a:moveTo>
                  <a:pt x="0" y="11556"/>
                </a:moveTo>
                <a:lnTo>
                  <a:pt x="0" y="11556"/>
                </a:lnTo>
                <a:lnTo>
                  <a:pt x="0" y="0"/>
                </a:lnTo>
                <a:lnTo>
                  <a:pt x="0" y="35584"/>
                </a:lnTo>
                <a:lnTo>
                  <a:pt x="3371" y="80294"/>
                </a:lnTo>
                <a:lnTo>
                  <a:pt x="5026" y="119247"/>
                </a:lnTo>
                <a:lnTo>
                  <a:pt x="5761" y="161019"/>
                </a:lnTo>
                <a:lnTo>
                  <a:pt x="6088" y="200750"/>
                </a:lnTo>
                <a:lnTo>
                  <a:pt x="9643" y="245335"/>
                </a:lnTo>
                <a:lnTo>
                  <a:pt x="12700" y="271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7" name="SMARTInkShape-Group748"/>
          <p:cNvGrpSpPr/>
          <p:nvPr/>
        </p:nvGrpSpPr>
        <p:grpSpPr>
          <a:xfrm>
            <a:off x="2680556" y="1257300"/>
            <a:ext cx="996095" cy="406401"/>
            <a:chOff x="2680556" y="1257300"/>
            <a:chExt cx="996095" cy="406401"/>
          </a:xfrm>
        </p:grpSpPr>
        <p:sp>
          <p:nvSpPr>
            <p:cNvPr id="2807" name="SMARTInkShape-4057"/>
            <p:cNvSpPr/>
            <p:nvPr>
              <p:custDataLst>
                <p:tags r:id="rId117"/>
              </p:custDataLst>
            </p:nvPr>
          </p:nvSpPr>
          <p:spPr>
            <a:xfrm>
              <a:off x="2851411" y="1384300"/>
              <a:ext cx="18790" cy="133351"/>
            </a:xfrm>
            <a:custGeom>
              <a:avLst/>
              <a:gdLst/>
              <a:ahLst/>
              <a:cxnLst/>
              <a:rect l="0" t="0" r="0" b="0"/>
              <a:pathLst>
                <a:path w="18790" h="133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8600" y="42095"/>
                  </a:lnTo>
                  <a:lnTo>
                    <a:pt x="12386" y="88278"/>
                  </a:lnTo>
                  <a:lnTo>
                    <a:pt x="1878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8" name="SMARTInkShape-4058"/>
            <p:cNvSpPr/>
            <p:nvPr>
              <p:custDataLst>
                <p:tags r:id="rId118"/>
              </p:custDataLst>
            </p:nvPr>
          </p:nvSpPr>
          <p:spPr>
            <a:xfrm>
              <a:off x="2928233" y="1263650"/>
              <a:ext cx="18168" cy="1"/>
            </a:xfrm>
            <a:custGeom>
              <a:avLst/>
              <a:gdLst/>
              <a:ahLst/>
              <a:cxnLst/>
              <a:rect l="0" t="0" r="0" b="0"/>
              <a:pathLst>
                <a:path w="181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9" name="SMARTInkShape-4059"/>
            <p:cNvSpPr/>
            <p:nvPr>
              <p:custDataLst>
                <p:tags r:id="rId119"/>
              </p:custDataLst>
            </p:nvPr>
          </p:nvSpPr>
          <p:spPr>
            <a:xfrm>
              <a:off x="3022600" y="1295400"/>
              <a:ext cx="65536" cy="292101"/>
            </a:xfrm>
            <a:custGeom>
              <a:avLst/>
              <a:gdLst/>
              <a:ahLst/>
              <a:cxnLst/>
              <a:rect l="0" t="0" r="0" b="0"/>
              <a:pathLst>
                <a:path w="65536" h="292101">
                  <a:moveTo>
                    <a:pt x="25400" y="0"/>
                  </a:moveTo>
                  <a:lnTo>
                    <a:pt x="25400" y="0"/>
                  </a:lnTo>
                  <a:lnTo>
                    <a:pt x="25400" y="10113"/>
                  </a:lnTo>
                  <a:lnTo>
                    <a:pt x="41314" y="49113"/>
                  </a:lnTo>
                  <a:lnTo>
                    <a:pt x="60140" y="95769"/>
                  </a:lnTo>
                  <a:lnTo>
                    <a:pt x="65535" y="136168"/>
                  </a:lnTo>
                  <a:lnTo>
                    <a:pt x="62287" y="178112"/>
                  </a:lnTo>
                  <a:lnTo>
                    <a:pt x="50261" y="218861"/>
                  </a:lnTo>
                  <a:lnTo>
                    <a:pt x="26102" y="25578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SMARTInkShape-4060"/>
            <p:cNvSpPr/>
            <p:nvPr>
              <p:custDataLst>
                <p:tags r:id="rId120"/>
              </p:custDataLst>
            </p:nvPr>
          </p:nvSpPr>
          <p:spPr>
            <a:xfrm>
              <a:off x="2680556" y="1330604"/>
              <a:ext cx="81695" cy="250547"/>
            </a:xfrm>
            <a:custGeom>
              <a:avLst/>
              <a:gdLst/>
              <a:ahLst/>
              <a:cxnLst/>
              <a:rect l="0" t="0" r="0" b="0"/>
              <a:pathLst>
                <a:path w="81695" h="250547">
                  <a:moveTo>
                    <a:pt x="81694" y="15596"/>
                  </a:moveTo>
                  <a:lnTo>
                    <a:pt x="81694" y="15596"/>
                  </a:lnTo>
                  <a:lnTo>
                    <a:pt x="81694" y="6758"/>
                  </a:lnTo>
                  <a:lnTo>
                    <a:pt x="79812" y="2731"/>
                  </a:lnTo>
                  <a:lnTo>
                    <a:pt x="78323" y="669"/>
                  </a:lnTo>
                  <a:lnTo>
                    <a:pt x="76625" y="0"/>
                  </a:lnTo>
                  <a:lnTo>
                    <a:pt x="74786" y="260"/>
                  </a:lnTo>
                  <a:lnTo>
                    <a:pt x="56654" y="9117"/>
                  </a:lnTo>
                  <a:lnTo>
                    <a:pt x="37351" y="30531"/>
                  </a:lnTo>
                  <a:lnTo>
                    <a:pt x="14855" y="65961"/>
                  </a:lnTo>
                  <a:lnTo>
                    <a:pt x="4245" y="99128"/>
                  </a:lnTo>
                  <a:lnTo>
                    <a:pt x="0" y="136683"/>
                  </a:lnTo>
                  <a:lnTo>
                    <a:pt x="5169" y="174540"/>
                  </a:lnTo>
                  <a:lnTo>
                    <a:pt x="22048" y="206888"/>
                  </a:lnTo>
                  <a:lnTo>
                    <a:pt x="56294" y="25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SMARTInkShape-4061"/>
            <p:cNvSpPr/>
            <p:nvPr>
              <p:custDataLst>
                <p:tags r:id="rId121"/>
              </p:custDataLst>
            </p:nvPr>
          </p:nvSpPr>
          <p:spPr>
            <a:xfrm>
              <a:off x="3279071" y="1336230"/>
              <a:ext cx="181680" cy="54421"/>
            </a:xfrm>
            <a:custGeom>
              <a:avLst/>
              <a:gdLst/>
              <a:ahLst/>
              <a:cxnLst/>
              <a:rect l="0" t="0" r="0" b="0"/>
              <a:pathLst>
                <a:path w="181680" h="54421">
                  <a:moveTo>
                    <a:pt x="16579" y="54420"/>
                  </a:moveTo>
                  <a:lnTo>
                    <a:pt x="16579" y="54420"/>
                  </a:lnTo>
                  <a:lnTo>
                    <a:pt x="177" y="48953"/>
                  </a:lnTo>
                  <a:lnTo>
                    <a:pt x="0" y="47953"/>
                  </a:lnTo>
                  <a:lnTo>
                    <a:pt x="1685" y="44960"/>
                  </a:lnTo>
                  <a:lnTo>
                    <a:pt x="35979" y="31515"/>
                  </a:lnTo>
                  <a:lnTo>
                    <a:pt x="83240" y="15883"/>
                  </a:lnTo>
                  <a:lnTo>
                    <a:pt x="116526" y="6483"/>
                  </a:lnTo>
                  <a:lnTo>
                    <a:pt x="156887" y="0"/>
                  </a:lnTo>
                  <a:lnTo>
                    <a:pt x="165151" y="1206"/>
                  </a:lnTo>
                  <a:lnTo>
                    <a:pt x="170660" y="4128"/>
                  </a:lnTo>
                  <a:lnTo>
                    <a:pt x="181679" y="16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SMARTInkShape-4062"/>
            <p:cNvSpPr/>
            <p:nvPr>
              <p:custDataLst>
                <p:tags r:id="rId122"/>
              </p:custDataLst>
            </p:nvPr>
          </p:nvSpPr>
          <p:spPr>
            <a:xfrm>
              <a:off x="3308350" y="16319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274" y="27987"/>
                  </a:lnTo>
                  <a:lnTo>
                    <a:pt x="74064" y="17935"/>
                  </a:lnTo>
                  <a:lnTo>
                    <a:pt x="116254" y="79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3" name="SMARTInkShape-4063"/>
            <p:cNvSpPr/>
            <p:nvPr>
              <p:custDataLst>
                <p:tags r:id="rId123"/>
              </p:custDataLst>
            </p:nvPr>
          </p:nvSpPr>
          <p:spPr>
            <a:xfrm>
              <a:off x="3567286" y="1297950"/>
              <a:ext cx="71265" cy="343132"/>
            </a:xfrm>
            <a:custGeom>
              <a:avLst/>
              <a:gdLst/>
              <a:ahLst/>
              <a:cxnLst/>
              <a:rect l="0" t="0" r="0" b="0"/>
              <a:pathLst>
                <a:path w="71265" h="343132">
                  <a:moveTo>
                    <a:pt x="71264" y="29200"/>
                  </a:moveTo>
                  <a:lnTo>
                    <a:pt x="71264" y="29200"/>
                  </a:lnTo>
                  <a:lnTo>
                    <a:pt x="71264" y="19087"/>
                  </a:lnTo>
                  <a:lnTo>
                    <a:pt x="67501" y="10359"/>
                  </a:lnTo>
                  <a:lnTo>
                    <a:pt x="64522" y="6056"/>
                  </a:lnTo>
                  <a:lnTo>
                    <a:pt x="57449" y="1275"/>
                  </a:lnTo>
                  <a:lnTo>
                    <a:pt x="53587" y="0"/>
                  </a:lnTo>
                  <a:lnTo>
                    <a:pt x="41770" y="4228"/>
                  </a:lnTo>
                  <a:lnTo>
                    <a:pt x="34669" y="8319"/>
                  </a:lnTo>
                  <a:lnTo>
                    <a:pt x="14560" y="34302"/>
                  </a:lnTo>
                  <a:lnTo>
                    <a:pt x="1938" y="78925"/>
                  </a:lnTo>
                  <a:lnTo>
                    <a:pt x="0" y="119739"/>
                  </a:lnTo>
                  <a:lnTo>
                    <a:pt x="1491" y="164689"/>
                  </a:lnTo>
                  <a:lnTo>
                    <a:pt x="4505" y="208186"/>
                  </a:lnTo>
                  <a:lnTo>
                    <a:pt x="10079" y="249155"/>
                  </a:lnTo>
                  <a:lnTo>
                    <a:pt x="17260" y="285708"/>
                  </a:lnTo>
                  <a:lnTo>
                    <a:pt x="29604" y="332274"/>
                  </a:lnTo>
                  <a:lnTo>
                    <a:pt x="31582" y="342405"/>
                  </a:lnTo>
                  <a:lnTo>
                    <a:pt x="32109" y="343131"/>
                  </a:lnTo>
                  <a:lnTo>
                    <a:pt x="33164" y="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4" name="SMARTInkShape-4064"/>
            <p:cNvSpPr/>
            <p:nvPr>
              <p:custDataLst>
                <p:tags r:id="rId124"/>
              </p:custDataLst>
            </p:nvPr>
          </p:nvSpPr>
          <p:spPr>
            <a:xfrm>
              <a:off x="2953142" y="1365250"/>
              <a:ext cx="12309" cy="158751"/>
            </a:xfrm>
            <a:custGeom>
              <a:avLst/>
              <a:gdLst/>
              <a:ahLst/>
              <a:cxnLst/>
              <a:rect l="0" t="0" r="0" b="0"/>
              <a:pathLst>
                <a:path w="12309" h="15875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48334"/>
                  </a:lnTo>
                  <a:lnTo>
                    <a:pt x="3057" y="92646"/>
                  </a:lnTo>
                  <a:lnTo>
                    <a:pt x="9749" y="133254"/>
                  </a:lnTo>
                  <a:lnTo>
                    <a:pt x="1230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5" name="SMARTInkShape-4065"/>
            <p:cNvSpPr/>
            <p:nvPr>
              <p:custDataLst>
                <p:tags r:id="rId125"/>
              </p:custDataLst>
            </p:nvPr>
          </p:nvSpPr>
          <p:spPr>
            <a:xfrm>
              <a:off x="3489129" y="1479550"/>
              <a:ext cx="187522" cy="63501"/>
            </a:xfrm>
            <a:custGeom>
              <a:avLst/>
              <a:gdLst/>
              <a:ahLst/>
              <a:cxnLst/>
              <a:rect l="0" t="0" r="0" b="0"/>
              <a:pathLst>
                <a:path w="1875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646" y="63500"/>
                  </a:lnTo>
                  <a:lnTo>
                    <a:pt x="38556" y="53387"/>
                  </a:lnTo>
                  <a:lnTo>
                    <a:pt x="73101" y="42777"/>
                  </a:lnTo>
                  <a:lnTo>
                    <a:pt x="111268" y="30301"/>
                  </a:lnTo>
                  <a:lnTo>
                    <a:pt x="149397" y="15349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6" name="SMARTInkShape-4066"/>
            <p:cNvSpPr/>
            <p:nvPr>
              <p:custDataLst>
                <p:tags r:id="rId126"/>
              </p:custDataLst>
            </p:nvPr>
          </p:nvSpPr>
          <p:spPr>
            <a:xfrm>
              <a:off x="2852033" y="12573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0" y="1882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8" name="SMARTInkShape-4067"/>
          <p:cNvSpPr/>
          <p:nvPr>
            <p:custDataLst>
              <p:tags r:id="rId8"/>
            </p:custDataLst>
          </p:nvPr>
        </p:nvSpPr>
        <p:spPr>
          <a:xfrm>
            <a:off x="8561952" y="863618"/>
            <a:ext cx="1561071" cy="114283"/>
          </a:xfrm>
          <a:custGeom>
            <a:avLst/>
            <a:gdLst/>
            <a:ahLst/>
            <a:cxnLst/>
            <a:rect l="0" t="0" r="0" b="0"/>
            <a:pathLst>
              <a:path w="1561071" h="114283">
                <a:moveTo>
                  <a:pt x="29598" y="38082"/>
                </a:moveTo>
                <a:lnTo>
                  <a:pt x="29598" y="38082"/>
                </a:lnTo>
                <a:lnTo>
                  <a:pt x="22856" y="34711"/>
                </a:lnTo>
                <a:lnTo>
                  <a:pt x="22281" y="33718"/>
                </a:lnTo>
                <a:lnTo>
                  <a:pt x="23308" y="33056"/>
                </a:lnTo>
                <a:lnTo>
                  <a:pt x="58695" y="31993"/>
                </a:lnTo>
                <a:lnTo>
                  <a:pt x="104383" y="31848"/>
                </a:lnTo>
                <a:lnTo>
                  <a:pt x="132372" y="31810"/>
                </a:lnTo>
                <a:lnTo>
                  <a:pt x="167964" y="32489"/>
                </a:lnTo>
                <a:lnTo>
                  <a:pt x="208626" y="33648"/>
                </a:lnTo>
                <a:lnTo>
                  <a:pt x="252664" y="35126"/>
                </a:lnTo>
                <a:lnTo>
                  <a:pt x="303191" y="36111"/>
                </a:lnTo>
                <a:lnTo>
                  <a:pt x="358045" y="36768"/>
                </a:lnTo>
                <a:lnTo>
                  <a:pt x="415779" y="37206"/>
                </a:lnTo>
                <a:lnTo>
                  <a:pt x="478964" y="36792"/>
                </a:lnTo>
                <a:lnTo>
                  <a:pt x="545780" y="35811"/>
                </a:lnTo>
                <a:lnTo>
                  <a:pt x="615020" y="34451"/>
                </a:lnTo>
                <a:lnTo>
                  <a:pt x="685167" y="32839"/>
                </a:lnTo>
                <a:lnTo>
                  <a:pt x="755920" y="31059"/>
                </a:lnTo>
                <a:lnTo>
                  <a:pt x="827080" y="29167"/>
                </a:lnTo>
                <a:lnTo>
                  <a:pt x="898509" y="26494"/>
                </a:lnTo>
                <a:lnTo>
                  <a:pt x="970115" y="23301"/>
                </a:lnTo>
                <a:lnTo>
                  <a:pt x="1041843" y="19762"/>
                </a:lnTo>
                <a:lnTo>
                  <a:pt x="1108711" y="15991"/>
                </a:lnTo>
                <a:lnTo>
                  <a:pt x="1172340" y="12065"/>
                </a:lnTo>
                <a:lnTo>
                  <a:pt x="1233809" y="8038"/>
                </a:lnTo>
                <a:lnTo>
                  <a:pt x="1288196" y="5352"/>
                </a:lnTo>
                <a:lnTo>
                  <a:pt x="1337857" y="3562"/>
                </a:lnTo>
                <a:lnTo>
                  <a:pt x="1384371" y="2369"/>
                </a:lnTo>
                <a:lnTo>
                  <a:pt x="1423847" y="1573"/>
                </a:lnTo>
                <a:lnTo>
                  <a:pt x="1458630" y="1043"/>
                </a:lnTo>
                <a:lnTo>
                  <a:pt x="1490286" y="689"/>
                </a:lnTo>
                <a:lnTo>
                  <a:pt x="1531102" y="296"/>
                </a:lnTo>
                <a:lnTo>
                  <a:pt x="1561070" y="44"/>
                </a:lnTo>
                <a:lnTo>
                  <a:pt x="1520926" y="0"/>
                </a:lnTo>
                <a:lnTo>
                  <a:pt x="1494423" y="700"/>
                </a:lnTo>
                <a:lnTo>
                  <a:pt x="1462642" y="1872"/>
                </a:lnTo>
                <a:lnTo>
                  <a:pt x="1427344" y="3358"/>
                </a:lnTo>
                <a:lnTo>
                  <a:pt x="1383351" y="5055"/>
                </a:lnTo>
                <a:lnTo>
                  <a:pt x="1333561" y="6892"/>
                </a:lnTo>
                <a:lnTo>
                  <a:pt x="1279907" y="8822"/>
                </a:lnTo>
                <a:lnTo>
                  <a:pt x="1219442" y="11520"/>
                </a:lnTo>
                <a:lnTo>
                  <a:pt x="1154439" y="14729"/>
                </a:lnTo>
                <a:lnTo>
                  <a:pt x="1086408" y="18280"/>
                </a:lnTo>
                <a:lnTo>
                  <a:pt x="1012833" y="22764"/>
                </a:lnTo>
                <a:lnTo>
                  <a:pt x="935561" y="27870"/>
                </a:lnTo>
                <a:lnTo>
                  <a:pt x="855821" y="33391"/>
                </a:lnTo>
                <a:lnTo>
                  <a:pt x="774442" y="38482"/>
                </a:lnTo>
                <a:lnTo>
                  <a:pt x="691967" y="43288"/>
                </a:lnTo>
                <a:lnTo>
                  <a:pt x="608760" y="47903"/>
                </a:lnTo>
                <a:lnTo>
                  <a:pt x="527889" y="52390"/>
                </a:lnTo>
                <a:lnTo>
                  <a:pt x="448576" y="56793"/>
                </a:lnTo>
                <a:lnTo>
                  <a:pt x="370299" y="61139"/>
                </a:lnTo>
                <a:lnTo>
                  <a:pt x="300475" y="65448"/>
                </a:lnTo>
                <a:lnTo>
                  <a:pt x="236289" y="69732"/>
                </a:lnTo>
                <a:lnTo>
                  <a:pt x="175859" y="73998"/>
                </a:lnTo>
                <a:lnTo>
                  <a:pt x="127105" y="77548"/>
                </a:lnTo>
                <a:lnTo>
                  <a:pt x="86136" y="80621"/>
                </a:lnTo>
                <a:lnTo>
                  <a:pt x="50356" y="83374"/>
                </a:lnTo>
                <a:lnTo>
                  <a:pt x="10601" y="86434"/>
                </a:lnTo>
                <a:lnTo>
                  <a:pt x="0" y="87250"/>
                </a:lnTo>
                <a:lnTo>
                  <a:pt x="25532" y="85027"/>
                </a:lnTo>
                <a:lnTo>
                  <a:pt x="55815" y="83490"/>
                </a:lnTo>
                <a:lnTo>
                  <a:pt x="96465" y="81760"/>
                </a:lnTo>
                <a:lnTo>
                  <a:pt x="144026" y="79900"/>
                </a:lnTo>
                <a:lnTo>
                  <a:pt x="206072" y="78661"/>
                </a:lnTo>
                <a:lnTo>
                  <a:pt x="277775" y="77835"/>
                </a:lnTo>
                <a:lnTo>
                  <a:pt x="355915" y="77284"/>
                </a:lnTo>
                <a:lnTo>
                  <a:pt x="439053" y="78328"/>
                </a:lnTo>
                <a:lnTo>
                  <a:pt x="525524" y="80435"/>
                </a:lnTo>
                <a:lnTo>
                  <a:pt x="614216" y="83250"/>
                </a:lnTo>
                <a:lnTo>
                  <a:pt x="701566" y="87950"/>
                </a:lnTo>
                <a:lnTo>
                  <a:pt x="788021" y="93905"/>
                </a:lnTo>
                <a:lnTo>
                  <a:pt x="873879" y="100697"/>
                </a:lnTo>
                <a:lnTo>
                  <a:pt x="931120" y="105225"/>
                </a:lnTo>
                <a:lnTo>
                  <a:pt x="1045598" y="114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9" name="SMARTInkShape-Group750"/>
          <p:cNvGrpSpPr/>
          <p:nvPr/>
        </p:nvGrpSpPr>
        <p:grpSpPr>
          <a:xfrm>
            <a:off x="8541640" y="330200"/>
            <a:ext cx="3519426" cy="355601"/>
            <a:chOff x="8541640" y="330200"/>
            <a:chExt cx="3519426" cy="355601"/>
          </a:xfrm>
        </p:grpSpPr>
        <p:sp>
          <p:nvSpPr>
            <p:cNvPr id="2819" name="SMARTInkShape-4068"/>
            <p:cNvSpPr/>
            <p:nvPr>
              <p:custDataLst>
                <p:tags r:id="rId87"/>
              </p:custDataLst>
            </p:nvPr>
          </p:nvSpPr>
          <p:spPr>
            <a:xfrm>
              <a:off x="9048828" y="390982"/>
              <a:ext cx="101523" cy="230993"/>
            </a:xfrm>
            <a:custGeom>
              <a:avLst/>
              <a:gdLst/>
              <a:ahLst/>
              <a:cxnLst/>
              <a:rect l="0" t="0" r="0" b="0"/>
              <a:pathLst>
                <a:path w="101523" h="230993">
                  <a:moveTo>
                    <a:pt x="101522" y="15418"/>
                  </a:moveTo>
                  <a:lnTo>
                    <a:pt x="101522" y="15418"/>
                  </a:lnTo>
                  <a:lnTo>
                    <a:pt x="92062" y="5959"/>
                  </a:lnTo>
                  <a:lnTo>
                    <a:pt x="76298" y="307"/>
                  </a:lnTo>
                  <a:lnTo>
                    <a:pt x="63500" y="0"/>
                  </a:lnTo>
                  <a:lnTo>
                    <a:pt x="50756" y="2921"/>
                  </a:lnTo>
                  <a:lnTo>
                    <a:pt x="18976" y="20236"/>
                  </a:lnTo>
                  <a:lnTo>
                    <a:pt x="14740" y="24980"/>
                  </a:lnTo>
                  <a:lnTo>
                    <a:pt x="10037" y="35895"/>
                  </a:lnTo>
                  <a:lnTo>
                    <a:pt x="6603" y="81532"/>
                  </a:lnTo>
                  <a:lnTo>
                    <a:pt x="6337" y="120069"/>
                  </a:lnTo>
                  <a:lnTo>
                    <a:pt x="4403" y="161653"/>
                  </a:lnTo>
                  <a:lnTo>
                    <a:pt x="512" y="207223"/>
                  </a:lnTo>
                  <a:lnTo>
                    <a:pt x="0" y="222492"/>
                  </a:lnTo>
                  <a:lnTo>
                    <a:pt x="1838" y="225749"/>
                  </a:lnTo>
                  <a:lnTo>
                    <a:pt x="3316" y="227605"/>
                  </a:lnTo>
                  <a:lnTo>
                    <a:pt x="8721" y="229668"/>
                  </a:lnTo>
                  <a:lnTo>
                    <a:pt x="33802" y="230992"/>
                  </a:lnTo>
                  <a:lnTo>
                    <a:pt x="59193" y="227850"/>
                  </a:lnTo>
                  <a:lnTo>
                    <a:pt x="72361" y="220605"/>
                  </a:lnTo>
                  <a:lnTo>
                    <a:pt x="88822" y="20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" name="SMARTInkShape-4069"/>
            <p:cNvSpPr/>
            <p:nvPr>
              <p:custDataLst>
                <p:tags r:id="rId88"/>
              </p:custDataLst>
            </p:nvPr>
          </p:nvSpPr>
          <p:spPr>
            <a:xfrm>
              <a:off x="11430000" y="360075"/>
              <a:ext cx="101183" cy="269944"/>
            </a:xfrm>
            <a:custGeom>
              <a:avLst/>
              <a:gdLst/>
              <a:ahLst/>
              <a:cxnLst/>
              <a:rect l="0" t="0" r="0" b="0"/>
              <a:pathLst>
                <a:path w="101183" h="269944">
                  <a:moveTo>
                    <a:pt x="0" y="90775"/>
                  </a:moveTo>
                  <a:lnTo>
                    <a:pt x="0" y="90775"/>
                  </a:lnTo>
                  <a:lnTo>
                    <a:pt x="6907" y="110234"/>
                  </a:lnTo>
                  <a:lnTo>
                    <a:pt x="11556" y="153885"/>
                  </a:lnTo>
                  <a:lnTo>
                    <a:pt x="12360" y="192260"/>
                  </a:lnTo>
                  <a:lnTo>
                    <a:pt x="9230" y="230441"/>
                  </a:lnTo>
                  <a:lnTo>
                    <a:pt x="759" y="269568"/>
                  </a:lnTo>
                  <a:lnTo>
                    <a:pt x="505" y="269943"/>
                  </a:lnTo>
                  <a:lnTo>
                    <a:pt x="336" y="269487"/>
                  </a:lnTo>
                  <a:lnTo>
                    <a:pt x="8868" y="223189"/>
                  </a:lnTo>
                  <a:lnTo>
                    <a:pt x="14761" y="187020"/>
                  </a:lnTo>
                  <a:lnTo>
                    <a:pt x="22787" y="142723"/>
                  </a:lnTo>
                  <a:lnTo>
                    <a:pt x="27891" y="119057"/>
                  </a:lnTo>
                  <a:lnTo>
                    <a:pt x="38502" y="74417"/>
                  </a:lnTo>
                  <a:lnTo>
                    <a:pt x="52408" y="28308"/>
                  </a:lnTo>
                  <a:lnTo>
                    <a:pt x="64760" y="5866"/>
                  </a:lnTo>
                  <a:lnTo>
                    <a:pt x="70646" y="121"/>
                  </a:lnTo>
                  <a:lnTo>
                    <a:pt x="74615" y="0"/>
                  </a:lnTo>
                  <a:lnTo>
                    <a:pt x="84667" y="3629"/>
                  </a:lnTo>
                  <a:lnTo>
                    <a:pt x="94310" y="19353"/>
                  </a:lnTo>
                  <a:lnTo>
                    <a:pt x="101182" y="42098"/>
                  </a:lnTo>
                  <a:lnTo>
                    <a:pt x="100378" y="77999"/>
                  </a:lnTo>
                  <a:lnTo>
                    <a:pt x="94941" y="100384"/>
                  </a:lnTo>
                  <a:lnTo>
                    <a:pt x="84058" y="118329"/>
                  </a:lnTo>
                  <a:lnTo>
                    <a:pt x="70520" y="131949"/>
                  </a:lnTo>
                  <a:lnTo>
                    <a:pt x="48347" y="144560"/>
                  </a:lnTo>
                  <a:lnTo>
                    <a:pt x="31750" y="14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1" name="SMARTInkShape-4070"/>
            <p:cNvSpPr/>
            <p:nvPr>
              <p:custDataLst>
                <p:tags r:id="rId89"/>
              </p:custDataLst>
            </p:nvPr>
          </p:nvSpPr>
          <p:spPr>
            <a:xfrm>
              <a:off x="11748382" y="47625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8" y="19050"/>
                  </a:lnTo>
                  <a:lnTo>
                    <a:pt x="1105" y="18344"/>
                  </a:lnTo>
                  <a:lnTo>
                    <a:pt x="441" y="17169"/>
                  </a:lnTo>
                  <a:lnTo>
                    <a:pt x="0" y="15679"/>
                  </a:lnTo>
                  <a:lnTo>
                    <a:pt x="1118" y="14686"/>
                  </a:lnTo>
                  <a:lnTo>
                    <a:pt x="43724" y="7790"/>
                  </a:lnTo>
                  <a:lnTo>
                    <a:pt x="87463" y="2176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2" name="SMARTInkShape-4071"/>
            <p:cNvSpPr/>
            <p:nvPr>
              <p:custDataLst>
                <p:tags r:id="rId90"/>
              </p:custDataLst>
            </p:nvPr>
          </p:nvSpPr>
          <p:spPr>
            <a:xfrm>
              <a:off x="11855447" y="552734"/>
              <a:ext cx="101604" cy="74523"/>
            </a:xfrm>
            <a:custGeom>
              <a:avLst/>
              <a:gdLst/>
              <a:ahLst/>
              <a:cxnLst/>
              <a:rect l="0" t="0" r="0" b="0"/>
              <a:pathLst>
                <a:path w="101604" h="74523">
                  <a:moveTo>
                    <a:pt x="3" y="12416"/>
                  </a:moveTo>
                  <a:lnTo>
                    <a:pt x="3" y="12416"/>
                  </a:lnTo>
                  <a:lnTo>
                    <a:pt x="0" y="9045"/>
                  </a:lnTo>
                  <a:lnTo>
                    <a:pt x="708" y="8052"/>
                  </a:lnTo>
                  <a:lnTo>
                    <a:pt x="1884" y="7390"/>
                  </a:lnTo>
                  <a:lnTo>
                    <a:pt x="3373" y="6949"/>
                  </a:lnTo>
                  <a:lnTo>
                    <a:pt x="11540" y="1876"/>
                  </a:lnTo>
                  <a:lnTo>
                    <a:pt x="33412" y="0"/>
                  </a:lnTo>
                  <a:lnTo>
                    <a:pt x="47923" y="3171"/>
                  </a:lnTo>
                  <a:lnTo>
                    <a:pt x="57789" y="8579"/>
                  </a:lnTo>
                  <a:lnTo>
                    <a:pt x="58283" y="11975"/>
                  </a:lnTo>
                  <a:lnTo>
                    <a:pt x="55066" y="21392"/>
                  </a:lnTo>
                  <a:lnTo>
                    <a:pt x="14373" y="67850"/>
                  </a:lnTo>
                  <a:lnTo>
                    <a:pt x="14522" y="69128"/>
                  </a:lnTo>
                  <a:lnTo>
                    <a:pt x="16569" y="72429"/>
                  </a:lnTo>
                  <a:lnTo>
                    <a:pt x="23595" y="74366"/>
                  </a:lnTo>
                  <a:lnTo>
                    <a:pt x="34476" y="74522"/>
                  </a:lnTo>
                  <a:lnTo>
                    <a:pt x="57882" y="69231"/>
                  </a:lnTo>
                  <a:lnTo>
                    <a:pt x="101603" y="5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3" name="SMARTInkShape-4072"/>
            <p:cNvSpPr/>
            <p:nvPr>
              <p:custDataLst>
                <p:tags r:id="rId91"/>
              </p:custDataLst>
            </p:nvPr>
          </p:nvSpPr>
          <p:spPr>
            <a:xfrm>
              <a:off x="10755419" y="370992"/>
              <a:ext cx="90382" cy="256811"/>
            </a:xfrm>
            <a:custGeom>
              <a:avLst/>
              <a:gdLst/>
              <a:ahLst/>
              <a:cxnLst/>
              <a:rect l="0" t="0" r="0" b="0"/>
              <a:pathLst>
                <a:path w="90382" h="256811">
                  <a:moveTo>
                    <a:pt x="90381" y="3658"/>
                  </a:moveTo>
                  <a:lnTo>
                    <a:pt x="90381" y="3658"/>
                  </a:lnTo>
                  <a:lnTo>
                    <a:pt x="87010" y="287"/>
                  </a:lnTo>
                  <a:lnTo>
                    <a:pt x="85311" y="0"/>
                  </a:lnTo>
                  <a:lnTo>
                    <a:pt x="83474" y="513"/>
                  </a:lnTo>
                  <a:lnTo>
                    <a:pt x="78138" y="4377"/>
                  </a:lnTo>
                  <a:lnTo>
                    <a:pt x="57468" y="27867"/>
                  </a:lnTo>
                  <a:lnTo>
                    <a:pt x="32999" y="72802"/>
                  </a:lnTo>
                  <a:lnTo>
                    <a:pt x="14112" y="118141"/>
                  </a:lnTo>
                  <a:lnTo>
                    <a:pt x="5213" y="150730"/>
                  </a:lnTo>
                  <a:lnTo>
                    <a:pt x="0" y="195166"/>
                  </a:lnTo>
                  <a:lnTo>
                    <a:pt x="4807" y="228794"/>
                  </a:lnTo>
                  <a:lnTo>
                    <a:pt x="7933" y="238415"/>
                  </a:lnTo>
                  <a:lnTo>
                    <a:pt x="12836" y="245535"/>
                  </a:lnTo>
                  <a:lnTo>
                    <a:pt x="25812" y="255327"/>
                  </a:lnTo>
                  <a:lnTo>
                    <a:pt x="33929" y="256810"/>
                  </a:lnTo>
                  <a:lnTo>
                    <a:pt x="71331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4" name="SMARTInkShape-4073"/>
            <p:cNvSpPr/>
            <p:nvPr>
              <p:custDataLst>
                <p:tags r:id="rId92"/>
              </p:custDataLst>
            </p:nvPr>
          </p:nvSpPr>
          <p:spPr>
            <a:xfrm>
              <a:off x="11233150" y="520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6741" y="7233"/>
                  </a:lnTo>
                  <a:lnTo>
                    <a:pt x="53360" y="6466"/>
                  </a:lnTo>
                  <a:lnTo>
                    <a:pt x="98734" y="300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5" name="SMARTInkShape-4074"/>
            <p:cNvSpPr/>
            <p:nvPr>
              <p:custDataLst>
                <p:tags r:id="rId93"/>
              </p:custDataLst>
            </p:nvPr>
          </p:nvSpPr>
          <p:spPr>
            <a:xfrm>
              <a:off x="8893365" y="361950"/>
              <a:ext cx="104586" cy="317501"/>
            </a:xfrm>
            <a:custGeom>
              <a:avLst/>
              <a:gdLst/>
              <a:ahLst/>
              <a:cxnLst/>
              <a:rect l="0" t="0" r="0" b="0"/>
              <a:pathLst>
                <a:path w="104586" h="317501">
                  <a:moveTo>
                    <a:pt x="79185" y="0"/>
                  </a:moveTo>
                  <a:lnTo>
                    <a:pt x="79185" y="0"/>
                  </a:lnTo>
                  <a:lnTo>
                    <a:pt x="68341" y="6481"/>
                  </a:lnTo>
                  <a:lnTo>
                    <a:pt x="52454" y="22381"/>
                  </a:lnTo>
                  <a:lnTo>
                    <a:pt x="26242" y="64289"/>
                  </a:lnTo>
                  <a:lnTo>
                    <a:pt x="12615" y="94895"/>
                  </a:lnTo>
                  <a:lnTo>
                    <a:pt x="4207" y="129664"/>
                  </a:lnTo>
                  <a:lnTo>
                    <a:pt x="0" y="168166"/>
                  </a:lnTo>
                  <a:lnTo>
                    <a:pt x="953" y="206679"/>
                  </a:lnTo>
                  <a:lnTo>
                    <a:pt x="10784" y="240259"/>
                  </a:lnTo>
                  <a:lnTo>
                    <a:pt x="32186" y="283560"/>
                  </a:lnTo>
                  <a:lnTo>
                    <a:pt x="53031" y="313088"/>
                  </a:lnTo>
                  <a:lnTo>
                    <a:pt x="61750" y="317381"/>
                  </a:lnTo>
                  <a:lnTo>
                    <a:pt x="104585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SMARTInkShape-4075"/>
            <p:cNvSpPr/>
            <p:nvPr>
              <p:custDataLst>
                <p:tags r:id="rId94"/>
              </p:custDataLst>
            </p:nvPr>
          </p:nvSpPr>
          <p:spPr>
            <a:xfrm>
              <a:off x="8541640" y="382440"/>
              <a:ext cx="99210" cy="291651"/>
            </a:xfrm>
            <a:custGeom>
              <a:avLst/>
              <a:gdLst/>
              <a:ahLst/>
              <a:cxnLst/>
              <a:rect l="0" t="0" r="0" b="0"/>
              <a:pathLst>
                <a:path w="99210" h="291651">
                  <a:moveTo>
                    <a:pt x="18160" y="93810"/>
                  </a:moveTo>
                  <a:lnTo>
                    <a:pt x="18160" y="93810"/>
                  </a:lnTo>
                  <a:lnTo>
                    <a:pt x="14789" y="90439"/>
                  </a:lnTo>
                  <a:lnTo>
                    <a:pt x="13796" y="90152"/>
                  </a:lnTo>
                  <a:lnTo>
                    <a:pt x="13133" y="90665"/>
                  </a:lnTo>
                  <a:lnTo>
                    <a:pt x="12398" y="93118"/>
                  </a:lnTo>
                  <a:lnTo>
                    <a:pt x="12072" y="96560"/>
                  </a:lnTo>
                  <a:lnTo>
                    <a:pt x="14989" y="143012"/>
                  </a:lnTo>
                  <a:lnTo>
                    <a:pt x="12751" y="186000"/>
                  </a:lnTo>
                  <a:lnTo>
                    <a:pt x="12089" y="230722"/>
                  </a:lnTo>
                  <a:lnTo>
                    <a:pt x="8494" y="277017"/>
                  </a:lnTo>
                  <a:lnTo>
                    <a:pt x="6359" y="291086"/>
                  </a:lnTo>
                  <a:lnTo>
                    <a:pt x="6059" y="291650"/>
                  </a:lnTo>
                  <a:lnTo>
                    <a:pt x="3614" y="246563"/>
                  </a:lnTo>
                  <a:lnTo>
                    <a:pt x="1111" y="216734"/>
                  </a:lnTo>
                  <a:lnTo>
                    <a:pt x="0" y="175254"/>
                  </a:lnTo>
                  <a:lnTo>
                    <a:pt x="3269" y="128596"/>
                  </a:lnTo>
                  <a:lnTo>
                    <a:pt x="10130" y="83165"/>
                  </a:lnTo>
                  <a:lnTo>
                    <a:pt x="20235" y="46510"/>
                  </a:lnTo>
                  <a:lnTo>
                    <a:pt x="30172" y="9495"/>
                  </a:lnTo>
                  <a:lnTo>
                    <a:pt x="33224" y="5850"/>
                  </a:lnTo>
                  <a:lnTo>
                    <a:pt x="36669" y="3420"/>
                  </a:lnTo>
                  <a:lnTo>
                    <a:pt x="51631" y="0"/>
                  </a:lnTo>
                  <a:lnTo>
                    <a:pt x="65256" y="4844"/>
                  </a:lnTo>
                  <a:lnTo>
                    <a:pt x="80014" y="15464"/>
                  </a:lnTo>
                  <a:lnTo>
                    <a:pt x="93628" y="31943"/>
                  </a:lnTo>
                  <a:lnTo>
                    <a:pt x="99209" y="52908"/>
                  </a:lnTo>
                  <a:lnTo>
                    <a:pt x="97926" y="75631"/>
                  </a:lnTo>
                  <a:lnTo>
                    <a:pt x="84598" y="107552"/>
                  </a:lnTo>
                  <a:lnTo>
                    <a:pt x="70736" y="126258"/>
                  </a:lnTo>
                  <a:lnTo>
                    <a:pt x="55167" y="138335"/>
                  </a:lnTo>
                  <a:lnTo>
                    <a:pt x="32290" y="148466"/>
                  </a:lnTo>
                  <a:lnTo>
                    <a:pt x="18160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SMARTInkShape-4076"/>
            <p:cNvSpPr/>
            <p:nvPr>
              <p:custDataLst>
                <p:tags r:id="rId95"/>
              </p:custDataLst>
            </p:nvPr>
          </p:nvSpPr>
          <p:spPr>
            <a:xfrm>
              <a:off x="11055348" y="514350"/>
              <a:ext cx="3146" cy="82551"/>
            </a:xfrm>
            <a:custGeom>
              <a:avLst/>
              <a:gdLst/>
              <a:ahLst/>
              <a:cxnLst/>
              <a:rect l="0" t="0" r="0" b="0"/>
              <a:pathLst>
                <a:path w="3146" h="82551">
                  <a:moveTo>
                    <a:pt x="2" y="0"/>
                  </a:moveTo>
                  <a:lnTo>
                    <a:pt x="2" y="0"/>
                  </a:lnTo>
                  <a:lnTo>
                    <a:pt x="0" y="42063"/>
                  </a:lnTo>
                  <a:lnTo>
                    <a:pt x="3145" y="72123"/>
                  </a:lnTo>
                  <a:lnTo>
                    <a:pt x="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SMARTInkShape-4077"/>
            <p:cNvSpPr/>
            <p:nvPr>
              <p:custDataLst>
                <p:tags r:id="rId96"/>
              </p:custDataLst>
            </p:nvPr>
          </p:nvSpPr>
          <p:spPr>
            <a:xfrm>
              <a:off x="9823450" y="575098"/>
              <a:ext cx="127001" cy="103372"/>
            </a:xfrm>
            <a:custGeom>
              <a:avLst/>
              <a:gdLst/>
              <a:ahLst/>
              <a:cxnLst/>
              <a:rect l="0" t="0" r="0" b="0"/>
              <a:pathLst>
                <a:path w="127001" h="103372">
                  <a:moveTo>
                    <a:pt x="0" y="9102"/>
                  </a:moveTo>
                  <a:lnTo>
                    <a:pt x="0" y="9102"/>
                  </a:lnTo>
                  <a:lnTo>
                    <a:pt x="3371" y="9102"/>
                  </a:lnTo>
                  <a:lnTo>
                    <a:pt x="6907" y="7221"/>
                  </a:lnTo>
                  <a:lnTo>
                    <a:pt x="8839" y="5731"/>
                  </a:lnTo>
                  <a:lnTo>
                    <a:pt x="25040" y="264"/>
                  </a:lnTo>
                  <a:lnTo>
                    <a:pt x="36057" y="0"/>
                  </a:lnTo>
                  <a:lnTo>
                    <a:pt x="40972" y="917"/>
                  </a:lnTo>
                  <a:lnTo>
                    <a:pt x="50195" y="7581"/>
                  </a:lnTo>
                  <a:lnTo>
                    <a:pt x="54630" y="12321"/>
                  </a:lnTo>
                  <a:lnTo>
                    <a:pt x="59558" y="23233"/>
                  </a:lnTo>
                  <a:lnTo>
                    <a:pt x="60873" y="29106"/>
                  </a:lnTo>
                  <a:lnTo>
                    <a:pt x="58569" y="41276"/>
                  </a:lnTo>
                  <a:lnTo>
                    <a:pt x="35216" y="85893"/>
                  </a:lnTo>
                  <a:lnTo>
                    <a:pt x="32435" y="97283"/>
                  </a:lnTo>
                  <a:lnTo>
                    <a:pt x="31884" y="102956"/>
                  </a:lnTo>
                  <a:lnTo>
                    <a:pt x="57123" y="103371"/>
                  </a:lnTo>
                  <a:lnTo>
                    <a:pt x="96079" y="95508"/>
                  </a:lnTo>
                  <a:lnTo>
                    <a:pt x="127000" y="8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SMARTInkShape-4078"/>
            <p:cNvSpPr/>
            <p:nvPr>
              <p:custDataLst>
                <p:tags r:id="rId97"/>
              </p:custDataLst>
            </p:nvPr>
          </p:nvSpPr>
          <p:spPr>
            <a:xfrm>
              <a:off x="10865221" y="400050"/>
              <a:ext cx="145680" cy="170949"/>
            </a:xfrm>
            <a:custGeom>
              <a:avLst/>
              <a:gdLst/>
              <a:ahLst/>
              <a:cxnLst/>
              <a:rect l="0" t="0" r="0" b="0"/>
              <a:pathLst>
                <a:path w="145680" h="170949">
                  <a:moveTo>
                    <a:pt x="145679" y="0"/>
                  </a:moveTo>
                  <a:lnTo>
                    <a:pt x="145679" y="0"/>
                  </a:lnTo>
                  <a:lnTo>
                    <a:pt x="142023" y="0"/>
                  </a:lnTo>
                  <a:lnTo>
                    <a:pt x="143581" y="0"/>
                  </a:lnTo>
                  <a:lnTo>
                    <a:pt x="98612" y="5026"/>
                  </a:lnTo>
                  <a:lnTo>
                    <a:pt x="78568" y="6881"/>
                  </a:lnTo>
                  <a:lnTo>
                    <a:pt x="64096" y="13485"/>
                  </a:lnTo>
                  <a:lnTo>
                    <a:pt x="38488" y="30963"/>
                  </a:lnTo>
                  <a:lnTo>
                    <a:pt x="31009" y="41043"/>
                  </a:lnTo>
                  <a:lnTo>
                    <a:pt x="18911" y="82171"/>
                  </a:lnTo>
                  <a:lnTo>
                    <a:pt x="8127" y="127786"/>
                  </a:lnTo>
                  <a:lnTo>
                    <a:pt x="0" y="162292"/>
                  </a:lnTo>
                  <a:lnTo>
                    <a:pt x="1675" y="165733"/>
                  </a:lnTo>
                  <a:lnTo>
                    <a:pt x="3109" y="167639"/>
                  </a:lnTo>
                  <a:lnTo>
                    <a:pt x="46427" y="170948"/>
                  </a:lnTo>
                  <a:lnTo>
                    <a:pt x="89674" y="167020"/>
                  </a:lnTo>
                  <a:lnTo>
                    <a:pt x="106820" y="164963"/>
                  </a:lnTo>
                  <a:lnTo>
                    <a:pt x="12027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SMARTInkShape-4079"/>
            <p:cNvSpPr/>
            <p:nvPr>
              <p:custDataLst>
                <p:tags r:id="rId98"/>
              </p:custDataLst>
            </p:nvPr>
          </p:nvSpPr>
          <p:spPr>
            <a:xfrm>
              <a:off x="8630173" y="495300"/>
              <a:ext cx="113778" cy="143158"/>
            </a:xfrm>
            <a:custGeom>
              <a:avLst/>
              <a:gdLst/>
              <a:ahLst/>
              <a:cxnLst/>
              <a:rect l="0" t="0" r="0" b="0"/>
              <a:pathLst>
                <a:path w="113778" h="143158">
                  <a:moveTo>
                    <a:pt x="12177" y="50800"/>
                  </a:moveTo>
                  <a:lnTo>
                    <a:pt x="12177" y="50800"/>
                  </a:lnTo>
                  <a:lnTo>
                    <a:pt x="0" y="44712"/>
                  </a:lnTo>
                  <a:lnTo>
                    <a:pt x="3003" y="44527"/>
                  </a:lnTo>
                  <a:lnTo>
                    <a:pt x="15102" y="51215"/>
                  </a:lnTo>
                  <a:lnTo>
                    <a:pt x="32094" y="65504"/>
                  </a:lnTo>
                  <a:lnTo>
                    <a:pt x="38667" y="80854"/>
                  </a:lnTo>
                  <a:lnTo>
                    <a:pt x="46893" y="123249"/>
                  </a:lnTo>
                  <a:lnTo>
                    <a:pt x="45715" y="134975"/>
                  </a:lnTo>
                  <a:lnTo>
                    <a:pt x="44414" y="138667"/>
                  </a:lnTo>
                  <a:lnTo>
                    <a:pt x="42839" y="141128"/>
                  </a:lnTo>
                  <a:lnTo>
                    <a:pt x="41085" y="142769"/>
                  </a:lnTo>
                  <a:lnTo>
                    <a:pt x="39210" y="143157"/>
                  </a:lnTo>
                  <a:lnTo>
                    <a:pt x="37256" y="142710"/>
                  </a:lnTo>
                  <a:lnTo>
                    <a:pt x="35245" y="141707"/>
                  </a:lnTo>
                  <a:lnTo>
                    <a:pt x="33904" y="138921"/>
                  </a:lnTo>
                  <a:lnTo>
                    <a:pt x="32416" y="130182"/>
                  </a:lnTo>
                  <a:lnTo>
                    <a:pt x="37237" y="97185"/>
                  </a:lnTo>
                  <a:lnTo>
                    <a:pt x="49313" y="67052"/>
                  </a:lnTo>
                  <a:lnTo>
                    <a:pt x="90506" y="21469"/>
                  </a:lnTo>
                  <a:lnTo>
                    <a:pt x="113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1" name="SMARTInkShape-4080"/>
            <p:cNvSpPr/>
            <p:nvPr>
              <p:custDataLst>
                <p:tags r:id="rId99"/>
              </p:custDataLst>
            </p:nvPr>
          </p:nvSpPr>
          <p:spPr>
            <a:xfrm>
              <a:off x="11766745" y="400050"/>
              <a:ext cx="88706" cy="157555"/>
            </a:xfrm>
            <a:custGeom>
              <a:avLst/>
              <a:gdLst/>
              <a:ahLst/>
              <a:cxnLst/>
              <a:rect l="0" t="0" r="0" b="0"/>
              <a:pathLst>
                <a:path w="88706" h="157555">
                  <a:moveTo>
                    <a:pt x="88705" y="0"/>
                  </a:moveTo>
                  <a:lnTo>
                    <a:pt x="88705" y="0"/>
                  </a:lnTo>
                  <a:lnTo>
                    <a:pt x="76496" y="0"/>
                  </a:lnTo>
                  <a:lnTo>
                    <a:pt x="70814" y="1881"/>
                  </a:lnTo>
                  <a:lnTo>
                    <a:pt x="54861" y="11537"/>
                  </a:lnTo>
                  <a:lnTo>
                    <a:pt x="27035" y="51291"/>
                  </a:lnTo>
                  <a:lnTo>
                    <a:pt x="4843" y="96676"/>
                  </a:lnTo>
                  <a:lnTo>
                    <a:pt x="800" y="120932"/>
                  </a:lnTo>
                  <a:lnTo>
                    <a:pt x="0" y="139364"/>
                  </a:lnTo>
                  <a:lnTo>
                    <a:pt x="641" y="141592"/>
                  </a:lnTo>
                  <a:lnTo>
                    <a:pt x="1774" y="143078"/>
                  </a:lnTo>
                  <a:lnTo>
                    <a:pt x="21479" y="154714"/>
                  </a:lnTo>
                  <a:lnTo>
                    <a:pt x="38682" y="157554"/>
                  </a:lnTo>
                  <a:lnTo>
                    <a:pt x="69336" y="153178"/>
                  </a:lnTo>
                  <a:lnTo>
                    <a:pt x="74922" y="150864"/>
                  </a:lnTo>
                  <a:lnTo>
                    <a:pt x="8235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SMARTInkShape-4081"/>
            <p:cNvSpPr/>
            <p:nvPr>
              <p:custDataLst>
                <p:tags r:id="rId100"/>
              </p:custDataLst>
            </p:nvPr>
          </p:nvSpPr>
          <p:spPr>
            <a:xfrm>
              <a:off x="11663729" y="394117"/>
              <a:ext cx="70994" cy="188873"/>
            </a:xfrm>
            <a:custGeom>
              <a:avLst/>
              <a:gdLst/>
              <a:ahLst/>
              <a:cxnLst/>
              <a:rect l="0" t="0" r="0" b="0"/>
              <a:pathLst>
                <a:path w="70994" h="188873">
                  <a:moveTo>
                    <a:pt x="64721" y="18633"/>
                  </a:moveTo>
                  <a:lnTo>
                    <a:pt x="64721" y="18633"/>
                  </a:lnTo>
                  <a:lnTo>
                    <a:pt x="69747" y="6700"/>
                  </a:lnTo>
                  <a:lnTo>
                    <a:pt x="70993" y="0"/>
                  </a:lnTo>
                  <a:lnTo>
                    <a:pt x="60934" y="3077"/>
                  </a:lnTo>
                  <a:lnTo>
                    <a:pt x="52216" y="10308"/>
                  </a:lnTo>
                  <a:lnTo>
                    <a:pt x="42937" y="23400"/>
                  </a:lnTo>
                  <a:lnTo>
                    <a:pt x="25811" y="58537"/>
                  </a:lnTo>
                  <a:lnTo>
                    <a:pt x="8741" y="100228"/>
                  </a:lnTo>
                  <a:lnTo>
                    <a:pt x="0" y="141038"/>
                  </a:lnTo>
                  <a:lnTo>
                    <a:pt x="2651" y="175221"/>
                  </a:lnTo>
                  <a:lnTo>
                    <a:pt x="4291" y="182292"/>
                  </a:lnTo>
                  <a:lnTo>
                    <a:pt x="8207" y="186300"/>
                  </a:lnTo>
                  <a:lnTo>
                    <a:pt x="13639" y="188266"/>
                  </a:lnTo>
                  <a:lnTo>
                    <a:pt x="20083" y="188872"/>
                  </a:lnTo>
                  <a:lnTo>
                    <a:pt x="64721" y="17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3" name="SMARTInkShape-4082"/>
            <p:cNvSpPr/>
            <p:nvPr>
              <p:custDataLst>
                <p:tags r:id="rId101"/>
              </p:custDataLst>
            </p:nvPr>
          </p:nvSpPr>
          <p:spPr>
            <a:xfrm>
              <a:off x="10623612" y="495300"/>
              <a:ext cx="38039" cy="133351"/>
            </a:xfrm>
            <a:custGeom>
              <a:avLst/>
              <a:gdLst/>
              <a:ahLst/>
              <a:cxnLst/>
              <a:rect l="0" t="0" r="0" b="0"/>
              <a:pathLst>
                <a:path w="38039" h="133351">
                  <a:moveTo>
                    <a:pt x="38038" y="0"/>
                  </a:moveTo>
                  <a:lnTo>
                    <a:pt x="38038" y="0"/>
                  </a:lnTo>
                  <a:lnTo>
                    <a:pt x="11524" y="40821"/>
                  </a:lnTo>
                  <a:lnTo>
                    <a:pt x="3205" y="74352"/>
                  </a:lnTo>
                  <a:lnTo>
                    <a:pt x="0" y="96134"/>
                  </a:lnTo>
                  <a:lnTo>
                    <a:pt x="1391" y="109951"/>
                  </a:lnTo>
                  <a:lnTo>
                    <a:pt x="5845" y="118456"/>
                  </a:lnTo>
                  <a:lnTo>
                    <a:pt x="2533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4" name="SMARTInkShape-4083"/>
            <p:cNvSpPr/>
            <p:nvPr>
              <p:custDataLst>
                <p:tags r:id="rId102"/>
              </p:custDataLst>
            </p:nvPr>
          </p:nvSpPr>
          <p:spPr>
            <a:xfrm>
              <a:off x="9386835" y="419100"/>
              <a:ext cx="128656" cy="225461"/>
            </a:xfrm>
            <a:custGeom>
              <a:avLst/>
              <a:gdLst/>
              <a:ahLst/>
              <a:cxnLst/>
              <a:rect l="0" t="0" r="0" b="0"/>
              <a:pathLst>
                <a:path w="128656" h="225461">
                  <a:moveTo>
                    <a:pt x="23865" y="0"/>
                  </a:moveTo>
                  <a:lnTo>
                    <a:pt x="23865" y="0"/>
                  </a:lnTo>
                  <a:lnTo>
                    <a:pt x="15026" y="24419"/>
                  </a:lnTo>
                  <a:lnTo>
                    <a:pt x="6858" y="70884"/>
                  </a:lnTo>
                  <a:lnTo>
                    <a:pt x="1265" y="112411"/>
                  </a:lnTo>
                  <a:lnTo>
                    <a:pt x="0" y="151135"/>
                  </a:lnTo>
                  <a:lnTo>
                    <a:pt x="5191" y="183853"/>
                  </a:lnTo>
                  <a:lnTo>
                    <a:pt x="14154" y="200246"/>
                  </a:lnTo>
                  <a:lnTo>
                    <a:pt x="31101" y="218004"/>
                  </a:lnTo>
                  <a:lnTo>
                    <a:pt x="45189" y="223891"/>
                  </a:lnTo>
                  <a:lnTo>
                    <a:pt x="52897" y="225460"/>
                  </a:lnTo>
                  <a:lnTo>
                    <a:pt x="60152" y="223685"/>
                  </a:lnTo>
                  <a:lnTo>
                    <a:pt x="87008" y="202438"/>
                  </a:lnTo>
                  <a:lnTo>
                    <a:pt x="99200" y="188750"/>
                  </a:lnTo>
                  <a:lnTo>
                    <a:pt x="118526" y="145574"/>
                  </a:lnTo>
                  <a:lnTo>
                    <a:pt x="127877" y="99577"/>
                  </a:lnTo>
                  <a:lnTo>
                    <a:pt x="128655" y="69657"/>
                  </a:lnTo>
                  <a:lnTo>
                    <a:pt x="120650" y="25044"/>
                  </a:lnTo>
                  <a:lnTo>
                    <a:pt x="120844" y="20929"/>
                  </a:lnTo>
                  <a:lnTo>
                    <a:pt x="121679" y="18186"/>
                  </a:lnTo>
                  <a:lnTo>
                    <a:pt x="123782" y="14433"/>
                  </a:lnTo>
                  <a:lnTo>
                    <a:pt x="125244" y="7554"/>
                  </a:lnTo>
                  <a:lnTo>
                    <a:pt x="1191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5" name="SMARTInkShape-4084"/>
            <p:cNvSpPr/>
            <p:nvPr>
              <p:custDataLst>
                <p:tags r:id="rId103"/>
              </p:custDataLst>
            </p:nvPr>
          </p:nvSpPr>
          <p:spPr>
            <a:xfrm>
              <a:off x="9211719" y="565150"/>
              <a:ext cx="5502" cy="101601"/>
            </a:xfrm>
            <a:custGeom>
              <a:avLst/>
              <a:gdLst/>
              <a:ahLst/>
              <a:cxnLst/>
              <a:rect l="0" t="0" r="0" b="0"/>
              <a:pathLst>
                <a:path w="5502" h="101601">
                  <a:moveTo>
                    <a:pt x="2131" y="0"/>
                  </a:moveTo>
                  <a:lnTo>
                    <a:pt x="2131" y="0"/>
                  </a:lnTo>
                  <a:lnTo>
                    <a:pt x="5501" y="6742"/>
                  </a:lnTo>
                  <a:lnTo>
                    <a:pt x="5274" y="15696"/>
                  </a:lnTo>
                  <a:lnTo>
                    <a:pt x="4234" y="27437"/>
                  </a:lnTo>
                  <a:lnTo>
                    <a:pt x="5496" y="50620"/>
                  </a:lnTo>
                  <a:lnTo>
                    <a:pt x="0" y="84056"/>
                  </a:lnTo>
                  <a:lnTo>
                    <a:pt x="213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6" name="SMARTInkShape-4085"/>
            <p:cNvSpPr/>
            <p:nvPr>
              <p:custDataLst>
                <p:tags r:id="rId104"/>
              </p:custDataLst>
            </p:nvPr>
          </p:nvSpPr>
          <p:spPr>
            <a:xfrm>
              <a:off x="11106150" y="374650"/>
              <a:ext cx="74780" cy="254001"/>
            </a:xfrm>
            <a:custGeom>
              <a:avLst/>
              <a:gdLst/>
              <a:ahLst/>
              <a:cxnLst/>
              <a:rect l="0" t="0" r="0" b="0"/>
              <a:pathLst>
                <a:path w="74780" h="254001">
                  <a:moveTo>
                    <a:pt x="19050" y="0"/>
                  </a:moveTo>
                  <a:lnTo>
                    <a:pt x="19050" y="0"/>
                  </a:lnTo>
                  <a:lnTo>
                    <a:pt x="29162" y="0"/>
                  </a:lnTo>
                  <a:lnTo>
                    <a:pt x="41653" y="7526"/>
                  </a:lnTo>
                  <a:lnTo>
                    <a:pt x="55907" y="22395"/>
                  </a:lnTo>
                  <a:lnTo>
                    <a:pt x="69298" y="45466"/>
                  </a:lnTo>
                  <a:lnTo>
                    <a:pt x="74779" y="74065"/>
                  </a:lnTo>
                  <a:lnTo>
                    <a:pt x="74157" y="106295"/>
                  </a:lnTo>
                  <a:lnTo>
                    <a:pt x="69177" y="141787"/>
                  </a:lnTo>
                  <a:lnTo>
                    <a:pt x="58498" y="174965"/>
                  </a:lnTo>
                  <a:lnTo>
                    <a:pt x="42933" y="20476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SMARTInkShape-4086"/>
            <p:cNvSpPr/>
            <p:nvPr>
              <p:custDataLst>
                <p:tags r:id="rId105"/>
              </p:custDataLst>
            </p:nvPr>
          </p:nvSpPr>
          <p:spPr>
            <a:xfrm>
              <a:off x="10890250" y="4826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47702" y="1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SMARTInkShape-4087"/>
            <p:cNvSpPr/>
            <p:nvPr>
              <p:custDataLst>
                <p:tags r:id="rId106"/>
              </p:custDataLst>
            </p:nvPr>
          </p:nvSpPr>
          <p:spPr>
            <a:xfrm>
              <a:off x="11507083" y="463550"/>
              <a:ext cx="113418" cy="150255"/>
            </a:xfrm>
            <a:custGeom>
              <a:avLst/>
              <a:gdLst/>
              <a:ahLst/>
              <a:cxnLst/>
              <a:rect l="0" t="0" r="0" b="0"/>
              <a:pathLst>
                <a:path w="113418" h="150255">
                  <a:moveTo>
                    <a:pt x="5467" y="63500"/>
                  </a:moveTo>
                  <a:lnTo>
                    <a:pt x="5467" y="63500"/>
                  </a:lnTo>
                  <a:lnTo>
                    <a:pt x="2096" y="63500"/>
                  </a:lnTo>
                  <a:lnTo>
                    <a:pt x="1104" y="62794"/>
                  </a:lnTo>
                  <a:lnTo>
                    <a:pt x="441" y="61619"/>
                  </a:lnTo>
                  <a:lnTo>
                    <a:pt x="0" y="60129"/>
                  </a:lnTo>
                  <a:lnTo>
                    <a:pt x="410" y="59136"/>
                  </a:lnTo>
                  <a:lnTo>
                    <a:pt x="1391" y="58474"/>
                  </a:lnTo>
                  <a:lnTo>
                    <a:pt x="5772" y="57738"/>
                  </a:lnTo>
                  <a:lnTo>
                    <a:pt x="14775" y="57412"/>
                  </a:lnTo>
                  <a:lnTo>
                    <a:pt x="31744" y="63969"/>
                  </a:lnTo>
                  <a:lnTo>
                    <a:pt x="40196" y="74762"/>
                  </a:lnTo>
                  <a:lnTo>
                    <a:pt x="45597" y="89672"/>
                  </a:lnTo>
                  <a:lnTo>
                    <a:pt x="47930" y="116489"/>
                  </a:lnTo>
                  <a:lnTo>
                    <a:pt x="44468" y="137056"/>
                  </a:lnTo>
                  <a:lnTo>
                    <a:pt x="40910" y="145110"/>
                  </a:lnTo>
                  <a:lnTo>
                    <a:pt x="36977" y="149160"/>
                  </a:lnTo>
                  <a:lnTo>
                    <a:pt x="34939" y="150240"/>
                  </a:lnTo>
                  <a:lnTo>
                    <a:pt x="32876" y="150254"/>
                  </a:lnTo>
                  <a:lnTo>
                    <a:pt x="28702" y="148389"/>
                  </a:lnTo>
                  <a:lnTo>
                    <a:pt x="26377" y="141445"/>
                  </a:lnTo>
                  <a:lnTo>
                    <a:pt x="25757" y="136630"/>
                  </a:lnTo>
                  <a:lnTo>
                    <a:pt x="34997" y="106256"/>
                  </a:lnTo>
                  <a:lnTo>
                    <a:pt x="57882" y="62606"/>
                  </a:lnTo>
                  <a:lnTo>
                    <a:pt x="96888" y="1697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9" name="SMARTInkShape-4088"/>
            <p:cNvSpPr/>
            <p:nvPr>
              <p:custDataLst>
                <p:tags r:id="rId107"/>
              </p:custDataLst>
            </p:nvPr>
          </p:nvSpPr>
          <p:spPr>
            <a:xfrm>
              <a:off x="10248900" y="596900"/>
              <a:ext cx="101601" cy="6273"/>
            </a:xfrm>
            <a:custGeom>
              <a:avLst/>
              <a:gdLst/>
              <a:ahLst/>
              <a:cxnLst/>
              <a:rect l="0" t="0" r="0" b="0"/>
              <a:pathLst>
                <a:path w="101601" h="62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2"/>
                  </a:lnTo>
                  <a:lnTo>
                    <a:pt x="44812" y="627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0" name="SMARTInkShape-4089"/>
            <p:cNvSpPr/>
            <p:nvPr>
              <p:custDataLst>
                <p:tags r:id="rId108"/>
              </p:custDataLst>
            </p:nvPr>
          </p:nvSpPr>
          <p:spPr>
            <a:xfrm>
              <a:off x="10229850" y="520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5502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1" name="SMARTInkShape-4090"/>
            <p:cNvSpPr/>
            <p:nvPr>
              <p:custDataLst>
                <p:tags r:id="rId109"/>
              </p:custDataLst>
            </p:nvPr>
          </p:nvSpPr>
          <p:spPr>
            <a:xfrm>
              <a:off x="9017000" y="514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5155" y="17169"/>
                  </a:lnTo>
                  <a:lnTo>
                    <a:pt x="81576" y="102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2" name="SMARTInkShape-4091"/>
            <p:cNvSpPr/>
            <p:nvPr>
              <p:custDataLst>
                <p:tags r:id="rId110"/>
              </p:custDataLst>
            </p:nvPr>
          </p:nvSpPr>
          <p:spPr>
            <a:xfrm>
              <a:off x="10480299" y="371000"/>
              <a:ext cx="114034" cy="286449"/>
            </a:xfrm>
            <a:custGeom>
              <a:avLst/>
              <a:gdLst/>
              <a:ahLst/>
              <a:cxnLst/>
              <a:rect l="0" t="0" r="0" b="0"/>
              <a:pathLst>
                <a:path w="114034" h="286449">
                  <a:moveTo>
                    <a:pt x="35301" y="79850"/>
                  </a:moveTo>
                  <a:lnTo>
                    <a:pt x="35301" y="79850"/>
                  </a:lnTo>
                  <a:lnTo>
                    <a:pt x="28558" y="79850"/>
                  </a:lnTo>
                  <a:lnTo>
                    <a:pt x="27279" y="80556"/>
                  </a:lnTo>
                  <a:lnTo>
                    <a:pt x="27130" y="81731"/>
                  </a:lnTo>
                  <a:lnTo>
                    <a:pt x="27738" y="83221"/>
                  </a:lnTo>
                  <a:lnTo>
                    <a:pt x="13095" y="124108"/>
                  </a:lnTo>
                  <a:lnTo>
                    <a:pt x="4266" y="150320"/>
                  </a:lnTo>
                  <a:lnTo>
                    <a:pt x="0" y="192844"/>
                  </a:lnTo>
                  <a:lnTo>
                    <a:pt x="2184" y="235312"/>
                  </a:lnTo>
                  <a:lnTo>
                    <a:pt x="3431" y="282758"/>
                  </a:lnTo>
                  <a:lnTo>
                    <a:pt x="3498" y="286448"/>
                  </a:lnTo>
                  <a:lnTo>
                    <a:pt x="3547" y="247046"/>
                  </a:lnTo>
                  <a:lnTo>
                    <a:pt x="11075" y="212720"/>
                  </a:lnTo>
                  <a:lnTo>
                    <a:pt x="21711" y="168537"/>
                  </a:lnTo>
                  <a:lnTo>
                    <a:pt x="25536" y="143913"/>
                  </a:lnTo>
                  <a:lnTo>
                    <a:pt x="28792" y="118326"/>
                  </a:lnTo>
                  <a:lnTo>
                    <a:pt x="34288" y="74843"/>
                  </a:lnTo>
                  <a:lnTo>
                    <a:pt x="43232" y="28037"/>
                  </a:lnTo>
                  <a:lnTo>
                    <a:pt x="46938" y="17791"/>
                  </a:lnTo>
                  <a:lnTo>
                    <a:pt x="52937" y="10255"/>
                  </a:lnTo>
                  <a:lnTo>
                    <a:pt x="69008" y="0"/>
                  </a:lnTo>
                  <a:lnTo>
                    <a:pt x="78941" y="1922"/>
                  </a:lnTo>
                  <a:lnTo>
                    <a:pt x="101262" y="17229"/>
                  </a:lnTo>
                  <a:lnTo>
                    <a:pt x="108202" y="27519"/>
                  </a:lnTo>
                  <a:lnTo>
                    <a:pt x="114033" y="50242"/>
                  </a:lnTo>
                  <a:lnTo>
                    <a:pt x="110511" y="70689"/>
                  </a:lnTo>
                  <a:lnTo>
                    <a:pt x="96625" y="96186"/>
                  </a:lnTo>
                  <a:lnTo>
                    <a:pt x="84429" y="108982"/>
                  </a:lnTo>
                  <a:lnTo>
                    <a:pt x="59247" y="121065"/>
                  </a:lnTo>
                  <a:lnTo>
                    <a:pt x="48001" y="12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" name="SMARTInkShape-4092"/>
            <p:cNvSpPr/>
            <p:nvPr>
              <p:custDataLst>
                <p:tags r:id="rId111"/>
              </p:custDataLst>
            </p:nvPr>
          </p:nvSpPr>
          <p:spPr>
            <a:xfrm>
              <a:off x="11316659" y="438150"/>
              <a:ext cx="11742" cy="158751"/>
            </a:xfrm>
            <a:custGeom>
              <a:avLst/>
              <a:gdLst/>
              <a:ahLst/>
              <a:cxnLst/>
              <a:rect l="0" t="0" r="0" b="0"/>
              <a:pathLst>
                <a:path w="11742" h="158751">
                  <a:moveTo>
                    <a:pt x="11741" y="0"/>
                  </a:moveTo>
                  <a:lnTo>
                    <a:pt x="11741" y="0"/>
                  </a:lnTo>
                  <a:lnTo>
                    <a:pt x="6274" y="0"/>
                  </a:lnTo>
                  <a:lnTo>
                    <a:pt x="2281" y="6742"/>
                  </a:lnTo>
                  <a:lnTo>
                    <a:pt x="0" y="24419"/>
                  </a:lnTo>
                  <a:lnTo>
                    <a:pt x="3595" y="65815"/>
                  </a:lnTo>
                  <a:lnTo>
                    <a:pt x="5035" y="112876"/>
                  </a:lnTo>
                  <a:lnTo>
                    <a:pt x="539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" name="SMARTInkShape-4093"/>
            <p:cNvSpPr/>
            <p:nvPr>
              <p:custDataLst>
                <p:tags r:id="rId112"/>
              </p:custDataLst>
            </p:nvPr>
          </p:nvSpPr>
          <p:spPr>
            <a:xfrm>
              <a:off x="10579983" y="534544"/>
              <a:ext cx="63985" cy="109455"/>
            </a:xfrm>
            <a:custGeom>
              <a:avLst/>
              <a:gdLst/>
              <a:ahLst/>
              <a:cxnLst/>
              <a:rect l="0" t="0" r="0" b="0"/>
              <a:pathLst>
                <a:path w="63985" h="109455">
                  <a:moveTo>
                    <a:pt x="5467" y="11556"/>
                  </a:moveTo>
                  <a:lnTo>
                    <a:pt x="5467" y="11556"/>
                  </a:lnTo>
                  <a:lnTo>
                    <a:pt x="2097" y="11556"/>
                  </a:lnTo>
                  <a:lnTo>
                    <a:pt x="1104" y="10850"/>
                  </a:lnTo>
                  <a:lnTo>
                    <a:pt x="441" y="9675"/>
                  </a:lnTo>
                  <a:lnTo>
                    <a:pt x="0" y="8185"/>
                  </a:lnTo>
                  <a:lnTo>
                    <a:pt x="1116" y="6486"/>
                  </a:lnTo>
                  <a:lnTo>
                    <a:pt x="6120" y="2718"/>
                  </a:lnTo>
                  <a:lnTo>
                    <a:pt x="20242" y="0"/>
                  </a:lnTo>
                  <a:lnTo>
                    <a:pt x="31789" y="5009"/>
                  </a:lnTo>
                  <a:lnTo>
                    <a:pt x="59818" y="28842"/>
                  </a:lnTo>
                  <a:lnTo>
                    <a:pt x="63574" y="40014"/>
                  </a:lnTo>
                  <a:lnTo>
                    <a:pt x="63984" y="69359"/>
                  </a:lnTo>
                  <a:lnTo>
                    <a:pt x="59461" y="90398"/>
                  </a:lnTo>
                  <a:lnTo>
                    <a:pt x="53454" y="103041"/>
                  </a:lnTo>
                  <a:lnTo>
                    <a:pt x="48431" y="108661"/>
                  </a:lnTo>
                  <a:lnTo>
                    <a:pt x="46810" y="109454"/>
                  </a:lnTo>
                  <a:lnTo>
                    <a:pt x="45729" y="109277"/>
                  </a:lnTo>
                  <a:lnTo>
                    <a:pt x="43567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5" name="SMARTInkShape-4094"/>
            <p:cNvSpPr/>
            <p:nvPr>
              <p:custDataLst>
                <p:tags r:id="rId113"/>
              </p:custDataLst>
            </p:nvPr>
          </p:nvSpPr>
          <p:spPr>
            <a:xfrm>
              <a:off x="9667354" y="368676"/>
              <a:ext cx="122582" cy="262737"/>
            </a:xfrm>
            <a:custGeom>
              <a:avLst/>
              <a:gdLst/>
              <a:ahLst/>
              <a:cxnLst/>
              <a:rect l="0" t="0" r="0" b="0"/>
              <a:pathLst>
                <a:path w="122582" h="262737">
                  <a:moveTo>
                    <a:pt x="111646" y="31374"/>
                  </a:moveTo>
                  <a:lnTo>
                    <a:pt x="111646" y="31374"/>
                  </a:lnTo>
                  <a:lnTo>
                    <a:pt x="120374" y="21940"/>
                  </a:lnTo>
                  <a:lnTo>
                    <a:pt x="122581" y="17068"/>
                  </a:lnTo>
                  <a:lnTo>
                    <a:pt x="121758" y="14781"/>
                  </a:lnTo>
                  <a:lnTo>
                    <a:pt x="117081" y="10359"/>
                  </a:lnTo>
                  <a:lnTo>
                    <a:pt x="98217" y="2476"/>
                  </a:lnTo>
                  <a:lnTo>
                    <a:pt x="75844" y="0"/>
                  </a:lnTo>
                  <a:lnTo>
                    <a:pt x="35972" y="13963"/>
                  </a:lnTo>
                  <a:lnTo>
                    <a:pt x="26743" y="20343"/>
                  </a:lnTo>
                  <a:lnTo>
                    <a:pt x="8326" y="39308"/>
                  </a:lnTo>
                  <a:lnTo>
                    <a:pt x="2226" y="53009"/>
                  </a:lnTo>
                  <a:lnTo>
                    <a:pt x="220" y="68506"/>
                  </a:lnTo>
                  <a:lnTo>
                    <a:pt x="3098" y="109842"/>
                  </a:lnTo>
                  <a:lnTo>
                    <a:pt x="474" y="157070"/>
                  </a:lnTo>
                  <a:lnTo>
                    <a:pt x="3271" y="204194"/>
                  </a:lnTo>
                  <a:lnTo>
                    <a:pt x="1730" y="233590"/>
                  </a:lnTo>
                  <a:lnTo>
                    <a:pt x="0" y="245426"/>
                  </a:lnTo>
                  <a:lnTo>
                    <a:pt x="1582" y="253038"/>
                  </a:lnTo>
                  <a:lnTo>
                    <a:pt x="5108" y="255350"/>
                  </a:lnTo>
                  <a:lnTo>
                    <a:pt x="35493" y="262736"/>
                  </a:lnTo>
                  <a:lnTo>
                    <a:pt x="61251" y="261890"/>
                  </a:lnTo>
                  <a:lnTo>
                    <a:pt x="85647" y="255283"/>
                  </a:lnTo>
                  <a:lnTo>
                    <a:pt x="98946" y="247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" name="SMARTInkShape-4095"/>
            <p:cNvSpPr/>
            <p:nvPr>
              <p:custDataLst>
                <p:tags r:id="rId114"/>
              </p:custDataLst>
            </p:nvPr>
          </p:nvSpPr>
          <p:spPr>
            <a:xfrm>
              <a:off x="9645650" y="5143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5487" y="19625"/>
                  </a:lnTo>
                  <a:lnTo>
                    <a:pt x="75112" y="1020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SMARTInkShape-4096"/>
            <p:cNvSpPr/>
            <p:nvPr>
              <p:custDataLst>
                <p:tags r:id="rId115"/>
              </p:custDataLst>
            </p:nvPr>
          </p:nvSpPr>
          <p:spPr>
            <a:xfrm>
              <a:off x="11963400" y="343423"/>
              <a:ext cx="97666" cy="310628"/>
            </a:xfrm>
            <a:custGeom>
              <a:avLst/>
              <a:gdLst/>
              <a:ahLst/>
              <a:cxnLst/>
              <a:rect l="0" t="0" r="0" b="0"/>
              <a:pathLst>
                <a:path w="97666" h="310628">
                  <a:moveTo>
                    <a:pt x="50800" y="12177"/>
                  </a:moveTo>
                  <a:lnTo>
                    <a:pt x="50800" y="12177"/>
                  </a:lnTo>
                  <a:lnTo>
                    <a:pt x="50800" y="1242"/>
                  </a:lnTo>
                  <a:lnTo>
                    <a:pt x="51504" y="654"/>
                  </a:lnTo>
                  <a:lnTo>
                    <a:pt x="54170" y="0"/>
                  </a:lnTo>
                  <a:lnTo>
                    <a:pt x="59589" y="3472"/>
                  </a:lnTo>
                  <a:lnTo>
                    <a:pt x="63008" y="6374"/>
                  </a:lnTo>
                  <a:lnTo>
                    <a:pt x="77933" y="30684"/>
                  </a:lnTo>
                  <a:lnTo>
                    <a:pt x="92394" y="74810"/>
                  </a:lnTo>
                  <a:lnTo>
                    <a:pt x="97510" y="113627"/>
                  </a:lnTo>
                  <a:lnTo>
                    <a:pt x="97665" y="156044"/>
                  </a:lnTo>
                  <a:lnTo>
                    <a:pt x="90677" y="198414"/>
                  </a:lnTo>
                  <a:lnTo>
                    <a:pt x="78216" y="245080"/>
                  </a:lnTo>
                  <a:lnTo>
                    <a:pt x="62216" y="274507"/>
                  </a:lnTo>
                  <a:lnTo>
                    <a:pt x="18143" y="301297"/>
                  </a:lnTo>
                  <a:lnTo>
                    <a:pt x="0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8" name="SMARTInkShape-4097"/>
            <p:cNvSpPr/>
            <p:nvPr>
              <p:custDataLst>
                <p:tags r:id="rId116"/>
              </p:custDataLst>
            </p:nvPr>
          </p:nvSpPr>
          <p:spPr>
            <a:xfrm>
              <a:off x="9944100" y="330200"/>
              <a:ext cx="94807" cy="355601"/>
            </a:xfrm>
            <a:custGeom>
              <a:avLst/>
              <a:gdLst/>
              <a:ahLst/>
              <a:cxnLst/>
              <a:rect l="0" t="0" r="0" b="0"/>
              <a:pathLst>
                <a:path w="94807" h="355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0402" y="18723"/>
                  </a:lnTo>
                  <a:lnTo>
                    <a:pt x="46909" y="37249"/>
                  </a:lnTo>
                  <a:lnTo>
                    <a:pt x="61771" y="67120"/>
                  </a:lnTo>
                  <a:lnTo>
                    <a:pt x="74726" y="105325"/>
                  </a:lnTo>
                  <a:lnTo>
                    <a:pt x="85188" y="150528"/>
                  </a:lnTo>
                  <a:lnTo>
                    <a:pt x="92659" y="195077"/>
                  </a:lnTo>
                  <a:lnTo>
                    <a:pt x="94806" y="236984"/>
                  </a:lnTo>
                  <a:lnTo>
                    <a:pt x="86349" y="274424"/>
                  </a:lnTo>
                  <a:lnTo>
                    <a:pt x="65724" y="317123"/>
                  </a:lnTo>
                  <a:lnTo>
                    <a:pt x="317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4" name="SMARTInkShape-Group751"/>
          <p:cNvGrpSpPr/>
          <p:nvPr/>
        </p:nvGrpSpPr>
        <p:grpSpPr>
          <a:xfrm>
            <a:off x="7616341" y="369444"/>
            <a:ext cx="469957" cy="325737"/>
            <a:chOff x="7616341" y="369444"/>
            <a:chExt cx="469957" cy="325737"/>
          </a:xfrm>
        </p:grpSpPr>
        <p:sp>
          <p:nvSpPr>
            <p:cNvPr id="2850" name="SMARTInkShape-4098"/>
            <p:cNvSpPr/>
            <p:nvPr>
              <p:custDataLst>
                <p:tags r:id="rId83"/>
              </p:custDataLst>
            </p:nvPr>
          </p:nvSpPr>
          <p:spPr>
            <a:xfrm>
              <a:off x="7665990" y="369444"/>
              <a:ext cx="55611" cy="325737"/>
            </a:xfrm>
            <a:custGeom>
              <a:avLst/>
              <a:gdLst/>
              <a:ahLst/>
              <a:cxnLst/>
              <a:rect l="0" t="0" r="0" b="0"/>
              <a:pathLst>
                <a:path w="55611" h="325737">
                  <a:moveTo>
                    <a:pt x="30210" y="11556"/>
                  </a:moveTo>
                  <a:lnTo>
                    <a:pt x="30210" y="11556"/>
                  </a:lnTo>
                  <a:lnTo>
                    <a:pt x="33580" y="8185"/>
                  </a:lnTo>
                  <a:lnTo>
                    <a:pt x="33867" y="6486"/>
                  </a:lnTo>
                  <a:lnTo>
                    <a:pt x="33354" y="4649"/>
                  </a:lnTo>
                  <a:lnTo>
                    <a:pt x="30832" y="0"/>
                  </a:lnTo>
                  <a:lnTo>
                    <a:pt x="23385" y="34162"/>
                  </a:lnTo>
                  <a:lnTo>
                    <a:pt x="17369" y="79873"/>
                  </a:lnTo>
                  <a:lnTo>
                    <a:pt x="13213" y="116708"/>
                  </a:lnTo>
                  <a:lnTo>
                    <a:pt x="9016" y="158949"/>
                  </a:lnTo>
                  <a:lnTo>
                    <a:pt x="4799" y="199831"/>
                  </a:lnTo>
                  <a:lnTo>
                    <a:pt x="1277" y="237050"/>
                  </a:lnTo>
                  <a:lnTo>
                    <a:pt x="0" y="279688"/>
                  </a:lnTo>
                  <a:lnTo>
                    <a:pt x="4037" y="317851"/>
                  </a:lnTo>
                  <a:lnTo>
                    <a:pt x="7115" y="321586"/>
                  </a:lnTo>
                  <a:lnTo>
                    <a:pt x="18065" y="325736"/>
                  </a:lnTo>
                  <a:lnTo>
                    <a:pt x="24230" y="324021"/>
                  </a:lnTo>
                  <a:lnTo>
                    <a:pt x="36724" y="314588"/>
                  </a:lnTo>
                  <a:lnTo>
                    <a:pt x="45570" y="297226"/>
                  </a:lnTo>
                  <a:lnTo>
                    <a:pt x="55610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1" name="SMARTInkShape-4099"/>
            <p:cNvSpPr/>
            <p:nvPr>
              <p:custDataLst>
                <p:tags r:id="rId84"/>
              </p:custDataLst>
            </p:nvPr>
          </p:nvSpPr>
          <p:spPr>
            <a:xfrm>
              <a:off x="7988959" y="527050"/>
              <a:ext cx="97339" cy="114301"/>
            </a:xfrm>
            <a:custGeom>
              <a:avLst/>
              <a:gdLst/>
              <a:ahLst/>
              <a:cxnLst/>
              <a:rect l="0" t="0" r="0" b="0"/>
              <a:pathLst>
                <a:path w="97339" h="114301">
                  <a:moveTo>
                    <a:pt x="24741" y="0"/>
                  </a:moveTo>
                  <a:lnTo>
                    <a:pt x="24741" y="0"/>
                  </a:lnTo>
                  <a:lnTo>
                    <a:pt x="12532" y="15580"/>
                  </a:lnTo>
                  <a:lnTo>
                    <a:pt x="4346" y="35974"/>
                  </a:lnTo>
                  <a:lnTo>
                    <a:pt x="0" y="79622"/>
                  </a:lnTo>
                  <a:lnTo>
                    <a:pt x="1418" y="98851"/>
                  </a:lnTo>
                  <a:lnTo>
                    <a:pt x="4846" y="111248"/>
                  </a:lnTo>
                  <a:lnTo>
                    <a:pt x="5834" y="111560"/>
                  </a:lnTo>
                  <a:lnTo>
                    <a:pt x="8812" y="110025"/>
                  </a:lnTo>
                  <a:lnTo>
                    <a:pt x="27338" y="66037"/>
                  </a:lnTo>
                  <a:lnTo>
                    <a:pt x="49243" y="21825"/>
                  </a:lnTo>
                  <a:lnTo>
                    <a:pt x="56327" y="10170"/>
                  </a:lnTo>
                  <a:lnTo>
                    <a:pt x="60615" y="6780"/>
                  </a:lnTo>
                  <a:lnTo>
                    <a:pt x="71023" y="3013"/>
                  </a:lnTo>
                  <a:lnTo>
                    <a:pt x="82705" y="5102"/>
                  </a:lnTo>
                  <a:lnTo>
                    <a:pt x="88784" y="7635"/>
                  </a:lnTo>
                  <a:lnTo>
                    <a:pt x="92836" y="12145"/>
                  </a:lnTo>
                  <a:lnTo>
                    <a:pt x="97338" y="24683"/>
                  </a:lnTo>
                  <a:lnTo>
                    <a:pt x="95159" y="69525"/>
                  </a:lnTo>
                  <a:lnTo>
                    <a:pt x="8824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2" name="SMARTInkShape-4100"/>
            <p:cNvSpPr/>
            <p:nvPr>
              <p:custDataLst>
                <p:tags r:id="rId85"/>
              </p:custDataLst>
            </p:nvPr>
          </p:nvSpPr>
          <p:spPr>
            <a:xfrm>
              <a:off x="7879774" y="541336"/>
              <a:ext cx="53856" cy="106365"/>
            </a:xfrm>
            <a:custGeom>
              <a:avLst/>
              <a:gdLst/>
              <a:ahLst/>
              <a:cxnLst/>
              <a:rect l="0" t="0" r="0" b="0"/>
              <a:pathLst>
                <a:path w="53856" h="106365">
                  <a:moveTo>
                    <a:pt x="13276" y="42864"/>
                  </a:moveTo>
                  <a:lnTo>
                    <a:pt x="13276" y="42864"/>
                  </a:lnTo>
                  <a:lnTo>
                    <a:pt x="16646" y="39493"/>
                  </a:lnTo>
                  <a:lnTo>
                    <a:pt x="20183" y="37838"/>
                  </a:lnTo>
                  <a:lnTo>
                    <a:pt x="34945" y="33404"/>
                  </a:lnTo>
                  <a:lnTo>
                    <a:pt x="42426" y="27841"/>
                  </a:lnTo>
                  <a:lnTo>
                    <a:pt x="52978" y="12772"/>
                  </a:lnTo>
                  <a:lnTo>
                    <a:pt x="53855" y="9397"/>
                  </a:lnTo>
                  <a:lnTo>
                    <a:pt x="53735" y="6442"/>
                  </a:lnTo>
                  <a:lnTo>
                    <a:pt x="52948" y="3766"/>
                  </a:lnTo>
                  <a:lnTo>
                    <a:pt x="50307" y="1982"/>
                  </a:lnTo>
                  <a:lnTo>
                    <a:pt x="41729" y="0"/>
                  </a:lnTo>
                  <a:lnTo>
                    <a:pt x="36478" y="2293"/>
                  </a:lnTo>
                  <a:lnTo>
                    <a:pt x="24999" y="12368"/>
                  </a:lnTo>
                  <a:lnTo>
                    <a:pt x="10007" y="33907"/>
                  </a:lnTo>
                  <a:lnTo>
                    <a:pt x="0" y="61533"/>
                  </a:lnTo>
                  <a:lnTo>
                    <a:pt x="555" y="77973"/>
                  </a:lnTo>
                  <a:lnTo>
                    <a:pt x="2679" y="85320"/>
                  </a:lnTo>
                  <a:lnTo>
                    <a:pt x="10682" y="97246"/>
                  </a:lnTo>
                  <a:lnTo>
                    <a:pt x="15780" y="102402"/>
                  </a:lnTo>
                  <a:lnTo>
                    <a:pt x="22002" y="105134"/>
                  </a:lnTo>
                  <a:lnTo>
                    <a:pt x="51376" y="106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SMARTInkShape-4101"/>
            <p:cNvSpPr/>
            <p:nvPr>
              <p:custDataLst>
                <p:tags r:id="rId86"/>
              </p:custDataLst>
            </p:nvPr>
          </p:nvSpPr>
          <p:spPr>
            <a:xfrm>
              <a:off x="7616341" y="375905"/>
              <a:ext cx="219560" cy="268575"/>
            </a:xfrm>
            <a:custGeom>
              <a:avLst/>
              <a:gdLst/>
              <a:ahLst/>
              <a:cxnLst/>
              <a:rect l="0" t="0" r="0" b="0"/>
              <a:pathLst>
                <a:path w="219560" h="268575">
                  <a:moveTo>
                    <a:pt x="3659" y="157495"/>
                  </a:moveTo>
                  <a:lnTo>
                    <a:pt x="3659" y="157495"/>
                  </a:lnTo>
                  <a:lnTo>
                    <a:pt x="288" y="160866"/>
                  </a:lnTo>
                  <a:lnTo>
                    <a:pt x="0" y="161859"/>
                  </a:lnTo>
                  <a:lnTo>
                    <a:pt x="514" y="162521"/>
                  </a:lnTo>
                  <a:lnTo>
                    <a:pt x="3037" y="163583"/>
                  </a:lnTo>
                  <a:lnTo>
                    <a:pt x="6845" y="163768"/>
                  </a:lnTo>
                  <a:lnTo>
                    <a:pt x="47180" y="146162"/>
                  </a:lnTo>
                  <a:lnTo>
                    <a:pt x="91670" y="104924"/>
                  </a:lnTo>
                  <a:lnTo>
                    <a:pt x="126249" y="64012"/>
                  </a:lnTo>
                  <a:lnTo>
                    <a:pt x="149893" y="20188"/>
                  </a:lnTo>
                  <a:lnTo>
                    <a:pt x="161676" y="0"/>
                  </a:lnTo>
                  <a:lnTo>
                    <a:pt x="161920" y="287"/>
                  </a:lnTo>
                  <a:lnTo>
                    <a:pt x="162191" y="2488"/>
                  </a:lnTo>
                  <a:lnTo>
                    <a:pt x="152932" y="37819"/>
                  </a:lnTo>
                  <a:lnTo>
                    <a:pt x="148084" y="71380"/>
                  </a:lnTo>
                  <a:lnTo>
                    <a:pt x="143578" y="111696"/>
                  </a:lnTo>
                  <a:lnTo>
                    <a:pt x="139223" y="154073"/>
                  </a:lnTo>
                  <a:lnTo>
                    <a:pt x="134935" y="194074"/>
                  </a:lnTo>
                  <a:lnTo>
                    <a:pt x="128555" y="238810"/>
                  </a:lnTo>
                  <a:lnTo>
                    <a:pt x="124683" y="268574"/>
                  </a:lnTo>
                  <a:lnTo>
                    <a:pt x="131161" y="257357"/>
                  </a:lnTo>
                  <a:lnTo>
                    <a:pt x="145028" y="215183"/>
                  </a:lnTo>
                  <a:lnTo>
                    <a:pt x="152568" y="200067"/>
                  </a:lnTo>
                  <a:lnTo>
                    <a:pt x="160622" y="190997"/>
                  </a:lnTo>
                  <a:lnTo>
                    <a:pt x="164746" y="189002"/>
                  </a:lnTo>
                  <a:lnTo>
                    <a:pt x="173090" y="188667"/>
                  </a:lnTo>
                  <a:lnTo>
                    <a:pt x="181502" y="194632"/>
                  </a:lnTo>
                  <a:lnTo>
                    <a:pt x="189239" y="204339"/>
                  </a:lnTo>
                  <a:lnTo>
                    <a:pt x="214865" y="249680"/>
                  </a:lnTo>
                  <a:lnTo>
                    <a:pt x="219559" y="26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9" name="SMARTInkShape-Group752"/>
          <p:cNvGrpSpPr/>
          <p:nvPr/>
        </p:nvGrpSpPr>
        <p:grpSpPr>
          <a:xfrm>
            <a:off x="6658080" y="439234"/>
            <a:ext cx="492021" cy="303717"/>
            <a:chOff x="6658080" y="439234"/>
            <a:chExt cx="492021" cy="303717"/>
          </a:xfrm>
        </p:grpSpPr>
        <p:sp>
          <p:nvSpPr>
            <p:cNvPr id="2855" name="SMARTInkShape-4102"/>
            <p:cNvSpPr/>
            <p:nvPr>
              <p:custDataLst>
                <p:tags r:id="rId79"/>
              </p:custDataLst>
            </p:nvPr>
          </p:nvSpPr>
          <p:spPr>
            <a:xfrm>
              <a:off x="7124700" y="6604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4735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" name="SMARTInkShape-4103"/>
            <p:cNvSpPr/>
            <p:nvPr>
              <p:custDataLst>
                <p:tags r:id="rId80"/>
              </p:custDataLst>
            </p:nvPr>
          </p:nvSpPr>
          <p:spPr>
            <a:xfrm>
              <a:off x="6925645" y="439511"/>
              <a:ext cx="122856" cy="229427"/>
            </a:xfrm>
            <a:custGeom>
              <a:avLst/>
              <a:gdLst/>
              <a:ahLst/>
              <a:cxnLst/>
              <a:rect l="0" t="0" r="0" b="0"/>
              <a:pathLst>
                <a:path w="122856" h="229427">
                  <a:moveTo>
                    <a:pt x="97455" y="17689"/>
                  </a:moveTo>
                  <a:lnTo>
                    <a:pt x="97455" y="17689"/>
                  </a:lnTo>
                  <a:lnTo>
                    <a:pt x="100825" y="17689"/>
                  </a:lnTo>
                  <a:lnTo>
                    <a:pt x="101819" y="16983"/>
                  </a:lnTo>
                  <a:lnTo>
                    <a:pt x="102481" y="15808"/>
                  </a:lnTo>
                  <a:lnTo>
                    <a:pt x="103727" y="6133"/>
                  </a:lnTo>
                  <a:lnTo>
                    <a:pt x="93669" y="1957"/>
                  </a:lnTo>
                  <a:lnTo>
                    <a:pt x="61873" y="0"/>
                  </a:lnTo>
                  <a:lnTo>
                    <a:pt x="36897" y="4608"/>
                  </a:lnTo>
                  <a:lnTo>
                    <a:pt x="12899" y="16569"/>
                  </a:lnTo>
                  <a:lnTo>
                    <a:pt x="6253" y="22130"/>
                  </a:lnTo>
                  <a:lnTo>
                    <a:pt x="946" y="29305"/>
                  </a:lnTo>
                  <a:lnTo>
                    <a:pt x="0" y="39080"/>
                  </a:lnTo>
                  <a:lnTo>
                    <a:pt x="3892" y="83833"/>
                  </a:lnTo>
                  <a:lnTo>
                    <a:pt x="7633" y="124045"/>
                  </a:lnTo>
                  <a:lnTo>
                    <a:pt x="7667" y="169617"/>
                  </a:lnTo>
                  <a:lnTo>
                    <a:pt x="5374" y="203497"/>
                  </a:lnTo>
                  <a:lnTo>
                    <a:pt x="8369" y="223242"/>
                  </a:lnTo>
                  <a:lnTo>
                    <a:pt x="10548" y="225280"/>
                  </a:lnTo>
                  <a:lnTo>
                    <a:pt x="18613" y="229426"/>
                  </a:lnTo>
                  <a:lnTo>
                    <a:pt x="45167" y="228984"/>
                  </a:lnTo>
                  <a:lnTo>
                    <a:pt x="88750" y="220561"/>
                  </a:lnTo>
                  <a:lnTo>
                    <a:pt x="95884" y="218554"/>
                  </a:lnTo>
                  <a:lnTo>
                    <a:pt x="107575" y="210679"/>
                  </a:lnTo>
                  <a:lnTo>
                    <a:pt x="122855" y="19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7" name="SMARTInkShape-4104"/>
            <p:cNvSpPr/>
            <p:nvPr>
              <p:custDataLst>
                <p:tags r:id="rId81"/>
              </p:custDataLst>
            </p:nvPr>
          </p:nvSpPr>
          <p:spPr>
            <a:xfrm>
              <a:off x="6906832" y="552450"/>
              <a:ext cx="135319" cy="25401"/>
            </a:xfrm>
            <a:custGeom>
              <a:avLst/>
              <a:gdLst/>
              <a:ahLst/>
              <a:cxnLst/>
              <a:rect l="0" t="0" r="0" b="0"/>
              <a:pathLst>
                <a:path w="135319" h="25401">
                  <a:moveTo>
                    <a:pt x="21018" y="25400"/>
                  </a:moveTo>
                  <a:lnTo>
                    <a:pt x="21018" y="25400"/>
                  </a:lnTo>
                  <a:lnTo>
                    <a:pt x="0" y="25400"/>
                  </a:lnTo>
                  <a:lnTo>
                    <a:pt x="38214" y="18492"/>
                  </a:lnTo>
                  <a:lnTo>
                    <a:pt x="82034" y="10473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SMARTInkShape-4105"/>
            <p:cNvSpPr/>
            <p:nvPr>
              <p:custDataLst>
                <p:tags r:id="rId82"/>
              </p:custDataLst>
            </p:nvPr>
          </p:nvSpPr>
          <p:spPr>
            <a:xfrm>
              <a:off x="6658080" y="439234"/>
              <a:ext cx="212621" cy="245822"/>
            </a:xfrm>
            <a:custGeom>
              <a:avLst/>
              <a:gdLst/>
              <a:ahLst/>
              <a:cxnLst/>
              <a:rect l="0" t="0" r="0" b="0"/>
              <a:pathLst>
                <a:path w="212621" h="245822">
                  <a:moveTo>
                    <a:pt x="9420" y="100516"/>
                  </a:moveTo>
                  <a:lnTo>
                    <a:pt x="9420" y="100516"/>
                  </a:lnTo>
                  <a:lnTo>
                    <a:pt x="9420" y="88100"/>
                  </a:lnTo>
                  <a:lnTo>
                    <a:pt x="9420" y="132278"/>
                  </a:lnTo>
                  <a:lnTo>
                    <a:pt x="9420" y="169351"/>
                  </a:lnTo>
                  <a:lnTo>
                    <a:pt x="9420" y="212316"/>
                  </a:lnTo>
                  <a:lnTo>
                    <a:pt x="9420" y="245821"/>
                  </a:lnTo>
                  <a:lnTo>
                    <a:pt x="6049" y="209873"/>
                  </a:lnTo>
                  <a:lnTo>
                    <a:pt x="2512" y="177812"/>
                  </a:lnTo>
                  <a:lnTo>
                    <a:pt x="0" y="138397"/>
                  </a:lnTo>
                  <a:lnTo>
                    <a:pt x="1233" y="97361"/>
                  </a:lnTo>
                  <a:lnTo>
                    <a:pt x="5896" y="51447"/>
                  </a:lnTo>
                  <a:lnTo>
                    <a:pt x="9329" y="13466"/>
                  </a:lnTo>
                  <a:lnTo>
                    <a:pt x="22878" y="18906"/>
                  </a:lnTo>
                  <a:lnTo>
                    <a:pt x="41395" y="36197"/>
                  </a:lnTo>
                  <a:lnTo>
                    <a:pt x="66042" y="78710"/>
                  </a:lnTo>
                  <a:lnTo>
                    <a:pt x="83303" y="110736"/>
                  </a:lnTo>
                  <a:lnTo>
                    <a:pt x="90705" y="115642"/>
                  </a:lnTo>
                  <a:lnTo>
                    <a:pt x="100580" y="115940"/>
                  </a:lnTo>
                  <a:lnTo>
                    <a:pt x="106176" y="115032"/>
                  </a:lnTo>
                  <a:lnTo>
                    <a:pt x="119920" y="104616"/>
                  </a:lnTo>
                  <a:lnTo>
                    <a:pt x="141644" y="77036"/>
                  </a:lnTo>
                  <a:lnTo>
                    <a:pt x="164576" y="33162"/>
                  </a:lnTo>
                  <a:lnTo>
                    <a:pt x="174261" y="0"/>
                  </a:lnTo>
                  <a:lnTo>
                    <a:pt x="174442" y="2608"/>
                  </a:lnTo>
                  <a:lnTo>
                    <a:pt x="177884" y="47128"/>
                  </a:lnTo>
                  <a:lnTo>
                    <a:pt x="183356" y="89323"/>
                  </a:lnTo>
                  <a:lnTo>
                    <a:pt x="189446" y="130831"/>
                  </a:lnTo>
                  <a:lnTo>
                    <a:pt x="192348" y="169941"/>
                  </a:lnTo>
                  <a:lnTo>
                    <a:pt x="198398" y="210237"/>
                  </a:lnTo>
                  <a:lnTo>
                    <a:pt x="205094" y="235850"/>
                  </a:lnTo>
                  <a:lnTo>
                    <a:pt x="206192" y="237305"/>
                  </a:lnTo>
                  <a:lnTo>
                    <a:pt x="212620" y="24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3" name="SMARTInkShape-Group753"/>
          <p:cNvGrpSpPr/>
          <p:nvPr/>
        </p:nvGrpSpPr>
        <p:grpSpPr>
          <a:xfrm>
            <a:off x="5899068" y="550436"/>
            <a:ext cx="438233" cy="141216"/>
            <a:chOff x="5899068" y="550436"/>
            <a:chExt cx="438233" cy="141216"/>
          </a:xfrm>
        </p:grpSpPr>
        <p:sp>
          <p:nvSpPr>
            <p:cNvPr id="2860" name="SMARTInkShape-4106"/>
            <p:cNvSpPr/>
            <p:nvPr>
              <p:custDataLst>
                <p:tags r:id="rId76"/>
              </p:custDataLst>
            </p:nvPr>
          </p:nvSpPr>
          <p:spPr>
            <a:xfrm>
              <a:off x="6173657" y="556789"/>
              <a:ext cx="163644" cy="131549"/>
            </a:xfrm>
            <a:custGeom>
              <a:avLst/>
              <a:gdLst/>
              <a:ahLst/>
              <a:cxnLst/>
              <a:rect l="0" t="0" r="0" b="0"/>
              <a:pathLst>
                <a:path w="163644" h="131549">
                  <a:moveTo>
                    <a:pt x="17593" y="46461"/>
                  </a:moveTo>
                  <a:lnTo>
                    <a:pt x="17593" y="46461"/>
                  </a:lnTo>
                  <a:lnTo>
                    <a:pt x="17593" y="49832"/>
                  </a:lnTo>
                  <a:lnTo>
                    <a:pt x="19004" y="50119"/>
                  </a:lnTo>
                  <a:lnTo>
                    <a:pt x="47983" y="41100"/>
                  </a:lnTo>
                  <a:lnTo>
                    <a:pt x="62424" y="30683"/>
                  </a:lnTo>
                  <a:lnTo>
                    <a:pt x="68798" y="22750"/>
                  </a:lnTo>
                  <a:lnTo>
                    <a:pt x="72101" y="14521"/>
                  </a:lnTo>
                  <a:lnTo>
                    <a:pt x="72982" y="10351"/>
                  </a:lnTo>
                  <a:lnTo>
                    <a:pt x="72078" y="3836"/>
                  </a:lnTo>
                  <a:lnTo>
                    <a:pt x="70850" y="1111"/>
                  </a:lnTo>
                  <a:lnTo>
                    <a:pt x="67209" y="0"/>
                  </a:lnTo>
                  <a:lnTo>
                    <a:pt x="55637" y="647"/>
                  </a:lnTo>
                  <a:lnTo>
                    <a:pt x="41087" y="8931"/>
                  </a:lnTo>
                  <a:lnTo>
                    <a:pt x="26624" y="22725"/>
                  </a:lnTo>
                  <a:lnTo>
                    <a:pt x="5840" y="60326"/>
                  </a:lnTo>
                  <a:lnTo>
                    <a:pt x="1291" y="70521"/>
                  </a:lnTo>
                  <a:lnTo>
                    <a:pt x="0" y="91256"/>
                  </a:lnTo>
                  <a:lnTo>
                    <a:pt x="1630" y="101724"/>
                  </a:lnTo>
                  <a:lnTo>
                    <a:pt x="10968" y="117119"/>
                  </a:lnTo>
                  <a:lnTo>
                    <a:pt x="17410" y="123200"/>
                  </a:lnTo>
                  <a:lnTo>
                    <a:pt x="37737" y="129956"/>
                  </a:lnTo>
                  <a:lnTo>
                    <a:pt x="64646" y="131548"/>
                  </a:lnTo>
                  <a:lnTo>
                    <a:pt x="97773" y="127551"/>
                  </a:lnTo>
                  <a:lnTo>
                    <a:pt x="138638" y="113997"/>
                  </a:lnTo>
                  <a:lnTo>
                    <a:pt x="163643" y="10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" name="SMARTInkShape-4107"/>
            <p:cNvSpPr/>
            <p:nvPr>
              <p:custDataLst>
                <p:tags r:id="rId77"/>
              </p:custDataLst>
            </p:nvPr>
          </p:nvSpPr>
          <p:spPr>
            <a:xfrm>
              <a:off x="6057900" y="565150"/>
              <a:ext cx="82551" cy="117712"/>
            </a:xfrm>
            <a:custGeom>
              <a:avLst/>
              <a:gdLst/>
              <a:ahLst/>
              <a:cxnLst/>
              <a:rect l="0" t="0" r="0" b="0"/>
              <a:pathLst>
                <a:path w="82551" h="117712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3484" y="7003"/>
                  </a:lnTo>
                  <a:lnTo>
                    <a:pt x="42095" y="31238"/>
                  </a:lnTo>
                  <a:lnTo>
                    <a:pt x="53987" y="51513"/>
                  </a:lnTo>
                  <a:lnTo>
                    <a:pt x="58567" y="71578"/>
                  </a:lnTo>
                  <a:lnTo>
                    <a:pt x="57177" y="97330"/>
                  </a:lnTo>
                  <a:lnTo>
                    <a:pt x="51778" y="117300"/>
                  </a:lnTo>
                  <a:lnTo>
                    <a:pt x="50747" y="117711"/>
                  </a:lnTo>
                  <a:lnTo>
                    <a:pt x="49353" y="117280"/>
                  </a:lnTo>
                  <a:lnTo>
                    <a:pt x="47719" y="116287"/>
                  </a:lnTo>
                  <a:lnTo>
                    <a:pt x="48789" y="98034"/>
                  </a:lnTo>
                  <a:lnTo>
                    <a:pt x="56946" y="60170"/>
                  </a:lnTo>
                  <a:lnTo>
                    <a:pt x="75297" y="155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2" name="SMARTInkShape-4108"/>
            <p:cNvSpPr/>
            <p:nvPr>
              <p:custDataLst>
                <p:tags r:id="rId78"/>
              </p:custDataLst>
            </p:nvPr>
          </p:nvSpPr>
          <p:spPr>
            <a:xfrm>
              <a:off x="5899068" y="550436"/>
              <a:ext cx="133433" cy="141216"/>
            </a:xfrm>
            <a:custGeom>
              <a:avLst/>
              <a:gdLst/>
              <a:ahLst/>
              <a:cxnLst/>
              <a:rect l="0" t="0" r="0" b="0"/>
              <a:pathLst>
                <a:path w="133433" h="141216">
                  <a:moveTo>
                    <a:pt x="101682" y="46464"/>
                  </a:moveTo>
                  <a:lnTo>
                    <a:pt x="101682" y="46464"/>
                  </a:lnTo>
                  <a:lnTo>
                    <a:pt x="101682" y="43093"/>
                  </a:lnTo>
                  <a:lnTo>
                    <a:pt x="92843" y="22699"/>
                  </a:lnTo>
                  <a:lnTo>
                    <a:pt x="83384" y="10338"/>
                  </a:lnTo>
                  <a:lnTo>
                    <a:pt x="71645" y="1109"/>
                  </a:lnTo>
                  <a:lnTo>
                    <a:pt x="67546" y="0"/>
                  </a:lnTo>
                  <a:lnTo>
                    <a:pt x="59230" y="648"/>
                  </a:lnTo>
                  <a:lnTo>
                    <a:pt x="39871" y="11722"/>
                  </a:lnTo>
                  <a:lnTo>
                    <a:pt x="19632" y="35151"/>
                  </a:lnTo>
                  <a:lnTo>
                    <a:pt x="3602" y="67806"/>
                  </a:lnTo>
                  <a:lnTo>
                    <a:pt x="0" y="88170"/>
                  </a:lnTo>
                  <a:lnTo>
                    <a:pt x="27" y="97551"/>
                  </a:lnTo>
                  <a:lnTo>
                    <a:pt x="5702" y="115501"/>
                  </a:lnTo>
                  <a:lnTo>
                    <a:pt x="10179" y="124239"/>
                  </a:lnTo>
                  <a:lnTo>
                    <a:pt x="22678" y="135829"/>
                  </a:lnTo>
                  <a:lnTo>
                    <a:pt x="29964" y="139907"/>
                  </a:lnTo>
                  <a:lnTo>
                    <a:pt x="36936" y="141215"/>
                  </a:lnTo>
                  <a:lnTo>
                    <a:pt x="50328" y="138905"/>
                  </a:lnTo>
                  <a:lnTo>
                    <a:pt x="63336" y="129412"/>
                  </a:lnTo>
                  <a:lnTo>
                    <a:pt x="75468" y="114374"/>
                  </a:lnTo>
                  <a:lnTo>
                    <a:pt x="88819" y="83519"/>
                  </a:lnTo>
                  <a:lnTo>
                    <a:pt x="95927" y="54620"/>
                  </a:lnTo>
                  <a:lnTo>
                    <a:pt x="97845" y="51901"/>
                  </a:lnTo>
                  <a:lnTo>
                    <a:pt x="98419" y="50089"/>
                  </a:lnTo>
                  <a:lnTo>
                    <a:pt x="98096" y="48880"/>
                  </a:lnTo>
                  <a:lnTo>
                    <a:pt x="97175" y="48075"/>
                  </a:lnTo>
                  <a:lnTo>
                    <a:pt x="97265" y="48949"/>
                  </a:lnTo>
                  <a:lnTo>
                    <a:pt x="100059" y="58332"/>
                  </a:lnTo>
                  <a:lnTo>
                    <a:pt x="104839" y="94036"/>
                  </a:lnTo>
                  <a:lnTo>
                    <a:pt x="113828" y="111987"/>
                  </a:lnTo>
                  <a:lnTo>
                    <a:pt x="133432" y="12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7" name="SMARTInkShape-Group754"/>
          <p:cNvGrpSpPr/>
          <p:nvPr/>
        </p:nvGrpSpPr>
        <p:grpSpPr>
          <a:xfrm>
            <a:off x="5277733" y="467267"/>
            <a:ext cx="278518" cy="313604"/>
            <a:chOff x="5277733" y="467267"/>
            <a:chExt cx="278518" cy="313604"/>
          </a:xfrm>
        </p:grpSpPr>
        <p:sp>
          <p:nvSpPr>
            <p:cNvPr id="2864" name="SMARTInkShape-4109"/>
            <p:cNvSpPr/>
            <p:nvPr>
              <p:custDataLst>
                <p:tags r:id="rId73"/>
              </p:custDataLst>
            </p:nvPr>
          </p:nvSpPr>
          <p:spPr>
            <a:xfrm>
              <a:off x="5429250" y="663266"/>
              <a:ext cx="127001" cy="117605"/>
            </a:xfrm>
            <a:custGeom>
              <a:avLst/>
              <a:gdLst/>
              <a:ahLst/>
              <a:cxnLst/>
              <a:rect l="0" t="0" r="0" b="0"/>
              <a:pathLst>
                <a:path w="127001" h="117605">
                  <a:moveTo>
                    <a:pt x="0" y="9834"/>
                  </a:moveTo>
                  <a:lnTo>
                    <a:pt x="0" y="9834"/>
                  </a:lnTo>
                  <a:lnTo>
                    <a:pt x="6742" y="6463"/>
                  </a:lnTo>
                  <a:lnTo>
                    <a:pt x="44140" y="0"/>
                  </a:lnTo>
                  <a:lnTo>
                    <a:pt x="53955" y="1465"/>
                  </a:lnTo>
                  <a:lnTo>
                    <a:pt x="67414" y="9628"/>
                  </a:lnTo>
                  <a:lnTo>
                    <a:pt x="68931" y="14635"/>
                  </a:lnTo>
                  <a:lnTo>
                    <a:pt x="61123" y="54333"/>
                  </a:lnTo>
                  <a:lnTo>
                    <a:pt x="43193" y="98181"/>
                  </a:lnTo>
                  <a:lnTo>
                    <a:pt x="35448" y="113180"/>
                  </a:lnTo>
                  <a:lnTo>
                    <a:pt x="35627" y="114715"/>
                  </a:lnTo>
                  <a:lnTo>
                    <a:pt x="36450" y="115738"/>
                  </a:lnTo>
                  <a:lnTo>
                    <a:pt x="39248" y="116875"/>
                  </a:lnTo>
                  <a:lnTo>
                    <a:pt x="60278" y="117604"/>
                  </a:lnTo>
                  <a:lnTo>
                    <a:pt x="101733" y="110853"/>
                  </a:lnTo>
                  <a:lnTo>
                    <a:pt x="127000" y="10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5" name="SMARTInkShape-4110"/>
            <p:cNvSpPr/>
            <p:nvPr>
              <p:custDataLst>
                <p:tags r:id="rId74"/>
              </p:custDataLst>
            </p:nvPr>
          </p:nvSpPr>
          <p:spPr>
            <a:xfrm>
              <a:off x="5277733" y="596900"/>
              <a:ext cx="94368" cy="25401"/>
            </a:xfrm>
            <a:custGeom>
              <a:avLst/>
              <a:gdLst/>
              <a:ahLst/>
              <a:cxnLst/>
              <a:rect l="0" t="0" r="0" b="0"/>
              <a:pathLst>
                <a:path w="943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5400"/>
                  </a:lnTo>
                  <a:lnTo>
                    <a:pt x="48645" y="10205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6" name="SMARTInkShape-4111"/>
            <p:cNvSpPr/>
            <p:nvPr>
              <p:custDataLst>
                <p:tags r:id="rId75"/>
              </p:custDataLst>
            </p:nvPr>
          </p:nvSpPr>
          <p:spPr>
            <a:xfrm>
              <a:off x="5302300" y="467267"/>
              <a:ext cx="114173" cy="259392"/>
            </a:xfrm>
            <a:custGeom>
              <a:avLst/>
              <a:gdLst/>
              <a:ahLst/>
              <a:cxnLst/>
              <a:rect l="0" t="0" r="0" b="0"/>
              <a:pathLst>
                <a:path w="114173" h="259392">
                  <a:moveTo>
                    <a:pt x="107900" y="21683"/>
                  </a:moveTo>
                  <a:lnTo>
                    <a:pt x="107900" y="21683"/>
                  </a:lnTo>
                  <a:lnTo>
                    <a:pt x="111271" y="21683"/>
                  </a:lnTo>
                  <a:lnTo>
                    <a:pt x="112264" y="20977"/>
                  </a:lnTo>
                  <a:lnTo>
                    <a:pt x="112926" y="19802"/>
                  </a:lnTo>
                  <a:lnTo>
                    <a:pt x="114172" y="15595"/>
                  </a:lnTo>
                  <a:lnTo>
                    <a:pt x="74935" y="413"/>
                  </a:lnTo>
                  <a:lnTo>
                    <a:pt x="62910" y="0"/>
                  </a:lnTo>
                  <a:lnTo>
                    <a:pt x="41315" y="5484"/>
                  </a:lnTo>
                  <a:lnTo>
                    <a:pt x="32210" y="13072"/>
                  </a:lnTo>
                  <a:lnTo>
                    <a:pt x="24166" y="23500"/>
                  </a:lnTo>
                  <a:lnTo>
                    <a:pt x="13252" y="51205"/>
                  </a:lnTo>
                  <a:lnTo>
                    <a:pt x="4302" y="93602"/>
                  </a:lnTo>
                  <a:lnTo>
                    <a:pt x="1239" y="130246"/>
                  </a:lnTo>
                  <a:lnTo>
                    <a:pt x="333" y="167915"/>
                  </a:lnTo>
                  <a:lnTo>
                    <a:pt x="0" y="212416"/>
                  </a:lnTo>
                  <a:lnTo>
                    <a:pt x="677" y="227103"/>
                  </a:lnTo>
                  <a:lnTo>
                    <a:pt x="5420" y="244948"/>
                  </a:lnTo>
                  <a:lnTo>
                    <a:pt x="7830" y="247432"/>
                  </a:lnTo>
                  <a:lnTo>
                    <a:pt x="22041" y="254299"/>
                  </a:lnTo>
                  <a:lnTo>
                    <a:pt x="43811" y="259391"/>
                  </a:lnTo>
                  <a:lnTo>
                    <a:pt x="84818" y="253764"/>
                  </a:lnTo>
                  <a:lnTo>
                    <a:pt x="107900" y="24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1" name="SMARTInkShape-Group755"/>
          <p:cNvGrpSpPr/>
          <p:nvPr/>
        </p:nvGrpSpPr>
        <p:grpSpPr>
          <a:xfrm>
            <a:off x="4558021" y="480475"/>
            <a:ext cx="388630" cy="279309"/>
            <a:chOff x="4558021" y="480475"/>
            <a:chExt cx="388630" cy="279309"/>
          </a:xfrm>
        </p:grpSpPr>
        <p:sp>
          <p:nvSpPr>
            <p:cNvPr id="2868" name="SMARTInkShape-4112"/>
            <p:cNvSpPr/>
            <p:nvPr>
              <p:custDataLst>
                <p:tags r:id="rId70"/>
              </p:custDataLst>
            </p:nvPr>
          </p:nvSpPr>
          <p:spPr>
            <a:xfrm>
              <a:off x="4850797" y="480475"/>
              <a:ext cx="95854" cy="244452"/>
            </a:xfrm>
            <a:custGeom>
              <a:avLst/>
              <a:gdLst/>
              <a:ahLst/>
              <a:cxnLst/>
              <a:rect l="0" t="0" r="0" b="0"/>
              <a:pathLst>
                <a:path w="95854" h="244452">
                  <a:moveTo>
                    <a:pt x="70453" y="173575"/>
                  </a:moveTo>
                  <a:lnTo>
                    <a:pt x="70453" y="173575"/>
                  </a:lnTo>
                  <a:lnTo>
                    <a:pt x="70453" y="170204"/>
                  </a:lnTo>
                  <a:lnTo>
                    <a:pt x="67082" y="161366"/>
                  </a:lnTo>
                  <a:lnTo>
                    <a:pt x="57588" y="148518"/>
                  </a:lnTo>
                  <a:lnTo>
                    <a:pt x="55526" y="146287"/>
                  </a:lnTo>
                  <a:lnTo>
                    <a:pt x="52741" y="145505"/>
                  </a:lnTo>
                  <a:lnTo>
                    <a:pt x="45882" y="146518"/>
                  </a:lnTo>
                  <a:lnTo>
                    <a:pt x="30717" y="154426"/>
                  </a:lnTo>
                  <a:lnTo>
                    <a:pt x="16188" y="172448"/>
                  </a:lnTo>
                  <a:lnTo>
                    <a:pt x="2947" y="195662"/>
                  </a:lnTo>
                  <a:lnTo>
                    <a:pt x="0" y="212084"/>
                  </a:lnTo>
                  <a:lnTo>
                    <a:pt x="1746" y="226673"/>
                  </a:lnTo>
                  <a:lnTo>
                    <a:pt x="7226" y="235510"/>
                  </a:lnTo>
                  <a:lnTo>
                    <a:pt x="18128" y="241788"/>
                  </a:lnTo>
                  <a:lnTo>
                    <a:pt x="24986" y="244451"/>
                  </a:lnTo>
                  <a:lnTo>
                    <a:pt x="30969" y="244109"/>
                  </a:lnTo>
                  <a:lnTo>
                    <a:pt x="41380" y="238084"/>
                  </a:lnTo>
                  <a:lnTo>
                    <a:pt x="58546" y="212680"/>
                  </a:lnTo>
                  <a:lnTo>
                    <a:pt x="73668" y="171599"/>
                  </a:lnTo>
                  <a:lnTo>
                    <a:pt x="80819" y="132480"/>
                  </a:lnTo>
                  <a:lnTo>
                    <a:pt x="85644" y="88988"/>
                  </a:lnTo>
                  <a:lnTo>
                    <a:pt x="87788" y="48492"/>
                  </a:lnTo>
                  <a:lnTo>
                    <a:pt x="88458" y="7652"/>
                  </a:lnTo>
                  <a:lnTo>
                    <a:pt x="87396" y="3693"/>
                  </a:lnTo>
                  <a:lnTo>
                    <a:pt x="85982" y="1053"/>
                  </a:lnTo>
                  <a:lnTo>
                    <a:pt x="85038" y="0"/>
                  </a:lnTo>
                  <a:lnTo>
                    <a:pt x="84410" y="3"/>
                  </a:lnTo>
                  <a:lnTo>
                    <a:pt x="73885" y="19876"/>
                  </a:lnTo>
                  <a:lnTo>
                    <a:pt x="68020" y="57636"/>
                  </a:lnTo>
                  <a:lnTo>
                    <a:pt x="68902" y="95706"/>
                  </a:lnTo>
                  <a:lnTo>
                    <a:pt x="71644" y="132852"/>
                  </a:lnTo>
                  <a:lnTo>
                    <a:pt x="75216" y="166765"/>
                  </a:lnTo>
                  <a:lnTo>
                    <a:pt x="81899" y="206835"/>
                  </a:lnTo>
                  <a:lnTo>
                    <a:pt x="95853" y="237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9" name="SMARTInkShape-4113"/>
            <p:cNvSpPr/>
            <p:nvPr>
              <p:custDataLst>
                <p:tags r:id="rId71"/>
              </p:custDataLst>
            </p:nvPr>
          </p:nvSpPr>
          <p:spPr>
            <a:xfrm>
              <a:off x="4699907" y="635640"/>
              <a:ext cx="94344" cy="107311"/>
            </a:xfrm>
            <a:custGeom>
              <a:avLst/>
              <a:gdLst/>
              <a:ahLst/>
              <a:cxnLst/>
              <a:rect l="0" t="0" r="0" b="0"/>
              <a:pathLst>
                <a:path w="94344" h="107311">
                  <a:moveTo>
                    <a:pt x="11793" y="18410"/>
                  </a:moveTo>
                  <a:lnTo>
                    <a:pt x="11793" y="18410"/>
                  </a:lnTo>
                  <a:lnTo>
                    <a:pt x="6326" y="18410"/>
                  </a:lnTo>
                  <a:lnTo>
                    <a:pt x="0" y="62569"/>
                  </a:lnTo>
                  <a:lnTo>
                    <a:pt x="4907" y="95743"/>
                  </a:lnTo>
                  <a:lnTo>
                    <a:pt x="5086" y="96071"/>
                  </a:lnTo>
                  <a:lnTo>
                    <a:pt x="5337" y="91280"/>
                  </a:lnTo>
                  <a:lnTo>
                    <a:pt x="14275" y="43734"/>
                  </a:lnTo>
                  <a:lnTo>
                    <a:pt x="24541" y="10299"/>
                  </a:lnTo>
                  <a:lnTo>
                    <a:pt x="26642" y="6653"/>
                  </a:lnTo>
                  <a:lnTo>
                    <a:pt x="29453" y="4222"/>
                  </a:lnTo>
                  <a:lnTo>
                    <a:pt x="36340" y="1521"/>
                  </a:lnTo>
                  <a:lnTo>
                    <a:pt x="48151" y="0"/>
                  </a:lnTo>
                  <a:lnTo>
                    <a:pt x="52260" y="1903"/>
                  </a:lnTo>
                  <a:lnTo>
                    <a:pt x="76580" y="25931"/>
                  </a:lnTo>
                  <a:lnTo>
                    <a:pt x="87982" y="50899"/>
                  </a:lnTo>
                  <a:lnTo>
                    <a:pt x="93971" y="98515"/>
                  </a:lnTo>
                  <a:lnTo>
                    <a:pt x="94343" y="10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0" name="SMARTInkShape-4114"/>
            <p:cNvSpPr/>
            <p:nvPr>
              <p:custDataLst>
                <p:tags r:id="rId72"/>
              </p:custDataLst>
            </p:nvPr>
          </p:nvSpPr>
          <p:spPr>
            <a:xfrm>
              <a:off x="4558021" y="614074"/>
              <a:ext cx="115580" cy="145710"/>
            </a:xfrm>
            <a:custGeom>
              <a:avLst/>
              <a:gdLst/>
              <a:ahLst/>
              <a:cxnLst/>
              <a:rect l="0" t="0" r="0" b="0"/>
              <a:pathLst>
                <a:path w="115580" h="145710">
                  <a:moveTo>
                    <a:pt x="83829" y="52676"/>
                  </a:moveTo>
                  <a:lnTo>
                    <a:pt x="83829" y="52676"/>
                  </a:lnTo>
                  <a:lnTo>
                    <a:pt x="59818" y="7185"/>
                  </a:lnTo>
                  <a:lnTo>
                    <a:pt x="52930" y="1178"/>
                  </a:lnTo>
                  <a:lnTo>
                    <a:pt x="49120" y="0"/>
                  </a:lnTo>
                  <a:lnTo>
                    <a:pt x="41121" y="572"/>
                  </a:lnTo>
                  <a:lnTo>
                    <a:pt x="25314" y="11603"/>
                  </a:lnTo>
                  <a:lnTo>
                    <a:pt x="10595" y="38389"/>
                  </a:lnTo>
                  <a:lnTo>
                    <a:pt x="668" y="69766"/>
                  </a:lnTo>
                  <a:lnTo>
                    <a:pt x="0" y="101406"/>
                  </a:lnTo>
                  <a:lnTo>
                    <a:pt x="4271" y="126381"/>
                  </a:lnTo>
                  <a:lnTo>
                    <a:pt x="9899" y="136704"/>
                  </a:lnTo>
                  <a:lnTo>
                    <a:pt x="13376" y="140445"/>
                  </a:lnTo>
                  <a:lnTo>
                    <a:pt x="22883" y="144601"/>
                  </a:lnTo>
                  <a:lnTo>
                    <a:pt x="28382" y="145709"/>
                  </a:lnTo>
                  <a:lnTo>
                    <a:pt x="34164" y="144331"/>
                  </a:lnTo>
                  <a:lnTo>
                    <a:pt x="46233" y="137156"/>
                  </a:lnTo>
                  <a:lnTo>
                    <a:pt x="61557" y="114474"/>
                  </a:lnTo>
                  <a:lnTo>
                    <a:pt x="73602" y="72958"/>
                  </a:lnTo>
                  <a:lnTo>
                    <a:pt x="77327" y="41980"/>
                  </a:lnTo>
                  <a:lnTo>
                    <a:pt x="76743" y="51922"/>
                  </a:lnTo>
                  <a:lnTo>
                    <a:pt x="73811" y="71189"/>
                  </a:lnTo>
                  <a:lnTo>
                    <a:pt x="75378" y="84187"/>
                  </a:lnTo>
                  <a:lnTo>
                    <a:pt x="83599" y="103405"/>
                  </a:lnTo>
                  <a:lnTo>
                    <a:pt x="94971" y="119134"/>
                  </a:lnTo>
                  <a:lnTo>
                    <a:pt x="99018" y="121676"/>
                  </a:lnTo>
                  <a:lnTo>
                    <a:pt x="103127" y="122665"/>
                  </a:lnTo>
                  <a:lnTo>
                    <a:pt x="115579" y="1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5" name="SMARTInkShape-Group756"/>
          <p:cNvGrpSpPr/>
          <p:nvPr/>
        </p:nvGrpSpPr>
        <p:grpSpPr>
          <a:xfrm>
            <a:off x="4051561" y="490245"/>
            <a:ext cx="196590" cy="360656"/>
            <a:chOff x="4051561" y="490245"/>
            <a:chExt cx="196590" cy="360656"/>
          </a:xfrm>
        </p:grpSpPr>
        <p:sp>
          <p:nvSpPr>
            <p:cNvPr id="2872" name="SMARTInkShape-4115"/>
            <p:cNvSpPr/>
            <p:nvPr>
              <p:custDataLst>
                <p:tags r:id="rId67"/>
              </p:custDataLst>
            </p:nvPr>
          </p:nvSpPr>
          <p:spPr>
            <a:xfrm>
              <a:off x="4235450" y="7493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2361" y="66164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3" name="SMARTInkShape-4116"/>
            <p:cNvSpPr/>
            <p:nvPr>
              <p:custDataLst>
                <p:tags r:id="rId68"/>
              </p:custDataLst>
            </p:nvPr>
          </p:nvSpPr>
          <p:spPr>
            <a:xfrm>
              <a:off x="4051561" y="666750"/>
              <a:ext cx="126740" cy="38101"/>
            </a:xfrm>
            <a:custGeom>
              <a:avLst/>
              <a:gdLst/>
              <a:ahLst/>
              <a:cxnLst/>
              <a:rect l="0" t="0" r="0" b="0"/>
              <a:pathLst>
                <a:path w="126740" h="38101">
                  <a:moveTo>
                    <a:pt x="6089" y="38100"/>
                  </a:moveTo>
                  <a:lnTo>
                    <a:pt x="6089" y="38100"/>
                  </a:lnTo>
                  <a:lnTo>
                    <a:pt x="0" y="38100"/>
                  </a:lnTo>
                  <a:lnTo>
                    <a:pt x="47325" y="20423"/>
                  </a:lnTo>
                  <a:lnTo>
                    <a:pt x="89833" y="9156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SMARTInkShape-4117"/>
            <p:cNvSpPr/>
            <p:nvPr>
              <p:custDataLst>
                <p:tags r:id="rId69"/>
              </p:custDataLst>
            </p:nvPr>
          </p:nvSpPr>
          <p:spPr>
            <a:xfrm>
              <a:off x="4064324" y="490245"/>
              <a:ext cx="113977" cy="307951"/>
            </a:xfrm>
            <a:custGeom>
              <a:avLst/>
              <a:gdLst/>
              <a:ahLst/>
              <a:cxnLst/>
              <a:rect l="0" t="0" r="0" b="0"/>
              <a:pathLst>
                <a:path w="113977" h="307951">
                  <a:moveTo>
                    <a:pt x="94926" y="11405"/>
                  </a:moveTo>
                  <a:lnTo>
                    <a:pt x="94926" y="11405"/>
                  </a:lnTo>
                  <a:lnTo>
                    <a:pt x="94926" y="5317"/>
                  </a:lnTo>
                  <a:lnTo>
                    <a:pt x="75153" y="3184"/>
                  </a:lnTo>
                  <a:lnTo>
                    <a:pt x="66382" y="696"/>
                  </a:lnTo>
                  <a:lnTo>
                    <a:pt x="50250" y="0"/>
                  </a:lnTo>
                  <a:lnTo>
                    <a:pt x="36925" y="3949"/>
                  </a:lnTo>
                  <a:lnTo>
                    <a:pt x="20034" y="13655"/>
                  </a:lnTo>
                  <a:lnTo>
                    <a:pt x="17481" y="16433"/>
                  </a:lnTo>
                  <a:lnTo>
                    <a:pt x="9677" y="38443"/>
                  </a:lnTo>
                  <a:lnTo>
                    <a:pt x="9651" y="84467"/>
                  </a:lnTo>
                  <a:lnTo>
                    <a:pt x="5219" y="120307"/>
                  </a:lnTo>
                  <a:lnTo>
                    <a:pt x="1318" y="157737"/>
                  </a:lnTo>
                  <a:lnTo>
                    <a:pt x="0" y="204940"/>
                  </a:lnTo>
                  <a:lnTo>
                    <a:pt x="4104" y="251893"/>
                  </a:lnTo>
                  <a:lnTo>
                    <a:pt x="6562" y="296451"/>
                  </a:lnTo>
                  <a:lnTo>
                    <a:pt x="9322" y="303427"/>
                  </a:lnTo>
                  <a:lnTo>
                    <a:pt x="12457" y="305570"/>
                  </a:lnTo>
                  <a:lnTo>
                    <a:pt x="21584" y="307950"/>
                  </a:lnTo>
                  <a:lnTo>
                    <a:pt x="68430" y="300815"/>
                  </a:lnTo>
                  <a:lnTo>
                    <a:pt x="113976" y="28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6" name="SMARTInkShape-4118"/>
          <p:cNvSpPr/>
          <p:nvPr>
            <p:custDataLst>
              <p:tags r:id="rId9"/>
            </p:custDataLst>
          </p:nvPr>
        </p:nvSpPr>
        <p:spPr>
          <a:xfrm>
            <a:off x="3282950" y="479229"/>
            <a:ext cx="25401" cy="244672"/>
          </a:xfrm>
          <a:custGeom>
            <a:avLst/>
            <a:gdLst/>
            <a:ahLst/>
            <a:cxnLst/>
            <a:rect l="0" t="0" r="0" b="0"/>
            <a:pathLst>
              <a:path w="25401" h="244672">
                <a:moveTo>
                  <a:pt x="0" y="3371"/>
                </a:moveTo>
                <a:lnTo>
                  <a:pt x="0" y="3371"/>
                </a:lnTo>
                <a:lnTo>
                  <a:pt x="0" y="0"/>
                </a:lnTo>
                <a:lnTo>
                  <a:pt x="705" y="418"/>
                </a:lnTo>
                <a:lnTo>
                  <a:pt x="3371" y="4646"/>
                </a:lnTo>
                <a:lnTo>
                  <a:pt x="6467" y="40547"/>
                </a:lnTo>
                <a:lnTo>
                  <a:pt x="11245" y="85255"/>
                </a:lnTo>
                <a:lnTo>
                  <a:pt x="15111" y="120197"/>
                </a:lnTo>
                <a:lnTo>
                  <a:pt x="19181" y="155012"/>
                </a:lnTo>
                <a:lnTo>
                  <a:pt x="23557" y="200702"/>
                </a:lnTo>
                <a:lnTo>
                  <a:pt x="25400" y="2446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5" name="SMARTInkShape-Group758"/>
          <p:cNvGrpSpPr/>
          <p:nvPr/>
        </p:nvGrpSpPr>
        <p:grpSpPr>
          <a:xfrm>
            <a:off x="2722602" y="444199"/>
            <a:ext cx="791845" cy="311452"/>
            <a:chOff x="2722602" y="444199"/>
            <a:chExt cx="791845" cy="311452"/>
          </a:xfrm>
        </p:grpSpPr>
        <p:sp>
          <p:nvSpPr>
            <p:cNvPr id="2877" name="SMARTInkShape-4119"/>
            <p:cNvSpPr/>
            <p:nvPr>
              <p:custDataLst>
                <p:tags r:id="rId59"/>
              </p:custDataLst>
            </p:nvPr>
          </p:nvSpPr>
          <p:spPr>
            <a:xfrm>
              <a:off x="3183115" y="458105"/>
              <a:ext cx="163336" cy="68946"/>
            </a:xfrm>
            <a:custGeom>
              <a:avLst/>
              <a:gdLst/>
              <a:ahLst/>
              <a:cxnLst/>
              <a:rect l="0" t="0" r="0" b="0"/>
              <a:pathLst>
                <a:path w="163336" h="68946">
                  <a:moveTo>
                    <a:pt x="10935" y="68945"/>
                  </a:moveTo>
                  <a:lnTo>
                    <a:pt x="10935" y="68945"/>
                  </a:lnTo>
                  <a:lnTo>
                    <a:pt x="0" y="63478"/>
                  </a:lnTo>
                  <a:lnTo>
                    <a:pt x="117" y="62478"/>
                  </a:lnTo>
                  <a:lnTo>
                    <a:pt x="2129" y="59485"/>
                  </a:lnTo>
                  <a:lnTo>
                    <a:pt x="26495" y="41676"/>
                  </a:lnTo>
                  <a:lnTo>
                    <a:pt x="63680" y="24647"/>
                  </a:lnTo>
                  <a:lnTo>
                    <a:pt x="108016" y="10351"/>
                  </a:lnTo>
                  <a:lnTo>
                    <a:pt x="141613" y="0"/>
                  </a:lnTo>
                  <a:lnTo>
                    <a:pt x="148148" y="404"/>
                  </a:lnTo>
                  <a:lnTo>
                    <a:pt x="163335" y="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8" name="SMARTInkShape-4120"/>
            <p:cNvSpPr/>
            <p:nvPr>
              <p:custDataLst>
                <p:tags r:id="rId60"/>
              </p:custDataLst>
            </p:nvPr>
          </p:nvSpPr>
          <p:spPr>
            <a:xfrm>
              <a:off x="2914650" y="546100"/>
              <a:ext cx="80828" cy="196851"/>
            </a:xfrm>
            <a:custGeom>
              <a:avLst/>
              <a:gdLst/>
              <a:ahLst/>
              <a:cxnLst/>
              <a:rect l="0" t="0" r="0" b="0"/>
              <a:pathLst>
                <a:path w="80828" h="196851">
                  <a:moveTo>
                    <a:pt x="0" y="0"/>
                  </a:moveTo>
                  <a:lnTo>
                    <a:pt x="0" y="0"/>
                  </a:lnTo>
                  <a:lnTo>
                    <a:pt x="44571" y="21654"/>
                  </a:lnTo>
                  <a:lnTo>
                    <a:pt x="60732" y="34318"/>
                  </a:lnTo>
                  <a:lnTo>
                    <a:pt x="74969" y="51706"/>
                  </a:lnTo>
                  <a:lnTo>
                    <a:pt x="80827" y="73075"/>
                  </a:lnTo>
                  <a:lnTo>
                    <a:pt x="80158" y="108906"/>
                  </a:lnTo>
                  <a:lnTo>
                    <a:pt x="70240" y="155568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SMARTInkShape-4121"/>
            <p:cNvSpPr/>
            <p:nvPr>
              <p:custDataLst>
                <p:tags r:id="rId61"/>
              </p:custDataLst>
            </p:nvPr>
          </p:nvSpPr>
          <p:spPr>
            <a:xfrm>
              <a:off x="2722602" y="540633"/>
              <a:ext cx="84099" cy="189618"/>
            </a:xfrm>
            <a:custGeom>
              <a:avLst/>
              <a:gdLst/>
              <a:ahLst/>
              <a:cxnLst/>
              <a:rect l="0" t="0" r="0" b="0"/>
              <a:pathLst>
                <a:path w="84099" h="189618">
                  <a:moveTo>
                    <a:pt x="52348" y="5467"/>
                  </a:moveTo>
                  <a:lnTo>
                    <a:pt x="52348" y="5467"/>
                  </a:lnTo>
                  <a:lnTo>
                    <a:pt x="48977" y="2096"/>
                  </a:lnTo>
                  <a:lnTo>
                    <a:pt x="45441" y="441"/>
                  </a:lnTo>
                  <a:lnTo>
                    <a:pt x="43510" y="0"/>
                  </a:lnTo>
                  <a:lnTo>
                    <a:pt x="34050" y="2749"/>
                  </a:lnTo>
                  <a:lnTo>
                    <a:pt x="18940" y="14775"/>
                  </a:lnTo>
                  <a:lnTo>
                    <a:pt x="10924" y="29595"/>
                  </a:lnTo>
                  <a:lnTo>
                    <a:pt x="29" y="71224"/>
                  </a:lnTo>
                  <a:lnTo>
                    <a:pt x="0" y="107736"/>
                  </a:lnTo>
                  <a:lnTo>
                    <a:pt x="11202" y="138623"/>
                  </a:lnTo>
                  <a:lnTo>
                    <a:pt x="31298" y="162278"/>
                  </a:lnTo>
                  <a:lnTo>
                    <a:pt x="84098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SMARTInkShape-4122"/>
            <p:cNvSpPr/>
            <p:nvPr>
              <p:custDataLst>
                <p:tags r:id="rId62"/>
              </p:custDataLst>
            </p:nvPr>
          </p:nvSpPr>
          <p:spPr>
            <a:xfrm>
              <a:off x="2832100" y="463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1" name="SMARTInkShape-4123"/>
            <p:cNvSpPr/>
            <p:nvPr>
              <p:custDataLst>
                <p:tags r:id="rId63"/>
              </p:custDataLst>
            </p:nvPr>
          </p:nvSpPr>
          <p:spPr>
            <a:xfrm>
              <a:off x="2863850" y="5588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4073" y="66759"/>
                  </a:lnTo>
                  <a:lnTo>
                    <a:pt x="18067" y="108202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2" name="SMARTInkShape-4124"/>
            <p:cNvSpPr/>
            <p:nvPr>
              <p:custDataLst>
                <p:tags r:id="rId64"/>
              </p:custDataLst>
            </p:nvPr>
          </p:nvSpPr>
          <p:spPr>
            <a:xfrm>
              <a:off x="3403600" y="615950"/>
              <a:ext cx="107951" cy="24518"/>
            </a:xfrm>
            <a:custGeom>
              <a:avLst/>
              <a:gdLst/>
              <a:ahLst/>
              <a:cxnLst/>
              <a:rect l="0" t="0" r="0" b="0"/>
              <a:pathLst>
                <a:path w="107951" h="24518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24419" y="24517"/>
                  </a:lnTo>
                  <a:lnTo>
                    <a:pt x="61451" y="1508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3" name="SMARTInkShape-4125"/>
            <p:cNvSpPr/>
            <p:nvPr>
              <p:custDataLst>
                <p:tags r:id="rId65"/>
              </p:custDataLst>
            </p:nvPr>
          </p:nvSpPr>
          <p:spPr>
            <a:xfrm>
              <a:off x="3444981" y="444199"/>
              <a:ext cx="69466" cy="276897"/>
            </a:xfrm>
            <a:custGeom>
              <a:avLst/>
              <a:gdLst/>
              <a:ahLst/>
              <a:cxnLst/>
              <a:rect l="0" t="0" r="0" b="0"/>
              <a:pathLst>
                <a:path w="69466" h="276897">
                  <a:moveTo>
                    <a:pt x="53869" y="63801"/>
                  </a:moveTo>
                  <a:lnTo>
                    <a:pt x="53869" y="63801"/>
                  </a:lnTo>
                  <a:lnTo>
                    <a:pt x="68796" y="31851"/>
                  </a:lnTo>
                  <a:lnTo>
                    <a:pt x="69465" y="29096"/>
                  </a:lnTo>
                  <a:lnTo>
                    <a:pt x="69205" y="26553"/>
                  </a:lnTo>
                  <a:lnTo>
                    <a:pt x="63718" y="10661"/>
                  </a:lnTo>
                  <a:lnTo>
                    <a:pt x="59729" y="6502"/>
                  </a:lnTo>
                  <a:lnTo>
                    <a:pt x="47772" y="0"/>
                  </a:lnTo>
                  <a:lnTo>
                    <a:pt x="40632" y="100"/>
                  </a:lnTo>
                  <a:lnTo>
                    <a:pt x="25172" y="5856"/>
                  </a:lnTo>
                  <a:lnTo>
                    <a:pt x="12658" y="17351"/>
                  </a:lnTo>
                  <a:lnTo>
                    <a:pt x="7345" y="24368"/>
                  </a:lnTo>
                  <a:lnTo>
                    <a:pt x="1442" y="45334"/>
                  </a:lnTo>
                  <a:lnTo>
                    <a:pt x="0" y="84905"/>
                  </a:lnTo>
                  <a:lnTo>
                    <a:pt x="4041" y="129791"/>
                  </a:lnTo>
                  <a:lnTo>
                    <a:pt x="9707" y="175076"/>
                  </a:lnTo>
                  <a:lnTo>
                    <a:pt x="17736" y="213423"/>
                  </a:lnTo>
                  <a:lnTo>
                    <a:pt x="27056" y="257907"/>
                  </a:lnTo>
                  <a:lnTo>
                    <a:pt x="28755" y="272616"/>
                  </a:lnTo>
                  <a:lnTo>
                    <a:pt x="30071" y="274978"/>
                  </a:lnTo>
                  <a:lnTo>
                    <a:pt x="31653" y="276552"/>
                  </a:lnTo>
                  <a:lnTo>
                    <a:pt x="32709" y="276896"/>
                  </a:lnTo>
                  <a:lnTo>
                    <a:pt x="33412" y="276420"/>
                  </a:lnTo>
                  <a:lnTo>
                    <a:pt x="34819" y="27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4" name="SMARTInkShape-4126"/>
            <p:cNvSpPr/>
            <p:nvPr>
              <p:custDataLst>
                <p:tags r:id="rId66"/>
              </p:custDataLst>
            </p:nvPr>
          </p:nvSpPr>
          <p:spPr>
            <a:xfrm>
              <a:off x="3225800" y="7366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9514" y="8924"/>
                  </a:lnTo>
                  <a:lnTo>
                    <a:pt x="92487" y="49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4" name="SMARTInkShape-Group759"/>
          <p:cNvGrpSpPr/>
          <p:nvPr/>
        </p:nvGrpSpPr>
        <p:grpSpPr>
          <a:xfrm>
            <a:off x="561779" y="355600"/>
            <a:ext cx="1628972" cy="749301"/>
            <a:chOff x="561779" y="355600"/>
            <a:chExt cx="1628972" cy="749301"/>
          </a:xfrm>
        </p:grpSpPr>
        <p:sp>
          <p:nvSpPr>
            <p:cNvPr id="2886" name="SMARTInkShape-4127"/>
            <p:cNvSpPr/>
            <p:nvPr>
              <p:custDataLst>
                <p:tags r:id="rId51"/>
              </p:custDataLst>
            </p:nvPr>
          </p:nvSpPr>
          <p:spPr>
            <a:xfrm>
              <a:off x="2174392" y="47625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00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7" name="SMARTInkShape-4128"/>
            <p:cNvSpPr/>
            <p:nvPr>
              <p:custDataLst>
                <p:tags r:id="rId52"/>
              </p:custDataLst>
            </p:nvPr>
          </p:nvSpPr>
          <p:spPr>
            <a:xfrm>
              <a:off x="2184400" y="609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SMARTInkShape-4129"/>
            <p:cNvSpPr/>
            <p:nvPr>
              <p:custDataLst>
                <p:tags r:id="rId53"/>
              </p:custDataLst>
            </p:nvPr>
          </p:nvSpPr>
          <p:spPr>
            <a:xfrm>
              <a:off x="882650" y="787400"/>
              <a:ext cx="1187451" cy="317501"/>
            </a:xfrm>
            <a:custGeom>
              <a:avLst/>
              <a:gdLst/>
              <a:ahLst/>
              <a:cxnLst/>
              <a:rect l="0" t="0" r="0" b="0"/>
              <a:pathLst>
                <a:path w="1187451" h="317501">
                  <a:moveTo>
                    <a:pt x="0" y="317500"/>
                  </a:moveTo>
                  <a:lnTo>
                    <a:pt x="0" y="317500"/>
                  </a:lnTo>
                  <a:lnTo>
                    <a:pt x="10113" y="310758"/>
                  </a:lnTo>
                  <a:lnTo>
                    <a:pt x="43370" y="303194"/>
                  </a:lnTo>
                  <a:lnTo>
                    <a:pt x="84422" y="291151"/>
                  </a:lnTo>
                  <a:lnTo>
                    <a:pt x="109198" y="283001"/>
                  </a:lnTo>
                  <a:lnTo>
                    <a:pt x="140532" y="274039"/>
                  </a:lnTo>
                  <a:lnTo>
                    <a:pt x="176238" y="264537"/>
                  </a:lnTo>
                  <a:lnTo>
                    <a:pt x="214858" y="254675"/>
                  </a:lnTo>
                  <a:lnTo>
                    <a:pt x="258950" y="243867"/>
                  </a:lnTo>
                  <a:lnTo>
                    <a:pt x="306689" y="232428"/>
                  </a:lnTo>
                  <a:lnTo>
                    <a:pt x="356859" y="220568"/>
                  </a:lnTo>
                  <a:lnTo>
                    <a:pt x="411473" y="207723"/>
                  </a:lnTo>
                  <a:lnTo>
                    <a:pt x="469049" y="194221"/>
                  </a:lnTo>
                  <a:lnTo>
                    <a:pt x="528599" y="180281"/>
                  </a:lnTo>
                  <a:lnTo>
                    <a:pt x="587349" y="166754"/>
                  </a:lnTo>
                  <a:lnTo>
                    <a:pt x="645566" y="153503"/>
                  </a:lnTo>
                  <a:lnTo>
                    <a:pt x="703427" y="140435"/>
                  </a:lnTo>
                  <a:lnTo>
                    <a:pt x="756818" y="128196"/>
                  </a:lnTo>
                  <a:lnTo>
                    <a:pt x="807229" y="116508"/>
                  </a:lnTo>
                  <a:lnTo>
                    <a:pt x="855652" y="105189"/>
                  </a:lnTo>
                  <a:lnTo>
                    <a:pt x="900635" y="94115"/>
                  </a:lnTo>
                  <a:lnTo>
                    <a:pt x="943323" y="83204"/>
                  </a:lnTo>
                  <a:lnTo>
                    <a:pt x="984482" y="72403"/>
                  </a:lnTo>
                  <a:lnTo>
                    <a:pt x="1020388" y="62380"/>
                  </a:lnTo>
                  <a:lnTo>
                    <a:pt x="1052792" y="52875"/>
                  </a:lnTo>
                  <a:lnTo>
                    <a:pt x="1082861" y="43717"/>
                  </a:lnTo>
                  <a:lnTo>
                    <a:pt x="1129442" y="26015"/>
                  </a:lnTo>
                  <a:lnTo>
                    <a:pt x="1187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9" name="SMARTInkShape-4130"/>
            <p:cNvSpPr/>
            <p:nvPr>
              <p:custDataLst>
                <p:tags r:id="rId54"/>
              </p:custDataLst>
            </p:nvPr>
          </p:nvSpPr>
          <p:spPr>
            <a:xfrm>
              <a:off x="1641753" y="540428"/>
              <a:ext cx="123548" cy="155582"/>
            </a:xfrm>
            <a:custGeom>
              <a:avLst/>
              <a:gdLst/>
              <a:ahLst/>
              <a:cxnLst/>
              <a:rect l="0" t="0" r="0" b="0"/>
              <a:pathLst>
                <a:path w="123548" h="155582">
                  <a:moveTo>
                    <a:pt x="9247" y="24722"/>
                  </a:moveTo>
                  <a:lnTo>
                    <a:pt x="9247" y="24722"/>
                  </a:lnTo>
                  <a:lnTo>
                    <a:pt x="9953" y="14583"/>
                  </a:lnTo>
                  <a:lnTo>
                    <a:pt x="15335" y="0"/>
                  </a:lnTo>
                  <a:lnTo>
                    <a:pt x="15519" y="2894"/>
                  </a:lnTo>
                  <a:lnTo>
                    <a:pt x="6752" y="47523"/>
                  </a:lnTo>
                  <a:lnTo>
                    <a:pt x="0" y="94608"/>
                  </a:lnTo>
                  <a:lnTo>
                    <a:pt x="1139" y="116930"/>
                  </a:lnTo>
                  <a:lnTo>
                    <a:pt x="9642" y="136729"/>
                  </a:lnTo>
                  <a:lnTo>
                    <a:pt x="15860" y="145960"/>
                  </a:lnTo>
                  <a:lnTo>
                    <a:pt x="22122" y="151409"/>
                  </a:lnTo>
                  <a:lnTo>
                    <a:pt x="28414" y="154335"/>
                  </a:lnTo>
                  <a:lnTo>
                    <a:pt x="34725" y="155581"/>
                  </a:lnTo>
                  <a:lnTo>
                    <a:pt x="41049" y="154295"/>
                  </a:lnTo>
                  <a:lnTo>
                    <a:pt x="53720" y="147221"/>
                  </a:lnTo>
                  <a:lnTo>
                    <a:pt x="69383" y="124596"/>
                  </a:lnTo>
                  <a:lnTo>
                    <a:pt x="79590" y="88808"/>
                  </a:lnTo>
                  <a:lnTo>
                    <a:pt x="87082" y="46925"/>
                  </a:lnTo>
                  <a:lnTo>
                    <a:pt x="91521" y="3464"/>
                  </a:lnTo>
                  <a:lnTo>
                    <a:pt x="91613" y="3494"/>
                  </a:lnTo>
                  <a:lnTo>
                    <a:pt x="92495" y="43855"/>
                  </a:lnTo>
                  <a:lnTo>
                    <a:pt x="100584" y="80843"/>
                  </a:lnTo>
                  <a:lnTo>
                    <a:pt x="120572" y="127889"/>
                  </a:lnTo>
                  <a:lnTo>
                    <a:pt x="123547" y="132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0" name="SMARTInkShape-4131"/>
            <p:cNvSpPr/>
            <p:nvPr>
              <p:custDataLst>
                <p:tags r:id="rId55"/>
              </p:custDataLst>
            </p:nvPr>
          </p:nvSpPr>
          <p:spPr>
            <a:xfrm>
              <a:off x="1492250" y="571500"/>
              <a:ext cx="95251" cy="137502"/>
            </a:xfrm>
            <a:custGeom>
              <a:avLst/>
              <a:gdLst/>
              <a:ahLst/>
              <a:cxnLst/>
              <a:rect l="0" t="0" r="0" b="0"/>
              <a:pathLst>
                <a:path w="95251" h="137502">
                  <a:moveTo>
                    <a:pt x="0" y="38100"/>
                  </a:moveTo>
                  <a:lnTo>
                    <a:pt x="0" y="38100"/>
                  </a:lnTo>
                  <a:lnTo>
                    <a:pt x="0" y="22368"/>
                  </a:lnTo>
                  <a:lnTo>
                    <a:pt x="706" y="21262"/>
                  </a:lnTo>
                  <a:lnTo>
                    <a:pt x="1882" y="20525"/>
                  </a:lnTo>
                  <a:lnTo>
                    <a:pt x="5775" y="19705"/>
                  </a:lnTo>
                  <a:lnTo>
                    <a:pt x="12209" y="19341"/>
                  </a:lnTo>
                  <a:lnTo>
                    <a:pt x="23765" y="22507"/>
                  </a:lnTo>
                  <a:lnTo>
                    <a:pt x="42868" y="38027"/>
                  </a:lnTo>
                  <a:lnTo>
                    <a:pt x="63031" y="63870"/>
                  </a:lnTo>
                  <a:lnTo>
                    <a:pt x="70347" y="83655"/>
                  </a:lnTo>
                  <a:lnTo>
                    <a:pt x="75044" y="118360"/>
                  </a:lnTo>
                  <a:lnTo>
                    <a:pt x="73805" y="128569"/>
                  </a:lnTo>
                  <a:lnTo>
                    <a:pt x="72487" y="132279"/>
                  </a:lnTo>
                  <a:lnTo>
                    <a:pt x="70902" y="134753"/>
                  </a:lnTo>
                  <a:lnTo>
                    <a:pt x="67260" y="137501"/>
                  </a:lnTo>
                  <a:lnTo>
                    <a:pt x="59527" y="134960"/>
                  </a:lnTo>
                  <a:lnTo>
                    <a:pt x="54501" y="132307"/>
                  </a:lnTo>
                  <a:lnTo>
                    <a:pt x="47036" y="121832"/>
                  </a:lnTo>
                  <a:lnTo>
                    <a:pt x="42071" y="105653"/>
                  </a:lnTo>
                  <a:lnTo>
                    <a:pt x="40688" y="70189"/>
                  </a:lnTo>
                  <a:lnTo>
                    <a:pt x="45365" y="47658"/>
                  </a:lnTo>
                  <a:lnTo>
                    <a:pt x="54029" y="31529"/>
                  </a:lnTo>
                  <a:lnTo>
                    <a:pt x="65640" y="196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1" name="SMARTInkShape-4132"/>
            <p:cNvSpPr/>
            <p:nvPr>
              <p:custDataLst>
                <p:tags r:id="rId56"/>
              </p:custDataLst>
            </p:nvPr>
          </p:nvSpPr>
          <p:spPr>
            <a:xfrm>
              <a:off x="561779" y="703632"/>
              <a:ext cx="1549655" cy="344119"/>
            </a:xfrm>
            <a:custGeom>
              <a:avLst/>
              <a:gdLst/>
              <a:ahLst/>
              <a:cxnLst/>
              <a:rect l="0" t="0" r="0" b="0"/>
              <a:pathLst>
                <a:path w="1549655" h="344119">
                  <a:moveTo>
                    <a:pt x="3371" y="344118"/>
                  </a:moveTo>
                  <a:lnTo>
                    <a:pt x="3371" y="344118"/>
                  </a:lnTo>
                  <a:lnTo>
                    <a:pt x="0" y="344118"/>
                  </a:lnTo>
                  <a:lnTo>
                    <a:pt x="38214" y="340355"/>
                  </a:lnTo>
                  <a:lnTo>
                    <a:pt x="81651" y="331862"/>
                  </a:lnTo>
                  <a:lnTo>
                    <a:pt x="112002" y="324659"/>
                  </a:lnTo>
                  <a:lnTo>
                    <a:pt x="145642" y="316328"/>
                  </a:lnTo>
                  <a:lnTo>
                    <a:pt x="187118" y="305131"/>
                  </a:lnTo>
                  <a:lnTo>
                    <a:pt x="233819" y="292021"/>
                  </a:lnTo>
                  <a:lnTo>
                    <a:pt x="284003" y="277636"/>
                  </a:lnTo>
                  <a:lnTo>
                    <a:pt x="340742" y="263108"/>
                  </a:lnTo>
                  <a:lnTo>
                    <a:pt x="401852" y="248484"/>
                  </a:lnTo>
                  <a:lnTo>
                    <a:pt x="465875" y="233795"/>
                  </a:lnTo>
                  <a:lnTo>
                    <a:pt x="535368" y="218358"/>
                  </a:lnTo>
                  <a:lnTo>
                    <a:pt x="608508" y="202423"/>
                  </a:lnTo>
                  <a:lnTo>
                    <a:pt x="684079" y="186154"/>
                  </a:lnTo>
                  <a:lnTo>
                    <a:pt x="759154" y="171076"/>
                  </a:lnTo>
                  <a:lnTo>
                    <a:pt x="833899" y="156790"/>
                  </a:lnTo>
                  <a:lnTo>
                    <a:pt x="908423" y="143032"/>
                  </a:lnTo>
                  <a:lnTo>
                    <a:pt x="979272" y="129628"/>
                  </a:lnTo>
                  <a:lnTo>
                    <a:pt x="1047672" y="116458"/>
                  </a:lnTo>
                  <a:lnTo>
                    <a:pt x="1114438" y="103445"/>
                  </a:lnTo>
                  <a:lnTo>
                    <a:pt x="1175882" y="91241"/>
                  </a:lnTo>
                  <a:lnTo>
                    <a:pt x="1233778" y="79578"/>
                  </a:lnTo>
                  <a:lnTo>
                    <a:pt x="1289309" y="68275"/>
                  </a:lnTo>
                  <a:lnTo>
                    <a:pt x="1338324" y="57211"/>
                  </a:lnTo>
                  <a:lnTo>
                    <a:pt x="1382995" y="46308"/>
                  </a:lnTo>
                  <a:lnTo>
                    <a:pt x="1424770" y="35511"/>
                  </a:lnTo>
                  <a:lnTo>
                    <a:pt x="1458265" y="26902"/>
                  </a:lnTo>
                  <a:lnTo>
                    <a:pt x="1486239" y="19752"/>
                  </a:lnTo>
                  <a:lnTo>
                    <a:pt x="1527435" y="8750"/>
                  </a:lnTo>
                  <a:lnTo>
                    <a:pt x="1548096" y="1508"/>
                  </a:lnTo>
                  <a:lnTo>
                    <a:pt x="1549654" y="0"/>
                  </a:lnTo>
                  <a:lnTo>
                    <a:pt x="1527371" y="1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SMARTInkShape-4133"/>
            <p:cNvSpPr/>
            <p:nvPr>
              <p:custDataLst>
                <p:tags r:id="rId57"/>
              </p:custDataLst>
            </p:nvPr>
          </p:nvSpPr>
          <p:spPr>
            <a:xfrm>
              <a:off x="1828800" y="355600"/>
              <a:ext cx="25401" cy="260351"/>
            </a:xfrm>
            <a:custGeom>
              <a:avLst/>
              <a:gdLst/>
              <a:ahLst/>
              <a:cxnLst/>
              <a:rect l="0" t="0" r="0" b="0"/>
              <a:pathLst>
                <a:path w="25401" h="260351">
                  <a:moveTo>
                    <a:pt x="0" y="0"/>
                  </a:moveTo>
                  <a:lnTo>
                    <a:pt x="0" y="0"/>
                  </a:lnTo>
                  <a:lnTo>
                    <a:pt x="8838" y="45466"/>
                  </a:lnTo>
                  <a:lnTo>
                    <a:pt x="14927" y="89593"/>
                  </a:lnTo>
                  <a:lnTo>
                    <a:pt x="19099" y="123780"/>
                  </a:lnTo>
                  <a:lnTo>
                    <a:pt x="22600" y="158730"/>
                  </a:lnTo>
                  <a:lnTo>
                    <a:pt x="24570" y="205468"/>
                  </a:lnTo>
                  <a:lnTo>
                    <a:pt x="25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SMARTInkShape-4134"/>
            <p:cNvSpPr/>
            <p:nvPr>
              <p:custDataLst>
                <p:tags r:id="rId58"/>
              </p:custDataLst>
            </p:nvPr>
          </p:nvSpPr>
          <p:spPr>
            <a:xfrm>
              <a:off x="1889164" y="494564"/>
              <a:ext cx="136487" cy="124257"/>
            </a:xfrm>
            <a:custGeom>
              <a:avLst/>
              <a:gdLst/>
              <a:ahLst/>
              <a:cxnLst/>
              <a:rect l="0" t="0" r="0" b="0"/>
              <a:pathLst>
                <a:path w="136487" h="124257">
                  <a:moveTo>
                    <a:pt x="9486" y="64236"/>
                  </a:moveTo>
                  <a:lnTo>
                    <a:pt x="9486" y="64236"/>
                  </a:lnTo>
                  <a:lnTo>
                    <a:pt x="9486" y="67607"/>
                  </a:lnTo>
                  <a:lnTo>
                    <a:pt x="11367" y="71143"/>
                  </a:lnTo>
                  <a:lnTo>
                    <a:pt x="12857" y="73074"/>
                  </a:lnTo>
                  <a:lnTo>
                    <a:pt x="18275" y="75220"/>
                  </a:lnTo>
                  <a:lnTo>
                    <a:pt x="21695" y="75792"/>
                  </a:lnTo>
                  <a:lnTo>
                    <a:pt x="39993" y="69855"/>
                  </a:lnTo>
                  <a:lnTo>
                    <a:pt x="49621" y="61089"/>
                  </a:lnTo>
                  <a:lnTo>
                    <a:pt x="61550" y="38214"/>
                  </a:lnTo>
                  <a:lnTo>
                    <a:pt x="65129" y="16231"/>
                  </a:lnTo>
                  <a:lnTo>
                    <a:pt x="64085" y="5741"/>
                  </a:lnTo>
                  <a:lnTo>
                    <a:pt x="62818" y="1956"/>
                  </a:lnTo>
                  <a:lnTo>
                    <a:pt x="59152" y="138"/>
                  </a:lnTo>
                  <a:lnTo>
                    <a:pt x="47552" y="0"/>
                  </a:lnTo>
                  <a:lnTo>
                    <a:pt x="34871" y="7935"/>
                  </a:lnTo>
                  <a:lnTo>
                    <a:pt x="22179" y="22280"/>
                  </a:lnTo>
                  <a:lnTo>
                    <a:pt x="5251" y="53451"/>
                  </a:lnTo>
                  <a:lnTo>
                    <a:pt x="0" y="83932"/>
                  </a:lnTo>
                  <a:lnTo>
                    <a:pt x="1272" y="99801"/>
                  </a:lnTo>
                  <a:lnTo>
                    <a:pt x="7952" y="112028"/>
                  </a:lnTo>
                  <a:lnTo>
                    <a:pt x="12696" y="117264"/>
                  </a:lnTo>
                  <a:lnTo>
                    <a:pt x="27376" y="123082"/>
                  </a:lnTo>
                  <a:lnTo>
                    <a:pt x="44954" y="124256"/>
                  </a:lnTo>
                  <a:lnTo>
                    <a:pt x="91106" y="109787"/>
                  </a:lnTo>
                  <a:lnTo>
                    <a:pt x="136486" y="9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8" name="SMARTInkShape-Group760"/>
          <p:cNvGrpSpPr/>
          <p:nvPr/>
        </p:nvGrpSpPr>
        <p:grpSpPr>
          <a:xfrm>
            <a:off x="650922" y="416351"/>
            <a:ext cx="542879" cy="400151"/>
            <a:chOff x="650922" y="416351"/>
            <a:chExt cx="542879" cy="400151"/>
          </a:xfrm>
        </p:grpSpPr>
        <p:sp>
          <p:nvSpPr>
            <p:cNvPr id="2895" name="SMARTInkShape-4135"/>
            <p:cNvSpPr/>
            <p:nvPr>
              <p:custDataLst>
                <p:tags r:id="rId48"/>
              </p:custDataLst>
            </p:nvPr>
          </p:nvSpPr>
          <p:spPr>
            <a:xfrm>
              <a:off x="650922" y="460632"/>
              <a:ext cx="282529" cy="355870"/>
            </a:xfrm>
            <a:custGeom>
              <a:avLst/>
              <a:gdLst/>
              <a:ahLst/>
              <a:cxnLst/>
              <a:rect l="0" t="0" r="0" b="0"/>
              <a:pathLst>
                <a:path w="282529" h="355870">
                  <a:moveTo>
                    <a:pt x="15828" y="180718"/>
                  </a:moveTo>
                  <a:lnTo>
                    <a:pt x="15828" y="180718"/>
                  </a:lnTo>
                  <a:lnTo>
                    <a:pt x="16534" y="211710"/>
                  </a:lnTo>
                  <a:lnTo>
                    <a:pt x="19199" y="251877"/>
                  </a:lnTo>
                  <a:lnTo>
                    <a:pt x="24666" y="299091"/>
                  </a:lnTo>
                  <a:lnTo>
                    <a:pt x="34927" y="345109"/>
                  </a:lnTo>
                  <a:lnTo>
                    <a:pt x="39983" y="355869"/>
                  </a:lnTo>
                  <a:lnTo>
                    <a:pt x="32280" y="318287"/>
                  </a:lnTo>
                  <a:lnTo>
                    <a:pt x="28314" y="286545"/>
                  </a:lnTo>
                  <a:lnTo>
                    <a:pt x="24200" y="248919"/>
                  </a:lnTo>
                  <a:lnTo>
                    <a:pt x="20019" y="208678"/>
                  </a:lnTo>
                  <a:lnTo>
                    <a:pt x="16505" y="183130"/>
                  </a:lnTo>
                  <a:lnTo>
                    <a:pt x="12046" y="154104"/>
                  </a:lnTo>
                  <a:lnTo>
                    <a:pt x="6957" y="122758"/>
                  </a:lnTo>
                  <a:lnTo>
                    <a:pt x="1302" y="84167"/>
                  </a:lnTo>
                  <a:lnTo>
                    <a:pt x="0" y="56390"/>
                  </a:lnTo>
                  <a:lnTo>
                    <a:pt x="1043" y="51266"/>
                  </a:lnTo>
                  <a:lnTo>
                    <a:pt x="5964" y="43691"/>
                  </a:lnTo>
                  <a:lnTo>
                    <a:pt x="9252" y="40683"/>
                  </a:lnTo>
                  <a:lnTo>
                    <a:pt x="13561" y="40089"/>
                  </a:lnTo>
                  <a:lnTo>
                    <a:pt x="23993" y="43192"/>
                  </a:lnTo>
                  <a:lnTo>
                    <a:pt x="41766" y="62986"/>
                  </a:lnTo>
                  <a:lnTo>
                    <a:pt x="62370" y="104232"/>
                  </a:lnTo>
                  <a:lnTo>
                    <a:pt x="88933" y="141744"/>
                  </a:lnTo>
                  <a:lnTo>
                    <a:pt x="93492" y="145563"/>
                  </a:lnTo>
                  <a:lnTo>
                    <a:pt x="97943" y="147404"/>
                  </a:lnTo>
                  <a:lnTo>
                    <a:pt x="102321" y="147925"/>
                  </a:lnTo>
                  <a:lnTo>
                    <a:pt x="112831" y="142860"/>
                  </a:lnTo>
                  <a:lnTo>
                    <a:pt x="118596" y="138546"/>
                  </a:lnTo>
                  <a:lnTo>
                    <a:pt x="133453" y="115620"/>
                  </a:lnTo>
                  <a:lnTo>
                    <a:pt x="146792" y="76371"/>
                  </a:lnTo>
                  <a:lnTo>
                    <a:pt x="159682" y="35736"/>
                  </a:lnTo>
                  <a:lnTo>
                    <a:pt x="178412" y="657"/>
                  </a:lnTo>
                  <a:lnTo>
                    <a:pt x="179251" y="0"/>
                  </a:lnTo>
                  <a:lnTo>
                    <a:pt x="179810" y="267"/>
                  </a:lnTo>
                  <a:lnTo>
                    <a:pt x="195168" y="39391"/>
                  </a:lnTo>
                  <a:lnTo>
                    <a:pt x="205295" y="80909"/>
                  </a:lnTo>
                  <a:lnTo>
                    <a:pt x="215041" y="114486"/>
                  </a:lnTo>
                  <a:lnTo>
                    <a:pt x="226428" y="150576"/>
                  </a:lnTo>
                  <a:lnTo>
                    <a:pt x="238545" y="187783"/>
                  </a:lnTo>
                  <a:lnTo>
                    <a:pt x="249104" y="221723"/>
                  </a:lnTo>
                  <a:lnTo>
                    <a:pt x="262982" y="264834"/>
                  </a:lnTo>
                  <a:lnTo>
                    <a:pt x="275146" y="309649"/>
                  </a:lnTo>
                  <a:lnTo>
                    <a:pt x="282528" y="32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6" name="SMARTInkShape-4136"/>
            <p:cNvSpPr/>
            <p:nvPr>
              <p:custDataLst>
                <p:tags r:id="rId49"/>
              </p:custDataLst>
            </p:nvPr>
          </p:nvSpPr>
          <p:spPr>
            <a:xfrm>
              <a:off x="1036868" y="416351"/>
              <a:ext cx="144233" cy="341639"/>
            </a:xfrm>
            <a:custGeom>
              <a:avLst/>
              <a:gdLst/>
              <a:ahLst/>
              <a:cxnLst/>
              <a:rect l="0" t="0" r="0" b="0"/>
              <a:pathLst>
                <a:path w="144233" h="341639">
                  <a:moveTo>
                    <a:pt x="106132" y="15449"/>
                  </a:moveTo>
                  <a:lnTo>
                    <a:pt x="106132" y="15449"/>
                  </a:lnTo>
                  <a:lnTo>
                    <a:pt x="106132" y="12078"/>
                  </a:lnTo>
                  <a:lnTo>
                    <a:pt x="106837" y="11085"/>
                  </a:lnTo>
                  <a:lnTo>
                    <a:pt x="108014" y="10423"/>
                  </a:lnTo>
                  <a:lnTo>
                    <a:pt x="109503" y="9982"/>
                  </a:lnTo>
                  <a:lnTo>
                    <a:pt x="109790" y="9687"/>
                  </a:lnTo>
                  <a:lnTo>
                    <a:pt x="109276" y="9491"/>
                  </a:lnTo>
                  <a:lnTo>
                    <a:pt x="62535" y="0"/>
                  </a:lnTo>
                  <a:lnTo>
                    <a:pt x="41003" y="5697"/>
                  </a:lnTo>
                  <a:lnTo>
                    <a:pt x="26386" y="13232"/>
                  </a:lnTo>
                  <a:lnTo>
                    <a:pt x="15186" y="23636"/>
                  </a:lnTo>
                  <a:lnTo>
                    <a:pt x="4318" y="41393"/>
                  </a:lnTo>
                  <a:lnTo>
                    <a:pt x="0" y="70173"/>
                  </a:lnTo>
                  <a:lnTo>
                    <a:pt x="5463" y="108883"/>
                  </a:lnTo>
                  <a:lnTo>
                    <a:pt x="16018" y="151632"/>
                  </a:lnTo>
                  <a:lnTo>
                    <a:pt x="28083" y="195578"/>
                  </a:lnTo>
                  <a:lnTo>
                    <a:pt x="37224" y="236508"/>
                  </a:lnTo>
                  <a:lnTo>
                    <a:pt x="41029" y="275446"/>
                  </a:lnTo>
                  <a:lnTo>
                    <a:pt x="47447" y="321675"/>
                  </a:lnTo>
                  <a:lnTo>
                    <a:pt x="48679" y="335818"/>
                  </a:lnTo>
                  <a:lnTo>
                    <a:pt x="56373" y="339633"/>
                  </a:lnTo>
                  <a:lnTo>
                    <a:pt x="62376" y="341638"/>
                  </a:lnTo>
                  <a:lnTo>
                    <a:pt x="78453" y="340104"/>
                  </a:lnTo>
                  <a:lnTo>
                    <a:pt x="125718" y="328822"/>
                  </a:lnTo>
                  <a:lnTo>
                    <a:pt x="138591" y="324529"/>
                  </a:lnTo>
                  <a:lnTo>
                    <a:pt x="141882" y="321691"/>
                  </a:lnTo>
                  <a:lnTo>
                    <a:pt x="143371" y="318388"/>
                  </a:lnTo>
                  <a:lnTo>
                    <a:pt x="144232" y="307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7" name="SMARTInkShape-4137"/>
            <p:cNvSpPr/>
            <p:nvPr>
              <p:custDataLst>
                <p:tags r:id="rId50"/>
              </p:custDataLst>
            </p:nvPr>
          </p:nvSpPr>
          <p:spPr>
            <a:xfrm>
              <a:off x="1047750" y="603250"/>
              <a:ext cx="146051" cy="69851"/>
            </a:xfrm>
            <a:custGeom>
              <a:avLst/>
              <a:gdLst/>
              <a:ahLst/>
              <a:cxnLst/>
              <a:rect l="0" t="0" r="0" b="0"/>
              <a:pathLst>
                <a:path w="1460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1012"/>
                  </a:lnTo>
                  <a:lnTo>
                    <a:pt x="1411" y="59019"/>
                  </a:lnTo>
                  <a:lnTo>
                    <a:pt x="24419" y="41909"/>
                  </a:lnTo>
                  <a:lnTo>
                    <a:pt x="70836" y="24299"/>
                  </a:lnTo>
                  <a:lnTo>
                    <a:pt x="117121" y="91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5" name="SMARTInkShape-Group761"/>
          <p:cNvGrpSpPr/>
          <p:nvPr/>
        </p:nvGrpSpPr>
        <p:grpSpPr>
          <a:xfrm>
            <a:off x="1775402" y="5670550"/>
            <a:ext cx="593149" cy="254001"/>
            <a:chOff x="1775402" y="5670550"/>
            <a:chExt cx="593149" cy="254001"/>
          </a:xfrm>
        </p:grpSpPr>
        <p:sp>
          <p:nvSpPr>
            <p:cNvPr id="2899" name="SMARTInkShape-4138"/>
            <p:cNvSpPr/>
            <p:nvPr>
              <p:custDataLst>
                <p:tags r:id="rId42"/>
              </p:custDataLst>
            </p:nvPr>
          </p:nvSpPr>
          <p:spPr>
            <a:xfrm>
              <a:off x="2254250" y="5745858"/>
              <a:ext cx="114301" cy="134243"/>
            </a:xfrm>
            <a:custGeom>
              <a:avLst/>
              <a:gdLst/>
              <a:ahLst/>
              <a:cxnLst/>
              <a:rect l="0" t="0" r="0" b="0"/>
              <a:pathLst>
                <a:path w="114301" h="134243">
                  <a:moveTo>
                    <a:pt x="0" y="19942"/>
                  </a:moveTo>
                  <a:lnTo>
                    <a:pt x="0" y="19942"/>
                  </a:lnTo>
                  <a:lnTo>
                    <a:pt x="3371" y="19942"/>
                  </a:lnTo>
                  <a:lnTo>
                    <a:pt x="6908" y="21824"/>
                  </a:lnTo>
                  <a:lnTo>
                    <a:pt x="8838" y="23313"/>
                  </a:lnTo>
                  <a:lnTo>
                    <a:pt x="14927" y="35522"/>
                  </a:lnTo>
                  <a:lnTo>
                    <a:pt x="21199" y="55917"/>
                  </a:lnTo>
                  <a:lnTo>
                    <a:pt x="19821" y="99563"/>
                  </a:lnTo>
                  <a:lnTo>
                    <a:pt x="19118" y="122757"/>
                  </a:lnTo>
                  <a:lnTo>
                    <a:pt x="22425" y="87081"/>
                  </a:lnTo>
                  <a:lnTo>
                    <a:pt x="27889" y="47518"/>
                  </a:lnTo>
                  <a:lnTo>
                    <a:pt x="40421" y="11592"/>
                  </a:lnTo>
                  <a:lnTo>
                    <a:pt x="45717" y="2590"/>
                  </a:lnTo>
                  <a:lnTo>
                    <a:pt x="48822" y="613"/>
                  </a:lnTo>
                  <a:lnTo>
                    <a:pt x="52304" y="0"/>
                  </a:lnTo>
                  <a:lnTo>
                    <a:pt x="56036" y="297"/>
                  </a:lnTo>
                  <a:lnTo>
                    <a:pt x="65827" y="8154"/>
                  </a:lnTo>
                  <a:lnTo>
                    <a:pt x="76529" y="22464"/>
                  </a:lnTo>
                  <a:lnTo>
                    <a:pt x="94897" y="68026"/>
                  </a:lnTo>
                  <a:lnTo>
                    <a:pt x="108742" y="114263"/>
                  </a:lnTo>
                  <a:lnTo>
                    <a:pt x="114300" y="13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0" name="SMARTInkShape-4139"/>
            <p:cNvSpPr/>
            <p:nvPr>
              <p:custDataLst>
                <p:tags r:id="rId43"/>
              </p:custDataLst>
            </p:nvPr>
          </p:nvSpPr>
          <p:spPr>
            <a:xfrm>
              <a:off x="1978055" y="5772765"/>
              <a:ext cx="72996" cy="151786"/>
            </a:xfrm>
            <a:custGeom>
              <a:avLst/>
              <a:gdLst/>
              <a:ahLst/>
              <a:cxnLst/>
              <a:rect l="0" t="0" r="0" b="0"/>
              <a:pathLst>
                <a:path w="72996" h="151786">
                  <a:moveTo>
                    <a:pt x="3145" y="24785"/>
                  </a:moveTo>
                  <a:lnTo>
                    <a:pt x="3145" y="24785"/>
                  </a:lnTo>
                  <a:lnTo>
                    <a:pt x="0" y="71857"/>
                  </a:lnTo>
                  <a:lnTo>
                    <a:pt x="2731" y="117610"/>
                  </a:lnTo>
                  <a:lnTo>
                    <a:pt x="3063" y="127655"/>
                  </a:lnTo>
                  <a:lnTo>
                    <a:pt x="3090" y="127233"/>
                  </a:lnTo>
                  <a:lnTo>
                    <a:pt x="11979" y="83090"/>
                  </a:lnTo>
                  <a:lnTo>
                    <a:pt x="18070" y="44177"/>
                  </a:lnTo>
                  <a:lnTo>
                    <a:pt x="22659" y="4054"/>
                  </a:lnTo>
                  <a:lnTo>
                    <a:pt x="23915" y="2498"/>
                  </a:lnTo>
                  <a:lnTo>
                    <a:pt x="25459" y="1460"/>
                  </a:lnTo>
                  <a:lnTo>
                    <a:pt x="34373" y="0"/>
                  </a:lnTo>
                  <a:lnTo>
                    <a:pt x="37369" y="1206"/>
                  </a:lnTo>
                  <a:lnTo>
                    <a:pt x="42580" y="6309"/>
                  </a:lnTo>
                  <a:lnTo>
                    <a:pt x="52851" y="20486"/>
                  </a:lnTo>
                  <a:lnTo>
                    <a:pt x="61460" y="44834"/>
                  </a:lnTo>
                  <a:lnTo>
                    <a:pt x="65962" y="86256"/>
                  </a:lnTo>
                  <a:lnTo>
                    <a:pt x="69976" y="132616"/>
                  </a:lnTo>
                  <a:lnTo>
                    <a:pt x="72995" y="151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SMARTInkShape-4140"/>
            <p:cNvSpPr/>
            <p:nvPr>
              <p:custDataLst>
                <p:tags r:id="rId44"/>
              </p:custDataLst>
            </p:nvPr>
          </p:nvSpPr>
          <p:spPr>
            <a:xfrm>
              <a:off x="2089150" y="5803898"/>
              <a:ext cx="19051" cy="82553"/>
            </a:xfrm>
            <a:custGeom>
              <a:avLst/>
              <a:gdLst/>
              <a:ahLst/>
              <a:cxnLst/>
              <a:rect l="0" t="0" r="0" b="0"/>
              <a:pathLst>
                <a:path w="19051" h="8255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4364" y="707"/>
                  </a:lnTo>
                  <a:lnTo>
                    <a:pt x="5026" y="1884"/>
                  </a:lnTo>
                  <a:lnTo>
                    <a:pt x="11260" y="33589"/>
                  </a:lnTo>
                  <a:lnTo>
                    <a:pt x="19050" y="82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SMARTInkShape-4141"/>
            <p:cNvSpPr/>
            <p:nvPr>
              <p:custDataLst>
                <p:tags r:id="rId45"/>
              </p:custDataLst>
            </p:nvPr>
          </p:nvSpPr>
          <p:spPr>
            <a:xfrm>
              <a:off x="2070100" y="5727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3" name="SMARTInkShape-4142"/>
            <p:cNvSpPr/>
            <p:nvPr>
              <p:custDataLst>
                <p:tags r:id="rId46"/>
              </p:custDataLst>
            </p:nvPr>
          </p:nvSpPr>
          <p:spPr>
            <a:xfrm>
              <a:off x="2140763" y="5772150"/>
              <a:ext cx="63644" cy="131149"/>
            </a:xfrm>
            <a:custGeom>
              <a:avLst/>
              <a:gdLst/>
              <a:ahLst/>
              <a:cxnLst/>
              <a:rect l="0" t="0" r="0" b="0"/>
              <a:pathLst>
                <a:path w="63644" h="131149">
                  <a:moveTo>
                    <a:pt x="43637" y="0"/>
                  </a:moveTo>
                  <a:lnTo>
                    <a:pt x="43637" y="0"/>
                  </a:lnTo>
                  <a:lnTo>
                    <a:pt x="38170" y="0"/>
                  </a:lnTo>
                  <a:lnTo>
                    <a:pt x="16317" y="12209"/>
                  </a:lnTo>
                  <a:lnTo>
                    <a:pt x="8447" y="23535"/>
                  </a:lnTo>
                  <a:lnTo>
                    <a:pt x="3302" y="38681"/>
                  </a:lnTo>
                  <a:lnTo>
                    <a:pt x="0" y="77151"/>
                  </a:lnTo>
                  <a:lnTo>
                    <a:pt x="959" y="96377"/>
                  </a:lnTo>
                  <a:lnTo>
                    <a:pt x="6089" y="111979"/>
                  </a:lnTo>
                  <a:lnTo>
                    <a:pt x="14955" y="122205"/>
                  </a:lnTo>
                  <a:lnTo>
                    <a:pt x="25950" y="128397"/>
                  </a:lnTo>
                  <a:lnTo>
                    <a:pt x="37893" y="131148"/>
                  </a:lnTo>
                  <a:lnTo>
                    <a:pt x="42630" y="129764"/>
                  </a:lnTo>
                  <a:lnTo>
                    <a:pt x="46493" y="126726"/>
                  </a:lnTo>
                  <a:lnTo>
                    <a:pt x="61135" y="103271"/>
                  </a:lnTo>
                  <a:lnTo>
                    <a:pt x="63643" y="83998"/>
                  </a:lnTo>
                  <a:lnTo>
                    <a:pt x="59207" y="51229"/>
                  </a:lnTo>
                  <a:lnTo>
                    <a:pt x="51968" y="32646"/>
                  </a:lnTo>
                  <a:lnTo>
                    <a:pt x="41695" y="22035"/>
                  </a:lnTo>
                  <a:lnTo>
                    <a:pt x="31956" y="16848"/>
                  </a:lnTo>
                  <a:lnTo>
                    <a:pt x="24334" y="15249"/>
                  </a:lnTo>
                  <a:lnTo>
                    <a:pt x="22302" y="15811"/>
                  </a:lnTo>
                  <a:lnTo>
                    <a:pt x="182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4" name="SMARTInkShape-4143"/>
            <p:cNvSpPr/>
            <p:nvPr>
              <p:custDataLst>
                <p:tags r:id="rId47"/>
              </p:custDataLst>
            </p:nvPr>
          </p:nvSpPr>
          <p:spPr>
            <a:xfrm>
              <a:off x="1775402" y="5670550"/>
              <a:ext cx="135142" cy="239919"/>
            </a:xfrm>
            <a:custGeom>
              <a:avLst/>
              <a:gdLst/>
              <a:ahLst/>
              <a:cxnLst/>
              <a:rect l="0" t="0" r="0" b="0"/>
              <a:pathLst>
                <a:path w="135142" h="239919">
                  <a:moveTo>
                    <a:pt x="27998" y="6350"/>
                  </a:moveTo>
                  <a:lnTo>
                    <a:pt x="27998" y="6350"/>
                  </a:lnTo>
                  <a:lnTo>
                    <a:pt x="24627" y="2979"/>
                  </a:lnTo>
                  <a:lnTo>
                    <a:pt x="23634" y="2691"/>
                  </a:lnTo>
                  <a:lnTo>
                    <a:pt x="22972" y="3205"/>
                  </a:lnTo>
                  <a:lnTo>
                    <a:pt x="21531" y="5658"/>
                  </a:lnTo>
                  <a:lnTo>
                    <a:pt x="12887" y="18375"/>
                  </a:lnTo>
                  <a:lnTo>
                    <a:pt x="2559" y="62775"/>
                  </a:lnTo>
                  <a:lnTo>
                    <a:pt x="0" y="105148"/>
                  </a:lnTo>
                  <a:lnTo>
                    <a:pt x="5591" y="149688"/>
                  </a:lnTo>
                  <a:lnTo>
                    <a:pt x="16185" y="187815"/>
                  </a:lnTo>
                  <a:lnTo>
                    <a:pt x="30142" y="217691"/>
                  </a:lnTo>
                  <a:lnTo>
                    <a:pt x="40945" y="230808"/>
                  </a:lnTo>
                  <a:lnTo>
                    <a:pt x="50451" y="236635"/>
                  </a:lnTo>
                  <a:lnTo>
                    <a:pt x="67106" y="239918"/>
                  </a:lnTo>
                  <a:lnTo>
                    <a:pt x="79246" y="235041"/>
                  </a:lnTo>
                  <a:lnTo>
                    <a:pt x="104287" y="214664"/>
                  </a:lnTo>
                  <a:lnTo>
                    <a:pt x="119903" y="193113"/>
                  </a:lnTo>
                  <a:lnTo>
                    <a:pt x="127171" y="154501"/>
                  </a:lnTo>
                  <a:lnTo>
                    <a:pt x="132047" y="108179"/>
                  </a:lnTo>
                  <a:lnTo>
                    <a:pt x="134792" y="66233"/>
                  </a:lnTo>
                  <a:lnTo>
                    <a:pt x="135141" y="19217"/>
                  </a:lnTo>
                  <a:lnTo>
                    <a:pt x="130467" y="2809"/>
                  </a:lnTo>
                  <a:lnTo>
                    <a:pt x="129472" y="1874"/>
                  </a:lnTo>
                  <a:lnTo>
                    <a:pt x="123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4" name="SMARTInkShape-Group762"/>
          <p:cNvGrpSpPr/>
          <p:nvPr/>
        </p:nvGrpSpPr>
        <p:grpSpPr>
          <a:xfrm>
            <a:off x="1786606" y="5530794"/>
            <a:ext cx="1566195" cy="538585"/>
            <a:chOff x="1786606" y="5530794"/>
            <a:chExt cx="1566195" cy="538585"/>
          </a:xfrm>
        </p:grpSpPr>
        <p:sp>
          <p:nvSpPr>
            <p:cNvPr id="2906" name="SMARTInkShape-4144"/>
            <p:cNvSpPr/>
            <p:nvPr>
              <p:custDataLst>
                <p:tags r:id="rId34"/>
              </p:custDataLst>
            </p:nvPr>
          </p:nvSpPr>
          <p:spPr>
            <a:xfrm>
              <a:off x="3346450" y="5848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SMARTInkShape-4145"/>
            <p:cNvSpPr/>
            <p:nvPr>
              <p:custDataLst>
                <p:tags r:id="rId35"/>
              </p:custDataLst>
            </p:nvPr>
          </p:nvSpPr>
          <p:spPr>
            <a:xfrm>
              <a:off x="3346450" y="5734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8" name="SMARTInkShape-4146"/>
            <p:cNvSpPr/>
            <p:nvPr>
              <p:custDataLst>
                <p:tags r:id="rId36"/>
              </p:custDataLst>
            </p:nvPr>
          </p:nvSpPr>
          <p:spPr>
            <a:xfrm>
              <a:off x="1786606" y="5949950"/>
              <a:ext cx="1324895" cy="119429"/>
            </a:xfrm>
            <a:custGeom>
              <a:avLst/>
              <a:gdLst/>
              <a:ahLst/>
              <a:cxnLst/>
              <a:rect l="0" t="0" r="0" b="0"/>
              <a:pathLst>
                <a:path w="1324895" h="119429">
                  <a:moveTo>
                    <a:pt x="23144" y="101600"/>
                  </a:moveTo>
                  <a:lnTo>
                    <a:pt x="23144" y="101600"/>
                  </a:lnTo>
                  <a:lnTo>
                    <a:pt x="8641" y="102305"/>
                  </a:lnTo>
                  <a:lnTo>
                    <a:pt x="0" y="104971"/>
                  </a:lnTo>
                  <a:lnTo>
                    <a:pt x="1365" y="106669"/>
                  </a:lnTo>
                  <a:lnTo>
                    <a:pt x="27744" y="112432"/>
                  </a:lnTo>
                  <a:lnTo>
                    <a:pt x="65405" y="116527"/>
                  </a:lnTo>
                  <a:lnTo>
                    <a:pt x="90829" y="117901"/>
                  </a:lnTo>
                  <a:lnTo>
                    <a:pt x="119773" y="118817"/>
                  </a:lnTo>
                  <a:lnTo>
                    <a:pt x="151064" y="119428"/>
                  </a:lnTo>
                  <a:lnTo>
                    <a:pt x="188857" y="118425"/>
                  </a:lnTo>
                  <a:lnTo>
                    <a:pt x="230986" y="116344"/>
                  </a:lnTo>
                  <a:lnTo>
                    <a:pt x="276005" y="113546"/>
                  </a:lnTo>
                  <a:lnTo>
                    <a:pt x="325774" y="109564"/>
                  </a:lnTo>
                  <a:lnTo>
                    <a:pt x="378708" y="104792"/>
                  </a:lnTo>
                  <a:lnTo>
                    <a:pt x="433753" y="99495"/>
                  </a:lnTo>
                  <a:lnTo>
                    <a:pt x="491617" y="93140"/>
                  </a:lnTo>
                  <a:lnTo>
                    <a:pt x="551359" y="86083"/>
                  </a:lnTo>
                  <a:lnTo>
                    <a:pt x="612354" y="78555"/>
                  </a:lnTo>
                  <a:lnTo>
                    <a:pt x="673479" y="70009"/>
                  </a:lnTo>
                  <a:lnTo>
                    <a:pt x="734689" y="60782"/>
                  </a:lnTo>
                  <a:lnTo>
                    <a:pt x="795957" y="51106"/>
                  </a:lnTo>
                  <a:lnTo>
                    <a:pt x="854442" y="42537"/>
                  </a:lnTo>
                  <a:lnTo>
                    <a:pt x="911070" y="34708"/>
                  </a:lnTo>
                  <a:lnTo>
                    <a:pt x="966462" y="27370"/>
                  </a:lnTo>
                  <a:lnTo>
                    <a:pt x="1018206" y="21777"/>
                  </a:lnTo>
                  <a:lnTo>
                    <a:pt x="1067519" y="17339"/>
                  </a:lnTo>
                  <a:lnTo>
                    <a:pt x="1115210" y="13676"/>
                  </a:lnTo>
                  <a:lnTo>
                    <a:pt x="1156177" y="11235"/>
                  </a:lnTo>
                  <a:lnTo>
                    <a:pt x="1192661" y="9605"/>
                  </a:lnTo>
                  <a:lnTo>
                    <a:pt x="1226155" y="8520"/>
                  </a:lnTo>
                  <a:lnTo>
                    <a:pt x="1272778" y="7315"/>
                  </a:lnTo>
                  <a:lnTo>
                    <a:pt x="1309452" y="4754"/>
                  </a:lnTo>
                  <a:lnTo>
                    <a:pt x="1324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9" name="SMARTInkShape-4147"/>
            <p:cNvSpPr/>
            <p:nvPr>
              <p:custDataLst>
                <p:tags r:id="rId37"/>
              </p:custDataLst>
            </p:nvPr>
          </p:nvSpPr>
          <p:spPr>
            <a:xfrm>
              <a:off x="3174934" y="5530794"/>
              <a:ext cx="114367" cy="342490"/>
            </a:xfrm>
            <a:custGeom>
              <a:avLst/>
              <a:gdLst/>
              <a:ahLst/>
              <a:cxnLst/>
              <a:rect l="0" t="0" r="0" b="0"/>
              <a:pathLst>
                <a:path w="114367" h="342490">
                  <a:moveTo>
                    <a:pt x="108016" y="215956"/>
                  </a:moveTo>
                  <a:lnTo>
                    <a:pt x="108016" y="215956"/>
                  </a:lnTo>
                  <a:lnTo>
                    <a:pt x="108016" y="209214"/>
                  </a:lnTo>
                  <a:lnTo>
                    <a:pt x="106605" y="206522"/>
                  </a:lnTo>
                  <a:lnTo>
                    <a:pt x="101274" y="201651"/>
                  </a:lnTo>
                  <a:lnTo>
                    <a:pt x="83597" y="194941"/>
                  </a:lnTo>
                  <a:lnTo>
                    <a:pt x="57115" y="195226"/>
                  </a:lnTo>
                  <a:lnTo>
                    <a:pt x="30297" y="203150"/>
                  </a:lnTo>
                  <a:lnTo>
                    <a:pt x="16794" y="214262"/>
                  </a:lnTo>
                  <a:lnTo>
                    <a:pt x="6795" y="230019"/>
                  </a:lnTo>
                  <a:lnTo>
                    <a:pt x="0" y="251134"/>
                  </a:lnTo>
                  <a:lnTo>
                    <a:pt x="272" y="274630"/>
                  </a:lnTo>
                  <a:lnTo>
                    <a:pt x="11944" y="317465"/>
                  </a:lnTo>
                  <a:lnTo>
                    <a:pt x="23455" y="331862"/>
                  </a:lnTo>
                  <a:lnTo>
                    <a:pt x="30475" y="337677"/>
                  </a:lnTo>
                  <a:lnTo>
                    <a:pt x="37272" y="340848"/>
                  </a:lnTo>
                  <a:lnTo>
                    <a:pt x="50469" y="342489"/>
                  </a:lnTo>
                  <a:lnTo>
                    <a:pt x="56951" y="339822"/>
                  </a:lnTo>
                  <a:lnTo>
                    <a:pt x="69798" y="329334"/>
                  </a:lnTo>
                  <a:lnTo>
                    <a:pt x="78801" y="307739"/>
                  </a:lnTo>
                  <a:lnTo>
                    <a:pt x="84448" y="274388"/>
                  </a:lnTo>
                  <a:lnTo>
                    <a:pt x="85954" y="250677"/>
                  </a:lnTo>
                  <a:lnTo>
                    <a:pt x="86958" y="224286"/>
                  </a:lnTo>
                  <a:lnTo>
                    <a:pt x="88333" y="193993"/>
                  </a:lnTo>
                  <a:lnTo>
                    <a:pt x="89955" y="161097"/>
                  </a:lnTo>
                  <a:lnTo>
                    <a:pt x="91742" y="126467"/>
                  </a:lnTo>
                  <a:lnTo>
                    <a:pt x="92228" y="97030"/>
                  </a:lnTo>
                  <a:lnTo>
                    <a:pt x="91846" y="71055"/>
                  </a:lnTo>
                  <a:lnTo>
                    <a:pt x="89540" y="30200"/>
                  </a:lnTo>
                  <a:lnTo>
                    <a:pt x="86163" y="7338"/>
                  </a:lnTo>
                  <a:lnTo>
                    <a:pt x="82864" y="2089"/>
                  </a:lnTo>
                  <a:lnTo>
                    <a:pt x="78548" y="0"/>
                  </a:lnTo>
                  <a:lnTo>
                    <a:pt x="73554" y="20"/>
                  </a:lnTo>
                  <a:lnTo>
                    <a:pt x="69519" y="4970"/>
                  </a:lnTo>
                  <a:lnTo>
                    <a:pt x="60469" y="38358"/>
                  </a:lnTo>
                  <a:lnTo>
                    <a:pt x="55604" y="75405"/>
                  </a:lnTo>
                  <a:lnTo>
                    <a:pt x="56735" y="121503"/>
                  </a:lnTo>
                  <a:lnTo>
                    <a:pt x="59012" y="146637"/>
                  </a:lnTo>
                  <a:lnTo>
                    <a:pt x="63352" y="171154"/>
                  </a:lnTo>
                  <a:lnTo>
                    <a:pt x="69067" y="195261"/>
                  </a:lnTo>
                  <a:lnTo>
                    <a:pt x="82239" y="238508"/>
                  </a:lnTo>
                  <a:lnTo>
                    <a:pt x="100143" y="281278"/>
                  </a:lnTo>
                  <a:lnTo>
                    <a:pt x="114366" y="31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0" name="SMARTInkShape-4148"/>
            <p:cNvSpPr/>
            <p:nvPr>
              <p:custDataLst>
                <p:tags r:id="rId38"/>
              </p:custDataLst>
            </p:nvPr>
          </p:nvSpPr>
          <p:spPr>
            <a:xfrm>
              <a:off x="3016250" y="5724547"/>
              <a:ext cx="63501" cy="133374"/>
            </a:xfrm>
            <a:custGeom>
              <a:avLst/>
              <a:gdLst/>
              <a:ahLst/>
              <a:cxnLst/>
              <a:rect l="0" t="0" r="0" b="0"/>
              <a:pathLst>
                <a:path w="63501" h="133374">
                  <a:moveTo>
                    <a:pt x="0" y="15853"/>
                  </a:moveTo>
                  <a:lnTo>
                    <a:pt x="0" y="15853"/>
                  </a:lnTo>
                  <a:lnTo>
                    <a:pt x="3658" y="61002"/>
                  </a:lnTo>
                  <a:lnTo>
                    <a:pt x="621" y="108268"/>
                  </a:lnTo>
                  <a:lnTo>
                    <a:pt x="54" y="133373"/>
                  </a:lnTo>
                  <a:lnTo>
                    <a:pt x="709" y="97332"/>
                  </a:lnTo>
                  <a:lnTo>
                    <a:pt x="5070" y="56144"/>
                  </a:lnTo>
                  <a:lnTo>
                    <a:pt x="11537" y="20030"/>
                  </a:lnTo>
                  <a:lnTo>
                    <a:pt x="18298" y="7597"/>
                  </a:lnTo>
                  <a:lnTo>
                    <a:pt x="24125" y="1598"/>
                  </a:lnTo>
                  <a:lnTo>
                    <a:pt x="26666" y="0"/>
                  </a:lnTo>
                  <a:lnTo>
                    <a:pt x="29772" y="1052"/>
                  </a:lnTo>
                  <a:lnTo>
                    <a:pt x="36986" y="7863"/>
                  </a:lnTo>
                  <a:lnTo>
                    <a:pt x="48045" y="44692"/>
                  </a:lnTo>
                  <a:lnTo>
                    <a:pt x="54844" y="80372"/>
                  </a:lnTo>
                  <a:lnTo>
                    <a:pt x="63500" y="130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SMARTInkShape-4149"/>
            <p:cNvSpPr/>
            <p:nvPr>
              <p:custDataLst>
                <p:tags r:id="rId39"/>
              </p:custDataLst>
            </p:nvPr>
          </p:nvSpPr>
          <p:spPr>
            <a:xfrm>
              <a:off x="2858383" y="5734050"/>
              <a:ext cx="100718" cy="128280"/>
            </a:xfrm>
            <a:custGeom>
              <a:avLst/>
              <a:gdLst/>
              <a:ahLst/>
              <a:cxnLst/>
              <a:rect l="0" t="0" r="0" b="0"/>
              <a:pathLst>
                <a:path w="100718" h="128280">
                  <a:moveTo>
                    <a:pt x="5467" y="0"/>
                  </a:moveTo>
                  <a:lnTo>
                    <a:pt x="5467" y="0"/>
                  </a:lnTo>
                  <a:lnTo>
                    <a:pt x="4761" y="6479"/>
                  </a:lnTo>
                  <a:lnTo>
                    <a:pt x="0" y="35975"/>
                  </a:lnTo>
                  <a:lnTo>
                    <a:pt x="5066" y="72515"/>
                  </a:lnTo>
                  <a:lnTo>
                    <a:pt x="22905" y="112838"/>
                  </a:lnTo>
                  <a:lnTo>
                    <a:pt x="35250" y="126174"/>
                  </a:lnTo>
                  <a:lnTo>
                    <a:pt x="38022" y="127861"/>
                  </a:lnTo>
                  <a:lnTo>
                    <a:pt x="39870" y="128279"/>
                  </a:lnTo>
                  <a:lnTo>
                    <a:pt x="41103" y="127853"/>
                  </a:lnTo>
                  <a:lnTo>
                    <a:pt x="49579" y="113769"/>
                  </a:lnTo>
                  <a:lnTo>
                    <a:pt x="60015" y="74292"/>
                  </a:lnTo>
                  <a:lnTo>
                    <a:pt x="65296" y="45217"/>
                  </a:lnTo>
                  <a:lnTo>
                    <a:pt x="64429" y="32291"/>
                  </a:lnTo>
                  <a:lnTo>
                    <a:pt x="65236" y="31405"/>
                  </a:lnTo>
                  <a:lnTo>
                    <a:pt x="66480" y="31520"/>
                  </a:lnTo>
                  <a:lnTo>
                    <a:pt x="67309" y="33008"/>
                  </a:lnTo>
                  <a:lnTo>
                    <a:pt x="77659" y="73168"/>
                  </a:lnTo>
                  <a:lnTo>
                    <a:pt x="1007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2" name="SMARTInkShape-4150"/>
            <p:cNvSpPr/>
            <p:nvPr>
              <p:custDataLst>
                <p:tags r:id="rId40"/>
              </p:custDataLst>
            </p:nvPr>
          </p:nvSpPr>
          <p:spPr>
            <a:xfrm>
              <a:off x="2754895" y="5741283"/>
              <a:ext cx="72739" cy="116900"/>
            </a:xfrm>
            <a:custGeom>
              <a:avLst/>
              <a:gdLst/>
              <a:ahLst/>
              <a:cxnLst/>
              <a:rect l="0" t="0" r="0" b="0"/>
              <a:pathLst>
                <a:path w="72739" h="116900">
                  <a:moveTo>
                    <a:pt x="32755" y="5467"/>
                  </a:moveTo>
                  <a:lnTo>
                    <a:pt x="32755" y="5467"/>
                  </a:lnTo>
                  <a:lnTo>
                    <a:pt x="32755" y="2096"/>
                  </a:lnTo>
                  <a:lnTo>
                    <a:pt x="32049" y="1103"/>
                  </a:lnTo>
                  <a:lnTo>
                    <a:pt x="30873" y="441"/>
                  </a:lnTo>
                  <a:lnTo>
                    <a:pt x="29384" y="0"/>
                  </a:lnTo>
                  <a:lnTo>
                    <a:pt x="20546" y="2749"/>
                  </a:lnTo>
                  <a:lnTo>
                    <a:pt x="8990" y="18146"/>
                  </a:lnTo>
                  <a:lnTo>
                    <a:pt x="0" y="40582"/>
                  </a:lnTo>
                  <a:lnTo>
                    <a:pt x="793" y="56822"/>
                  </a:lnTo>
                  <a:lnTo>
                    <a:pt x="12801" y="90242"/>
                  </a:lnTo>
                  <a:lnTo>
                    <a:pt x="28018" y="108824"/>
                  </a:lnTo>
                  <a:lnTo>
                    <a:pt x="39822" y="114903"/>
                  </a:lnTo>
                  <a:lnTo>
                    <a:pt x="51418" y="116899"/>
                  </a:lnTo>
                  <a:lnTo>
                    <a:pt x="61276" y="115435"/>
                  </a:lnTo>
                  <a:lnTo>
                    <a:pt x="65174" y="112646"/>
                  </a:lnTo>
                  <a:lnTo>
                    <a:pt x="71388" y="103902"/>
                  </a:lnTo>
                  <a:lnTo>
                    <a:pt x="72738" y="91079"/>
                  </a:lnTo>
                  <a:lnTo>
                    <a:pt x="69575" y="75267"/>
                  </a:lnTo>
                  <a:lnTo>
                    <a:pt x="51192" y="29440"/>
                  </a:lnTo>
                  <a:lnTo>
                    <a:pt x="44242" y="17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3" name="SMARTInkShape-4151"/>
            <p:cNvSpPr/>
            <p:nvPr>
              <p:custDataLst>
                <p:tags r:id="rId41"/>
              </p:custDataLst>
            </p:nvPr>
          </p:nvSpPr>
          <p:spPr>
            <a:xfrm>
              <a:off x="2622550" y="5593390"/>
              <a:ext cx="112011" cy="276201"/>
            </a:xfrm>
            <a:custGeom>
              <a:avLst/>
              <a:gdLst/>
              <a:ahLst/>
              <a:cxnLst/>
              <a:rect l="0" t="0" r="0" b="0"/>
              <a:pathLst>
                <a:path w="112011" h="276201">
                  <a:moveTo>
                    <a:pt x="25400" y="108910"/>
                  </a:moveTo>
                  <a:lnTo>
                    <a:pt x="25400" y="108910"/>
                  </a:lnTo>
                  <a:lnTo>
                    <a:pt x="28771" y="151626"/>
                  </a:lnTo>
                  <a:lnTo>
                    <a:pt x="30867" y="189849"/>
                  </a:lnTo>
                  <a:lnTo>
                    <a:pt x="31489" y="232454"/>
                  </a:lnTo>
                  <a:lnTo>
                    <a:pt x="31735" y="276200"/>
                  </a:lnTo>
                  <a:lnTo>
                    <a:pt x="31743" y="275454"/>
                  </a:lnTo>
                  <a:lnTo>
                    <a:pt x="19815" y="239045"/>
                  </a:lnTo>
                  <a:lnTo>
                    <a:pt x="15862" y="206259"/>
                  </a:lnTo>
                  <a:lnTo>
                    <a:pt x="14106" y="158760"/>
                  </a:lnTo>
                  <a:lnTo>
                    <a:pt x="14343" y="134383"/>
                  </a:lnTo>
                  <a:lnTo>
                    <a:pt x="15206" y="110370"/>
                  </a:lnTo>
                  <a:lnTo>
                    <a:pt x="18047" y="67931"/>
                  </a:lnTo>
                  <a:lnTo>
                    <a:pt x="25620" y="21453"/>
                  </a:lnTo>
                  <a:lnTo>
                    <a:pt x="30437" y="9361"/>
                  </a:lnTo>
                  <a:lnTo>
                    <a:pt x="37281" y="1637"/>
                  </a:lnTo>
                  <a:lnTo>
                    <a:pt x="41787" y="0"/>
                  </a:lnTo>
                  <a:lnTo>
                    <a:pt x="52439" y="63"/>
                  </a:lnTo>
                  <a:lnTo>
                    <a:pt x="57537" y="3184"/>
                  </a:lnTo>
                  <a:lnTo>
                    <a:pt x="66965" y="14178"/>
                  </a:lnTo>
                  <a:lnTo>
                    <a:pt x="72095" y="30353"/>
                  </a:lnTo>
                  <a:lnTo>
                    <a:pt x="72965" y="49302"/>
                  </a:lnTo>
                  <a:lnTo>
                    <a:pt x="65520" y="78392"/>
                  </a:lnTo>
                  <a:lnTo>
                    <a:pt x="50363" y="106017"/>
                  </a:lnTo>
                  <a:lnTo>
                    <a:pt x="40522" y="118530"/>
                  </a:lnTo>
                  <a:lnTo>
                    <a:pt x="40420" y="119557"/>
                  </a:lnTo>
                  <a:lnTo>
                    <a:pt x="41058" y="120241"/>
                  </a:lnTo>
                  <a:lnTo>
                    <a:pt x="42189" y="120697"/>
                  </a:lnTo>
                  <a:lnTo>
                    <a:pt x="68670" y="116063"/>
                  </a:lnTo>
                  <a:lnTo>
                    <a:pt x="83907" y="121260"/>
                  </a:lnTo>
                  <a:lnTo>
                    <a:pt x="91922" y="125611"/>
                  </a:lnTo>
                  <a:lnTo>
                    <a:pt x="102708" y="139851"/>
                  </a:lnTo>
                  <a:lnTo>
                    <a:pt x="109148" y="157939"/>
                  </a:lnTo>
                  <a:lnTo>
                    <a:pt x="112010" y="177737"/>
                  </a:lnTo>
                  <a:lnTo>
                    <a:pt x="105757" y="200177"/>
                  </a:lnTo>
                  <a:lnTo>
                    <a:pt x="85488" y="238965"/>
                  </a:lnTo>
                  <a:lnTo>
                    <a:pt x="74684" y="249732"/>
                  </a:lnTo>
                  <a:lnTo>
                    <a:pt x="62826" y="256165"/>
                  </a:lnTo>
                  <a:lnTo>
                    <a:pt x="50500" y="259023"/>
                  </a:lnTo>
                  <a:lnTo>
                    <a:pt x="37967" y="256530"/>
                  </a:lnTo>
                  <a:lnTo>
                    <a:pt x="20892" y="247194"/>
                  </a:lnTo>
                  <a:lnTo>
                    <a:pt x="0" y="22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3" name="SMARTInkShape-Group763"/>
          <p:cNvGrpSpPr/>
          <p:nvPr/>
        </p:nvGrpSpPr>
        <p:grpSpPr>
          <a:xfrm>
            <a:off x="4057650" y="5591636"/>
            <a:ext cx="1390596" cy="409115"/>
            <a:chOff x="4057650" y="5591636"/>
            <a:chExt cx="1390596" cy="409115"/>
          </a:xfrm>
        </p:grpSpPr>
        <p:sp>
          <p:nvSpPr>
            <p:cNvPr id="2915" name="SMARTInkShape-4152"/>
            <p:cNvSpPr/>
            <p:nvPr>
              <p:custDataLst>
                <p:tags r:id="rId26"/>
              </p:custDataLst>
            </p:nvPr>
          </p:nvSpPr>
          <p:spPr>
            <a:xfrm>
              <a:off x="5359400" y="5626100"/>
              <a:ext cx="88846" cy="374651"/>
            </a:xfrm>
            <a:custGeom>
              <a:avLst/>
              <a:gdLst/>
              <a:ahLst/>
              <a:cxnLst/>
              <a:rect l="0" t="0" r="0" b="0"/>
              <a:pathLst>
                <a:path w="88846" h="37465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7330" y="10113"/>
                  </a:lnTo>
                  <a:lnTo>
                    <a:pt x="60982" y="43370"/>
                  </a:lnTo>
                  <a:lnTo>
                    <a:pt x="71553" y="76895"/>
                  </a:lnTo>
                  <a:lnTo>
                    <a:pt x="81896" y="116020"/>
                  </a:lnTo>
                  <a:lnTo>
                    <a:pt x="88845" y="159279"/>
                  </a:lnTo>
                  <a:lnTo>
                    <a:pt x="88640" y="202495"/>
                  </a:lnTo>
                  <a:lnTo>
                    <a:pt x="81730" y="244514"/>
                  </a:lnTo>
                  <a:lnTo>
                    <a:pt x="66897" y="284357"/>
                  </a:lnTo>
                  <a:lnTo>
                    <a:pt x="50429" y="317585"/>
                  </a:lnTo>
                  <a:lnTo>
                    <a:pt x="33701" y="34364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6" name="SMARTInkShape-4153"/>
            <p:cNvSpPr/>
            <p:nvPr>
              <p:custDataLst>
                <p:tags r:id="rId27"/>
              </p:custDataLst>
            </p:nvPr>
          </p:nvSpPr>
          <p:spPr>
            <a:xfrm>
              <a:off x="5162550" y="5669445"/>
              <a:ext cx="115329" cy="291354"/>
            </a:xfrm>
            <a:custGeom>
              <a:avLst/>
              <a:gdLst/>
              <a:ahLst/>
              <a:cxnLst/>
              <a:rect l="0" t="0" r="0" b="0"/>
              <a:pathLst>
                <a:path w="115329" h="291354">
                  <a:moveTo>
                    <a:pt x="25400" y="77305"/>
                  </a:moveTo>
                  <a:lnTo>
                    <a:pt x="25400" y="77305"/>
                  </a:lnTo>
                  <a:lnTo>
                    <a:pt x="25400" y="119400"/>
                  </a:lnTo>
                  <a:lnTo>
                    <a:pt x="25400" y="158059"/>
                  </a:lnTo>
                  <a:lnTo>
                    <a:pt x="25400" y="200794"/>
                  </a:lnTo>
                  <a:lnTo>
                    <a:pt x="21742" y="245814"/>
                  </a:lnTo>
                  <a:lnTo>
                    <a:pt x="23297" y="256821"/>
                  </a:lnTo>
                  <a:lnTo>
                    <a:pt x="22587" y="258365"/>
                  </a:lnTo>
                  <a:lnTo>
                    <a:pt x="21408" y="259395"/>
                  </a:lnTo>
                  <a:lnTo>
                    <a:pt x="19749" y="243991"/>
                  </a:lnTo>
                  <a:lnTo>
                    <a:pt x="19257" y="210341"/>
                  </a:lnTo>
                  <a:lnTo>
                    <a:pt x="19142" y="171945"/>
                  </a:lnTo>
                  <a:lnTo>
                    <a:pt x="19091" y="127834"/>
                  </a:lnTo>
                  <a:lnTo>
                    <a:pt x="19067" y="89414"/>
                  </a:lnTo>
                  <a:lnTo>
                    <a:pt x="22426" y="49535"/>
                  </a:lnTo>
                  <a:lnTo>
                    <a:pt x="31261" y="23216"/>
                  </a:lnTo>
                  <a:lnTo>
                    <a:pt x="40705" y="12578"/>
                  </a:lnTo>
                  <a:lnTo>
                    <a:pt x="52663" y="5499"/>
                  </a:lnTo>
                  <a:lnTo>
                    <a:pt x="67385" y="0"/>
                  </a:lnTo>
                  <a:lnTo>
                    <a:pt x="74557" y="368"/>
                  </a:lnTo>
                  <a:lnTo>
                    <a:pt x="88170" y="6422"/>
                  </a:lnTo>
                  <a:lnTo>
                    <a:pt x="107733" y="25101"/>
                  </a:lnTo>
                  <a:lnTo>
                    <a:pt x="111333" y="33331"/>
                  </a:lnTo>
                  <a:lnTo>
                    <a:pt x="113452" y="51881"/>
                  </a:lnTo>
                  <a:lnTo>
                    <a:pt x="107306" y="82159"/>
                  </a:lnTo>
                  <a:lnTo>
                    <a:pt x="83860" y="117513"/>
                  </a:lnTo>
                  <a:lnTo>
                    <a:pt x="69454" y="133275"/>
                  </a:lnTo>
                  <a:lnTo>
                    <a:pt x="58910" y="139814"/>
                  </a:lnTo>
                  <a:lnTo>
                    <a:pt x="59029" y="140143"/>
                  </a:lnTo>
                  <a:lnTo>
                    <a:pt x="69513" y="144089"/>
                  </a:lnTo>
                  <a:lnTo>
                    <a:pt x="90088" y="162464"/>
                  </a:lnTo>
                  <a:lnTo>
                    <a:pt x="106890" y="185244"/>
                  </a:lnTo>
                  <a:lnTo>
                    <a:pt x="114064" y="204065"/>
                  </a:lnTo>
                  <a:lnTo>
                    <a:pt x="115328" y="231123"/>
                  </a:lnTo>
                  <a:lnTo>
                    <a:pt x="105349" y="248443"/>
                  </a:lnTo>
                  <a:lnTo>
                    <a:pt x="89155" y="264139"/>
                  </a:lnTo>
                  <a:lnTo>
                    <a:pt x="59499" y="280203"/>
                  </a:lnTo>
                  <a:lnTo>
                    <a:pt x="17555" y="290428"/>
                  </a:lnTo>
                  <a:lnTo>
                    <a:pt x="9586" y="291353"/>
                  </a:lnTo>
                  <a:lnTo>
                    <a:pt x="4980" y="290559"/>
                  </a:lnTo>
                  <a:lnTo>
                    <a:pt x="2614" y="288618"/>
                  </a:lnTo>
                  <a:lnTo>
                    <a:pt x="0" y="280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7" name="SMARTInkShape-4154"/>
            <p:cNvSpPr/>
            <p:nvPr>
              <p:custDataLst>
                <p:tags r:id="rId28"/>
              </p:custDataLst>
            </p:nvPr>
          </p:nvSpPr>
          <p:spPr>
            <a:xfrm>
              <a:off x="4912419" y="5715000"/>
              <a:ext cx="116715" cy="235675"/>
            </a:xfrm>
            <a:custGeom>
              <a:avLst/>
              <a:gdLst/>
              <a:ahLst/>
              <a:cxnLst/>
              <a:rect l="0" t="0" r="0" b="0"/>
              <a:pathLst>
                <a:path w="116715" h="235675">
                  <a:moveTo>
                    <a:pt x="40581" y="0"/>
                  </a:moveTo>
                  <a:lnTo>
                    <a:pt x="40581" y="0"/>
                  </a:lnTo>
                  <a:lnTo>
                    <a:pt x="29025" y="0"/>
                  </a:lnTo>
                  <a:lnTo>
                    <a:pt x="15772" y="21048"/>
                  </a:lnTo>
                  <a:lnTo>
                    <a:pt x="2837" y="66760"/>
                  </a:lnTo>
                  <a:lnTo>
                    <a:pt x="0" y="104447"/>
                  </a:lnTo>
                  <a:lnTo>
                    <a:pt x="3627" y="145012"/>
                  </a:lnTo>
                  <a:lnTo>
                    <a:pt x="9171" y="181961"/>
                  </a:lnTo>
                  <a:lnTo>
                    <a:pt x="17163" y="211487"/>
                  </a:lnTo>
                  <a:lnTo>
                    <a:pt x="29135" y="233687"/>
                  </a:lnTo>
                  <a:lnTo>
                    <a:pt x="32950" y="235519"/>
                  </a:lnTo>
                  <a:lnTo>
                    <a:pt x="42834" y="235674"/>
                  </a:lnTo>
                  <a:lnTo>
                    <a:pt x="54282" y="229627"/>
                  </a:lnTo>
                  <a:lnTo>
                    <a:pt x="66426" y="218473"/>
                  </a:lnTo>
                  <a:lnTo>
                    <a:pt x="94418" y="172511"/>
                  </a:lnTo>
                  <a:lnTo>
                    <a:pt x="107960" y="134762"/>
                  </a:lnTo>
                  <a:lnTo>
                    <a:pt x="115038" y="87898"/>
                  </a:lnTo>
                  <a:lnTo>
                    <a:pt x="116551" y="40756"/>
                  </a:lnTo>
                  <a:lnTo>
                    <a:pt x="116714" y="26579"/>
                  </a:lnTo>
                  <a:lnTo>
                    <a:pt x="116029" y="24069"/>
                  </a:lnTo>
                  <a:lnTo>
                    <a:pt x="114869" y="22396"/>
                  </a:lnTo>
                  <a:lnTo>
                    <a:pt x="113390" y="21281"/>
                  </a:lnTo>
                  <a:lnTo>
                    <a:pt x="112403" y="21243"/>
                  </a:lnTo>
                  <a:lnTo>
                    <a:pt x="111746" y="21923"/>
                  </a:lnTo>
                  <a:lnTo>
                    <a:pt x="11043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8" name="SMARTInkShape-4155"/>
            <p:cNvSpPr/>
            <p:nvPr>
              <p:custDataLst>
                <p:tags r:id="rId29"/>
              </p:custDataLst>
            </p:nvPr>
          </p:nvSpPr>
          <p:spPr>
            <a:xfrm>
              <a:off x="4603750" y="58102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5190" y="10818"/>
                  </a:lnTo>
                  <a:lnTo>
                    <a:pt x="92025" y="3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9" name="SMARTInkShape-4156"/>
            <p:cNvSpPr/>
            <p:nvPr>
              <p:custDataLst>
                <p:tags r:id="rId30"/>
              </p:custDataLst>
            </p:nvPr>
          </p:nvSpPr>
          <p:spPr>
            <a:xfrm>
              <a:off x="4617804" y="5662995"/>
              <a:ext cx="131623" cy="301472"/>
            </a:xfrm>
            <a:custGeom>
              <a:avLst/>
              <a:gdLst/>
              <a:ahLst/>
              <a:cxnLst/>
              <a:rect l="0" t="0" r="0" b="0"/>
              <a:pathLst>
                <a:path w="131623" h="301472">
                  <a:moveTo>
                    <a:pt x="49446" y="71055"/>
                  </a:moveTo>
                  <a:lnTo>
                    <a:pt x="49446" y="71055"/>
                  </a:lnTo>
                  <a:lnTo>
                    <a:pt x="40607" y="116521"/>
                  </a:lnTo>
                  <a:lnTo>
                    <a:pt x="31148" y="160648"/>
                  </a:lnTo>
                  <a:lnTo>
                    <a:pt x="23439" y="194835"/>
                  </a:lnTo>
                  <a:lnTo>
                    <a:pt x="16015" y="229785"/>
                  </a:lnTo>
                  <a:lnTo>
                    <a:pt x="7869" y="273700"/>
                  </a:lnTo>
                  <a:lnTo>
                    <a:pt x="0" y="301471"/>
                  </a:lnTo>
                  <a:lnTo>
                    <a:pt x="7613" y="268371"/>
                  </a:lnTo>
                  <a:lnTo>
                    <a:pt x="14626" y="233540"/>
                  </a:lnTo>
                  <a:lnTo>
                    <a:pt x="18471" y="210422"/>
                  </a:lnTo>
                  <a:lnTo>
                    <a:pt x="22446" y="185133"/>
                  </a:lnTo>
                  <a:lnTo>
                    <a:pt x="27212" y="157690"/>
                  </a:lnTo>
                  <a:lnTo>
                    <a:pt x="32507" y="128811"/>
                  </a:lnTo>
                  <a:lnTo>
                    <a:pt x="38153" y="98977"/>
                  </a:lnTo>
                  <a:lnTo>
                    <a:pt x="50071" y="58300"/>
                  </a:lnTo>
                  <a:lnTo>
                    <a:pt x="71599" y="15932"/>
                  </a:lnTo>
                  <a:lnTo>
                    <a:pt x="81723" y="2198"/>
                  </a:lnTo>
                  <a:lnTo>
                    <a:pt x="84370" y="455"/>
                  </a:lnTo>
                  <a:lnTo>
                    <a:pt x="86839" y="0"/>
                  </a:lnTo>
                  <a:lnTo>
                    <a:pt x="89192" y="402"/>
                  </a:lnTo>
                  <a:lnTo>
                    <a:pt x="99244" y="17821"/>
                  </a:lnTo>
                  <a:lnTo>
                    <a:pt x="107789" y="55439"/>
                  </a:lnTo>
                  <a:lnTo>
                    <a:pt x="112535" y="89985"/>
                  </a:lnTo>
                  <a:lnTo>
                    <a:pt x="116997" y="128858"/>
                  </a:lnTo>
                  <a:lnTo>
                    <a:pt x="121331" y="169652"/>
                  </a:lnTo>
                  <a:lnTo>
                    <a:pt x="125610" y="205658"/>
                  </a:lnTo>
                  <a:lnTo>
                    <a:pt x="130103" y="248050"/>
                  </a:lnTo>
                  <a:lnTo>
                    <a:pt x="131622" y="274175"/>
                  </a:lnTo>
                  <a:lnTo>
                    <a:pt x="131041" y="274202"/>
                  </a:lnTo>
                  <a:lnTo>
                    <a:pt x="125646" y="26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0" name="SMARTInkShape-4157"/>
            <p:cNvSpPr/>
            <p:nvPr>
              <p:custDataLst>
                <p:tags r:id="rId31"/>
              </p:custDataLst>
            </p:nvPr>
          </p:nvSpPr>
          <p:spPr>
            <a:xfrm>
              <a:off x="4409103" y="5647177"/>
              <a:ext cx="137498" cy="321824"/>
            </a:xfrm>
            <a:custGeom>
              <a:avLst/>
              <a:gdLst/>
              <a:ahLst/>
              <a:cxnLst/>
              <a:rect l="0" t="0" r="0" b="0"/>
              <a:pathLst>
                <a:path w="137498" h="321824">
                  <a:moveTo>
                    <a:pt x="137497" y="17023"/>
                  </a:moveTo>
                  <a:lnTo>
                    <a:pt x="137497" y="17023"/>
                  </a:lnTo>
                  <a:lnTo>
                    <a:pt x="137497" y="13652"/>
                  </a:lnTo>
                  <a:lnTo>
                    <a:pt x="130755" y="4814"/>
                  </a:lnTo>
                  <a:lnTo>
                    <a:pt x="123682" y="1013"/>
                  </a:lnTo>
                  <a:lnTo>
                    <a:pt x="119820" y="0"/>
                  </a:lnTo>
                  <a:lnTo>
                    <a:pt x="104272" y="1944"/>
                  </a:lnTo>
                  <a:lnTo>
                    <a:pt x="79518" y="23844"/>
                  </a:lnTo>
                  <a:lnTo>
                    <a:pt x="46470" y="70628"/>
                  </a:lnTo>
                  <a:lnTo>
                    <a:pt x="26014" y="114696"/>
                  </a:lnTo>
                  <a:lnTo>
                    <a:pt x="16608" y="139287"/>
                  </a:lnTo>
                  <a:lnTo>
                    <a:pt x="9632" y="163444"/>
                  </a:lnTo>
                  <a:lnTo>
                    <a:pt x="0" y="210981"/>
                  </a:lnTo>
                  <a:lnTo>
                    <a:pt x="2774" y="248570"/>
                  </a:lnTo>
                  <a:lnTo>
                    <a:pt x="18322" y="289771"/>
                  </a:lnTo>
                  <a:lnTo>
                    <a:pt x="24180" y="300455"/>
                  </a:lnTo>
                  <a:lnTo>
                    <a:pt x="31614" y="307577"/>
                  </a:lnTo>
                  <a:lnTo>
                    <a:pt x="67647" y="321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1" name="SMARTInkShape-4158"/>
            <p:cNvSpPr/>
            <p:nvPr>
              <p:custDataLst>
                <p:tags r:id="rId32"/>
              </p:custDataLst>
            </p:nvPr>
          </p:nvSpPr>
          <p:spPr>
            <a:xfrm>
              <a:off x="4152900" y="5772150"/>
              <a:ext cx="133351" cy="180294"/>
            </a:xfrm>
            <a:custGeom>
              <a:avLst/>
              <a:gdLst/>
              <a:ahLst/>
              <a:cxnLst/>
              <a:rect l="0" t="0" r="0" b="0"/>
              <a:pathLst>
                <a:path w="133351" h="180294">
                  <a:moveTo>
                    <a:pt x="0" y="44450"/>
                  </a:moveTo>
                  <a:lnTo>
                    <a:pt x="0" y="44450"/>
                  </a:lnTo>
                  <a:lnTo>
                    <a:pt x="3371" y="34337"/>
                  </a:lnTo>
                  <a:lnTo>
                    <a:pt x="5775" y="31359"/>
                  </a:lnTo>
                  <a:lnTo>
                    <a:pt x="12209" y="28047"/>
                  </a:lnTo>
                  <a:lnTo>
                    <a:pt x="27136" y="26185"/>
                  </a:lnTo>
                  <a:lnTo>
                    <a:pt x="32907" y="28745"/>
                  </a:lnTo>
                  <a:lnTo>
                    <a:pt x="44965" y="39115"/>
                  </a:lnTo>
                  <a:lnTo>
                    <a:pt x="60281" y="67564"/>
                  </a:lnTo>
                  <a:lnTo>
                    <a:pt x="67015" y="109546"/>
                  </a:lnTo>
                  <a:lnTo>
                    <a:pt x="67879" y="156975"/>
                  </a:lnTo>
                  <a:lnTo>
                    <a:pt x="58841" y="180293"/>
                  </a:lnTo>
                  <a:lnTo>
                    <a:pt x="56866" y="180167"/>
                  </a:lnTo>
                  <a:lnTo>
                    <a:pt x="50909" y="176265"/>
                  </a:lnTo>
                  <a:lnTo>
                    <a:pt x="46363" y="145909"/>
                  </a:lnTo>
                  <a:lnTo>
                    <a:pt x="49063" y="113062"/>
                  </a:lnTo>
                  <a:lnTo>
                    <a:pt x="60398" y="66191"/>
                  </a:lnTo>
                  <a:lnTo>
                    <a:pt x="83191" y="284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2" name="SMARTInkShape-4159"/>
            <p:cNvSpPr/>
            <p:nvPr>
              <p:custDataLst>
                <p:tags r:id="rId33"/>
              </p:custDataLst>
            </p:nvPr>
          </p:nvSpPr>
          <p:spPr>
            <a:xfrm>
              <a:off x="4057650" y="5591636"/>
              <a:ext cx="114731" cy="371720"/>
            </a:xfrm>
            <a:custGeom>
              <a:avLst/>
              <a:gdLst/>
              <a:ahLst/>
              <a:cxnLst/>
              <a:rect l="0" t="0" r="0" b="0"/>
              <a:pathLst>
                <a:path w="114731" h="371720">
                  <a:moveTo>
                    <a:pt x="6350" y="155114"/>
                  </a:moveTo>
                  <a:lnTo>
                    <a:pt x="6350" y="155114"/>
                  </a:lnTo>
                  <a:lnTo>
                    <a:pt x="6350" y="198109"/>
                  </a:lnTo>
                  <a:lnTo>
                    <a:pt x="7055" y="230667"/>
                  </a:lnTo>
                  <a:lnTo>
                    <a:pt x="9721" y="268656"/>
                  </a:lnTo>
                  <a:lnTo>
                    <a:pt x="11376" y="303413"/>
                  </a:lnTo>
                  <a:lnTo>
                    <a:pt x="12307" y="343222"/>
                  </a:lnTo>
                  <a:lnTo>
                    <a:pt x="12666" y="371719"/>
                  </a:lnTo>
                  <a:lnTo>
                    <a:pt x="8332" y="331387"/>
                  </a:lnTo>
                  <a:lnTo>
                    <a:pt x="7231" y="288962"/>
                  </a:lnTo>
                  <a:lnTo>
                    <a:pt x="8348" y="261280"/>
                  </a:lnTo>
                  <a:lnTo>
                    <a:pt x="10504" y="230125"/>
                  </a:lnTo>
                  <a:lnTo>
                    <a:pt x="13353" y="196654"/>
                  </a:lnTo>
                  <a:lnTo>
                    <a:pt x="16663" y="167990"/>
                  </a:lnTo>
                  <a:lnTo>
                    <a:pt x="20281" y="142532"/>
                  </a:lnTo>
                  <a:lnTo>
                    <a:pt x="27358" y="99427"/>
                  </a:lnTo>
                  <a:lnTo>
                    <a:pt x="36720" y="52772"/>
                  </a:lnTo>
                  <a:lnTo>
                    <a:pt x="46659" y="30370"/>
                  </a:lnTo>
                  <a:lnTo>
                    <a:pt x="60013" y="14771"/>
                  </a:lnTo>
                  <a:lnTo>
                    <a:pt x="74650" y="4545"/>
                  </a:lnTo>
                  <a:lnTo>
                    <a:pt x="88211" y="0"/>
                  </a:lnTo>
                  <a:lnTo>
                    <a:pt x="94085" y="2316"/>
                  </a:lnTo>
                  <a:lnTo>
                    <a:pt x="104375" y="14296"/>
                  </a:lnTo>
                  <a:lnTo>
                    <a:pt x="114730" y="47617"/>
                  </a:lnTo>
                  <a:lnTo>
                    <a:pt x="112154" y="88769"/>
                  </a:lnTo>
                  <a:lnTo>
                    <a:pt x="102453" y="125500"/>
                  </a:lnTo>
                  <a:lnTo>
                    <a:pt x="83900" y="158726"/>
                  </a:lnTo>
                  <a:lnTo>
                    <a:pt x="57158" y="184171"/>
                  </a:lnTo>
                  <a:lnTo>
                    <a:pt x="30263" y="198375"/>
                  </a:lnTo>
                  <a:lnTo>
                    <a:pt x="16743" y="200682"/>
                  </a:lnTo>
                  <a:lnTo>
                    <a:pt x="11162" y="200310"/>
                  </a:lnTo>
                  <a:lnTo>
                    <a:pt x="7441" y="198649"/>
                  </a:lnTo>
                  <a:lnTo>
                    <a:pt x="4961" y="196130"/>
                  </a:lnTo>
                  <a:lnTo>
                    <a:pt x="0" y="186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9" name="SMARTInkShape-Group764"/>
          <p:cNvGrpSpPr/>
          <p:nvPr/>
        </p:nvGrpSpPr>
        <p:grpSpPr>
          <a:xfrm>
            <a:off x="5733352" y="5632029"/>
            <a:ext cx="2448006" cy="444922"/>
            <a:chOff x="5733352" y="5632029"/>
            <a:chExt cx="2448006" cy="444922"/>
          </a:xfrm>
        </p:grpSpPr>
        <p:sp>
          <p:nvSpPr>
            <p:cNvPr id="2924" name="SMARTInkShape-4160"/>
            <p:cNvSpPr/>
            <p:nvPr>
              <p:custDataLst>
                <p:tags r:id="rId11"/>
              </p:custDataLst>
            </p:nvPr>
          </p:nvSpPr>
          <p:spPr>
            <a:xfrm>
              <a:off x="8096250" y="5645150"/>
              <a:ext cx="85108" cy="431801"/>
            </a:xfrm>
            <a:custGeom>
              <a:avLst/>
              <a:gdLst/>
              <a:ahLst/>
              <a:cxnLst/>
              <a:rect l="0" t="0" r="0" b="0"/>
              <a:pathLst>
                <a:path w="85108" h="431801">
                  <a:moveTo>
                    <a:pt x="57150" y="0"/>
                  </a:moveTo>
                  <a:lnTo>
                    <a:pt x="57150" y="0"/>
                  </a:lnTo>
                  <a:lnTo>
                    <a:pt x="76099" y="43370"/>
                  </a:lnTo>
                  <a:lnTo>
                    <a:pt x="83211" y="88185"/>
                  </a:lnTo>
                  <a:lnTo>
                    <a:pt x="85107" y="115939"/>
                  </a:lnTo>
                  <a:lnTo>
                    <a:pt x="84960" y="146437"/>
                  </a:lnTo>
                  <a:lnTo>
                    <a:pt x="83451" y="178763"/>
                  </a:lnTo>
                  <a:lnTo>
                    <a:pt x="81034" y="212309"/>
                  </a:lnTo>
                  <a:lnTo>
                    <a:pt x="75895" y="245256"/>
                  </a:lnTo>
                  <a:lnTo>
                    <a:pt x="68941" y="277804"/>
                  </a:lnTo>
                  <a:lnTo>
                    <a:pt x="60777" y="310085"/>
                  </a:lnTo>
                  <a:lnTo>
                    <a:pt x="50395" y="337957"/>
                  </a:lnTo>
                  <a:lnTo>
                    <a:pt x="38536" y="362888"/>
                  </a:lnTo>
                  <a:lnTo>
                    <a:pt x="17126" y="401173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SMARTInkShape-4161"/>
            <p:cNvSpPr/>
            <p:nvPr>
              <p:custDataLst>
                <p:tags r:id="rId12"/>
              </p:custDataLst>
            </p:nvPr>
          </p:nvSpPr>
          <p:spPr>
            <a:xfrm>
              <a:off x="7907106" y="5700768"/>
              <a:ext cx="127100" cy="254914"/>
            </a:xfrm>
            <a:custGeom>
              <a:avLst/>
              <a:gdLst/>
              <a:ahLst/>
              <a:cxnLst/>
              <a:rect l="0" t="0" r="0" b="0"/>
              <a:pathLst>
                <a:path w="127100" h="254914">
                  <a:moveTo>
                    <a:pt x="17694" y="65032"/>
                  </a:moveTo>
                  <a:lnTo>
                    <a:pt x="17694" y="65032"/>
                  </a:lnTo>
                  <a:lnTo>
                    <a:pt x="14323" y="68403"/>
                  </a:lnTo>
                  <a:lnTo>
                    <a:pt x="9854" y="111171"/>
                  </a:lnTo>
                  <a:lnTo>
                    <a:pt x="8316" y="158196"/>
                  </a:lnTo>
                  <a:lnTo>
                    <a:pt x="9998" y="191810"/>
                  </a:lnTo>
                  <a:lnTo>
                    <a:pt x="9197" y="238477"/>
                  </a:lnTo>
                  <a:lnTo>
                    <a:pt x="6861" y="246540"/>
                  </a:lnTo>
                  <a:lnTo>
                    <a:pt x="6239" y="246715"/>
                  </a:lnTo>
                  <a:lnTo>
                    <a:pt x="5823" y="245421"/>
                  </a:lnTo>
                  <a:lnTo>
                    <a:pt x="4451" y="205740"/>
                  </a:lnTo>
                  <a:lnTo>
                    <a:pt x="1695" y="171077"/>
                  </a:lnTo>
                  <a:lnTo>
                    <a:pt x="0" y="126510"/>
                  </a:lnTo>
                  <a:lnTo>
                    <a:pt x="658" y="80361"/>
                  </a:lnTo>
                  <a:lnTo>
                    <a:pt x="5654" y="43388"/>
                  </a:lnTo>
                  <a:lnTo>
                    <a:pt x="13029" y="11660"/>
                  </a:lnTo>
                  <a:lnTo>
                    <a:pt x="17406" y="6169"/>
                  </a:lnTo>
                  <a:lnTo>
                    <a:pt x="29796" y="64"/>
                  </a:lnTo>
                  <a:lnTo>
                    <a:pt x="52638" y="0"/>
                  </a:lnTo>
                  <a:lnTo>
                    <a:pt x="68972" y="8377"/>
                  </a:lnTo>
                  <a:lnTo>
                    <a:pt x="77280" y="14562"/>
                  </a:lnTo>
                  <a:lnTo>
                    <a:pt x="90274" y="32723"/>
                  </a:lnTo>
                  <a:lnTo>
                    <a:pt x="95712" y="43493"/>
                  </a:lnTo>
                  <a:lnTo>
                    <a:pt x="97995" y="64867"/>
                  </a:lnTo>
                  <a:lnTo>
                    <a:pt x="93599" y="85420"/>
                  </a:lnTo>
                  <a:lnTo>
                    <a:pt x="84591" y="103961"/>
                  </a:lnTo>
                  <a:lnTo>
                    <a:pt x="73531" y="115966"/>
                  </a:lnTo>
                  <a:lnTo>
                    <a:pt x="59169" y="124809"/>
                  </a:lnTo>
                  <a:lnTo>
                    <a:pt x="54471" y="126877"/>
                  </a:lnTo>
                  <a:lnTo>
                    <a:pt x="54205" y="127427"/>
                  </a:lnTo>
                  <a:lnTo>
                    <a:pt x="54736" y="127796"/>
                  </a:lnTo>
                  <a:lnTo>
                    <a:pt x="75863" y="134867"/>
                  </a:lnTo>
                  <a:lnTo>
                    <a:pt x="99056" y="150870"/>
                  </a:lnTo>
                  <a:lnTo>
                    <a:pt x="115473" y="167858"/>
                  </a:lnTo>
                  <a:lnTo>
                    <a:pt x="124652" y="187168"/>
                  </a:lnTo>
                  <a:lnTo>
                    <a:pt x="127099" y="197256"/>
                  </a:lnTo>
                  <a:lnTo>
                    <a:pt x="124174" y="217872"/>
                  </a:lnTo>
                  <a:lnTo>
                    <a:pt x="115113" y="236678"/>
                  </a:lnTo>
                  <a:lnTo>
                    <a:pt x="101678" y="249739"/>
                  </a:lnTo>
                  <a:lnTo>
                    <a:pt x="82537" y="254603"/>
                  </a:lnTo>
                  <a:lnTo>
                    <a:pt x="71506" y="254913"/>
                  </a:lnTo>
                  <a:lnTo>
                    <a:pt x="62035" y="252297"/>
                  </a:lnTo>
                  <a:lnTo>
                    <a:pt x="45867" y="241865"/>
                  </a:lnTo>
                  <a:lnTo>
                    <a:pt x="35390" y="222175"/>
                  </a:lnTo>
                  <a:lnTo>
                    <a:pt x="24044" y="18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6" name="SMARTInkShape-4162"/>
            <p:cNvSpPr/>
            <p:nvPr>
              <p:custDataLst>
                <p:tags r:id="rId13"/>
              </p:custDataLst>
            </p:nvPr>
          </p:nvSpPr>
          <p:spPr>
            <a:xfrm>
              <a:off x="7756763" y="5671956"/>
              <a:ext cx="104538" cy="297045"/>
            </a:xfrm>
            <a:custGeom>
              <a:avLst/>
              <a:gdLst/>
              <a:ahLst/>
              <a:cxnLst/>
              <a:rect l="0" t="0" r="0" b="0"/>
              <a:pathLst>
                <a:path w="104538" h="297045">
                  <a:moveTo>
                    <a:pt x="104537" y="17644"/>
                  </a:moveTo>
                  <a:lnTo>
                    <a:pt x="104537" y="17644"/>
                  </a:lnTo>
                  <a:lnTo>
                    <a:pt x="101166" y="10902"/>
                  </a:lnTo>
                  <a:lnTo>
                    <a:pt x="95748" y="5711"/>
                  </a:lnTo>
                  <a:lnTo>
                    <a:pt x="92328" y="3339"/>
                  </a:lnTo>
                  <a:lnTo>
                    <a:pt x="74030" y="0"/>
                  </a:lnTo>
                  <a:lnTo>
                    <a:pt x="67266" y="2353"/>
                  </a:lnTo>
                  <a:lnTo>
                    <a:pt x="54104" y="12494"/>
                  </a:lnTo>
                  <a:lnTo>
                    <a:pt x="28054" y="47555"/>
                  </a:lnTo>
                  <a:lnTo>
                    <a:pt x="13865" y="83383"/>
                  </a:lnTo>
                  <a:lnTo>
                    <a:pt x="4266" y="125884"/>
                  </a:lnTo>
                  <a:lnTo>
                    <a:pt x="0" y="172997"/>
                  </a:lnTo>
                  <a:lnTo>
                    <a:pt x="3748" y="214630"/>
                  </a:lnTo>
                  <a:lnTo>
                    <a:pt x="13881" y="249127"/>
                  </a:lnTo>
                  <a:lnTo>
                    <a:pt x="47387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7" name="SMARTInkShape-4163"/>
            <p:cNvSpPr/>
            <p:nvPr>
              <p:custDataLst>
                <p:tags r:id="rId14"/>
              </p:custDataLst>
            </p:nvPr>
          </p:nvSpPr>
          <p:spPr>
            <a:xfrm>
              <a:off x="7480298" y="5759450"/>
              <a:ext cx="127003" cy="176975"/>
            </a:xfrm>
            <a:custGeom>
              <a:avLst/>
              <a:gdLst/>
              <a:ahLst/>
              <a:cxnLst/>
              <a:rect l="0" t="0" r="0" b="0"/>
              <a:pathLst>
                <a:path w="127003" h="176975">
                  <a:moveTo>
                    <a:pt x="2" y="31750"/>
                  </a:moveTo>
                  <a:lnTo>
                    <a:pt x="2" y="31750"/>
                  </a:lnTo>
                  <a:lnTo>
                    <a:pt x="0" y="25009"/>
                  </a:lnTo>
                  <a:lnTo>
                    <a:pt x="2118" y="23021"/>
                  </a:lnTo>
                  <a:lnTo>
                    <a:pt x="10115" y="20815"/>
                  </a:lnTo>
                  <a:lnTo>
                    <a:pt x="33260" y="22944"/>
                  </a:lnTo>
                  <a:lnTo>
                    <a:pt x="48649" y="31835"/>
                  </a:lnTo>
                  <a:lnTo>
                    <a:pt x="55717" y="38157"/>
                  </a:lnTo>
                  <a:lnTo>
                    <a:pt x="65451" y="58351"/>
                  </a:lnTo>
                  <a:lnTo>
                    <a:pt x="70718" y="83789"/>
                  </a:lnTo>
                  <a:lnTo>
                    <a:pt x="69011" y="124466"/>
                  </a:lnTo>
                  <a:lnTo>
                    <a:pt x="59882" y="157372"/>
                  </a:lnTo>
                  <a:lnTo>
                    <a:pt x="49651" y="174884"/>
                  </a:lnTo>
                  <a:lnTo>
                    <a:pt x="47918" y="176561"/>
                  </a:lnTo>
                  <a:lnTo>
                    <a:pt x="46763" y="176974"/>
                  </a:lnTo>
                  <a:lnTo>
                    <a:pt x="48509" y="157328"/>
                  </a:lnTo>
                  <a:lnTo>
                    <a:pt x="63606" y="111213"/>
                  </a:lnTo>
                  <a:lnTo>
                    <a:pt x="76248" y="78592"/>
                  </a:lnTo>
                  <a:lnTo>
                    <a:pt x="95266" y="39984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8" name="SMARTInkShape-4164"/>
            <p:cNvSpPr/>
            <p:nvPr>
              <p:custDataLst>
                <p:tags r:id="rId15"/>
              </p:custDataLst>
            </p:nvPr>
          </p:nvSpPr>
          <p:spPr>
            <a:xfrm>
              <a:off x="7391400" y="5632029"/>
              <a:ext cx="83898" cy="293579"/>
            </a:xfrm>
            <a:custGeom>
              <a:avLst/>
              <a:gdLst/>
              <a:ahLst/>
              <a:cxnLst/>
              <a:rect l="0" t="0" r="0" b="0"/>
              <a:pathLst>
                <a:path w="83898" h="293579">
                  <a:moveTo>
                    <a:pt x="0" y="108371"/>
                  </a:moveTo>
                  <a:lnTo>
                    <a:pt x="0" y="108371"/>
                  </a:lnTo>
                  <a:lnTo>
                    <a:pt x="3370" y="108371"/>
                  </a:lnTo>
                  <a:lnTo>
                    <a:pt x="8839" y="125227"/>
                  </a:lnTo>
                  <a:lnTo>
                    <a:pt x="11556" y="159305"/>
                  </a:lnTo>
                  <a:lnTo>
                    <a:pt x="12360" y="204052"/>
                  </a:lnTo>
                  <a:lnTo>
                    <a:pt x="15970" y="249689"/>
                  </a:lnTo>
                  <a:lnTo>
                    <a:pt x="13312" y="293578"/>
                  </a:lnTo>
                  <a:lnTo>
                    <a:pt x="12402" y="292519"/>
                  </a:lnTo>
                  <a:lnTo>
                    <a:pt x="9509" y="283819"/>
                  </a:lnTo>
                  <a:lnTo>
                    <a:pt x="7286" y="252940"/>
                  </a:lnTo>
                  <a:lnTo>
                    <a:pt x="8648" y="215192"/>
                  </a:lnTo>
                  <a:lnTo>
                    <a:pt x="9999" y="192284"/>
                  </a:lnTo>
                  <a:lnTo>
                    <a:pt x="12310" y="167136"/>
                  </a:lnTo>
                  <a:lnTo>
                    <a:pt x="15262" y="140492"/>
                  </a:lnTo>
                  <a:lnTo>
                    <a:pt x="18641" y="112853"/>
                  </a:lnTo>
                  <a:lnTo>
                    <a:pt x="28040" y="70852"/>
                  </a:lnTo>
                  <a:lnTo>
                    <a:pt x="43351" y="29050"/>
                  </a:lnTo>
                  <a:lnTo>
                    <a:pt x="52428" y="12439"/>
                  </a:lnTo>
                  <a:lnTo>
                    <a:pt x="61165" y="2705"/>
                  </a:lnTo>
                  <a:lnTo>
                    <a:pt x="65470" y="531"/>
                  </a:lnTo>
                  <a:lnTo>
                    <a:pt x="74019" y="0"/>
                  </a:lnTo>
                  <a:lnTo>
                    <a:pt x="77567" y="4374"/>
                  </a:lnTo>
                  <a:lnTo>
                    <a:pt x="83393" y="20522"/>
                  </a:lnTo>
                  <a:lnTo>
                    <a:pt x="83897" y="60156"/>
                  </a:lnTo>
                  <a:lnTo>
                    <a:pt x="72836" y="104277"/>
                  </a:lnTo>
                  <a:lnTo>
                    <a:pt x="52782" y="138516"/>
                  </a:lnTo>
                  <a:lnTo>
                    <a:pt x="27202" y="163818"/>
                  </a:lnTo>
                  <a:lnTo>
                    <a:pt x="12700" y="17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9" name="SMARTInkShape-4165"/>
            <p:cNvSpPr/>
            <p:nvPr>
              <p:custDataLst>
                <p:tags r:id="rId16"/>
              </p:custDataLst>
            </p:nvPr>
          </p:nvSpPr>
          <p:spPr>
            <a:xfrm>
              <a:off x="7194550" y="5734050"/>
              <a:ext cx="5027" cy="196851"/>
            </a:xfrm>
            <a:custGeom>
              <a:avLst/>
              <a:gdLst/>
              <a:ahLst/>
              <a:cxnLst/>
              <a:rect l="0" t="0" r="0" b="0"/>
              <a:pathLst>
                <a:path w="5027" h="196851">
                  <a:moveTo>
                    <a:pt x="0" y="0"/>
                  </a:moveTo>
                  <a:lnTo>
                    <a:pt x="0" y="0"/>
                  </a:lnTo>
                  <a:lnTo>
                    <a:pt x="5026" y="46139"/>
                  </a:lnTo>
                  <a:lnTo>
                    <a:pt x="4076" y="91283"/>
                  </a:lnTo>
                  <a:lnTo>
                    <a:pt x="1208" y="136643"/>
                  </a:lnTo>
                  <a:lnTo>
                    <a:pt x="238" y="17978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0" name="SMARTInkShape-4166"/>
            <p:cNvSpPr/>
            <p:nvPr>
              <p:custDataLst>
                <p:tags r:id="rId17"/>
              </p:custDataLst>
            </p:nvPr>
          </p:nvSpPr>
          <p:spPr>
            <a:xfrm>
              <a:off x="7114691" y="5829300"/>
              <a:ext cx="149710" cy="1"/>
            </a:xfrm>
            <a:custGeom>
              <a:avLst/>
              <a:gdLst/>
              <a:ahLst/>
              <a:cxnLst/>
              <a:rect l="0" t="0" r="0" b="0"/>
              <a:pathLst>
                <a:path w="1497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6846" y="0"/>
                  </a:lnTo>
                  <a:lnTo>
                    <a:pt x="92576" y="0"/>
                  </a:lnTo>
                  <a:lnTo>
                    <a:pt x="135497" y="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1" name="SMARTInkShape-4167"/>
            <p:cNvSpPr/>
            <p:nvPr>
              <p:custDataLst>
                <p:tags r:id="rId18"/>
              </p:custDataLst>
            </p:nvPr>
          </p:nvSpPr>
          <p:spPr>
            <a:xfrm>
              <a:off x="6896100" y="5660829"/>
              <a:ext cx="61239" cy="301822"/>
            </a:xfrm>
            <a:custGeom>
              <a:avLst/>
              <a:gdLst/>
              <a:ahLst/>
              <a:cxnLst/>
              <a:rect l="0" t="0" r="0" b="0"/>
              <a:pathLst>
                <a:path w="61239" h="301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2551" y="2108"/>
                  </a:lnTo>
                  <a:lnTo>
                    <a:pt x="18949" y="4645"/>
                  </a:lnTo>
                  <a:lnTo>
                    <a:pt x="41442" y="31814"/>
                  </a:lnTo>
                  <a:lnTo>
                    <a:pt x="52050" y="63049"/>
                  </a:lnTo>
                  <a:lnTo>
                    <a:pt x="58411" y="99745"/>
                  </a:lnTo>
                  <a:lnTo>
                    <a:pt x="61238" y="137220"/>
                  </a:lnTo>
                  <a:lnTo>
                    <a:pt x="56850" y="175043"/>
                  </a:lnTo>
                  <a:lnTo>
                    <a:pt x="47139" y="210902"/>
                  </a:lnTo>
                  <a:lnTo>
                    <a:pt x="27215" y="254186"/>
                  </a:lnTo>
                  <a:lnTo>
                    <a:pt x="635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2" name="SMARTInkShape-4168"/>
            <p:cNvSpPr/>
            <p:nvPr>
              <p:custDataLst>
                <p:tags r:id="rId19"/>
              </p:custDataLst>
            </p:nvPr>
          </p:nvSpPr>
          <p:spPr>
            <a:xfrm>
              <a:off x="6731000" y="57912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7350" y="6350"/>
                  </a:lnTo>
                  <a:lnTo>
                    <a:pt x="83026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3" name="SMARTInkShape-4169"/>
            <p:cNvSpPr/>
            <p:nvPr>
              <p:custDataLst>
                <p:tags r:id="rId20"/>
              </p:custDataLst>
            </p:nvPr>
          </p:nvSpPr>
          <p:spPr>
            <a:xfrm>
              <a:off x="6702544" y="5663551"/>
              <a:ext cx="123707" cy="252564"/>
            </a:xfrm>
            <a:custGeom>
              <a:avLst/>
              <a:gdLst/>
              <a:ahLst/>
              <a:cxnLst/>
              <a:rect l="0" t="0" r="0" b="0"/>
              <a:pathLst>
                <a:path w="123707" h="252564">
                  <a:moveTo>
                    <a:pt x="34806" y="89549"/>
                  </a:moveTo>
                  <a:lnTo>
                    <a:pt x="34806" y="89549"/>
                  </a:lnTo>
                  <a:lnTo>
                    <a:pt x="29737" y="127125"/>
                  </a:lnTo>
                  <a:lnTo>
                    <a:pt x="23269" y="161831"/>
                  </a:lnTo>
                  <a:lnTo>
                    <a:pt x="14141" y="200964"/>
                  </a:lnTo>
                  <a:lnTo>
                    <a:pt x="8460" y="234897"/>
                  </a:lnTo>
                  <a:lnTo>
                    <a:pt x="4124" y="245652"/>
                  </a:lnTo>
                  <a:lnTo>
                    <a:pt x="0" y="234031"/>
                  </a:lnTo>
                  <a:lnTo>
                    <a:pt x="4424" y="202601"/>
                  </a:lnTo>
                  <a:lnTo>
                    <a:pt x="12836" y="164724"/>
                  </a:lnTo>
                  <a:lnTo>
                    <a:pt x="25041" y="118021"/>
                  </a:lnTo>
                  <a:lnTo>
                    <a:pt x="33236" y="93714"/>
                  </a:lnTo>
                  <a:lnTo>
                    <a:pt x="50335" y="49772"/>
                  </a:lnTo>
                  <a:lnTo>
                    <a:pt x="74797" y="6092"/>
                  </a:lnTo>
                  <a:lnTo>
                    <a:pt x="78400" y="2161"/>
                  </a:lnTo>
                  <a:lnTo>
                    <a:pt x="82213" y="246"/>
                  </a:lnTo>
                  <a:lnTo>
                    <a:pt x="90213" y="0"/>
                  </a:lnTo>
                  <a:lnTo>
                    <a:pt x="93616" y="5155"/>
                  </a:lnTo>
                  <a:lnTo>
                    <a:pt x="101070" y="38124"/>
                  </a:lnTo>
                  <a:lnTo>
                    <a:pt x="103063" y="72573"/>
                  </a:lnTo>
                  <a:lnTo>
                    <a:pt x="105829" y="111402"/>
                  </a:lnTo>
                  <a:lnTo>
                    <a:pt x="108705" y="150765"/>
                  </a:lnTo>
                  <a:lnTo>
                    <a:pt x="109984" y="187077"/>
                  </a:lnTo>
                  <a:lnTo>
                    <a:pt x="114073" y="229139"/>
                  </a:lnTo>
                  <a:lnTo>
                    <a:pt x="119754" y="250462"/>
                  </a:lnTo>
                  <a:lnTo>
                    <a:pt x="121071" y="252563"/>
                  </a:lnTo>
                  <a:lnTo>
                    <a:pt x="121949" y="252553"/>
                  </a:lnTo>
                  <a:lnTo>
                    <a:pt x="123706" y="248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4" name="SMARTInkShape-4170"/>
            <p:cNvSpPr/>
            <p:nvPr>
              <p:custDataLst>
                <p:tags r:id="rId21"/>
              </p:custDataLst>
            </p:nvPr>
          </p:nvSpPr>
          <p:spPr>
            <a:xfrm>
              <a:off x="6561286" y="5679592"/>
              <a:ext cx="68115" cy="264009"/>
            </a:xfrm>
            <a:custGeom>
              <a:avLst/>
              <a:gdLst/>
              <a:ahLst/>
              <a:cxnLst/>
              <a:rect l="0" t="0" r="0" b="0"/>
              <a:pathLst>
                <a:path w="68115" h="264009">
                  <a:moveTo>
                    <a:pt x="68114" y="3658"/>
                  </a:moveTo>
                  <a:lnTo>
                    <a:pt x="68114" y="3658"/>
                  </a:lnTo>
                  <a:lnTo>
                    <a:pt x="64743" y="287"/>
                  </a:lnTo>
                  <a:lnTo>
                    <a:pt x="63045" y="0"/>
                  </a:lnTo>
                  <a:lnTo>
                    <a:pt x="61206" y="514"/>
                  </a:lnTo>
                  <a:lnTo>
                    <a:pt x="59275" y="1562"/>
                  </a:lnTo>
                  <a:lnTo>
                    <a:pt x="38344" y="31630"/>
                  </a:lnTo>
                  <a:lnTo>
                    <a:pt x="25249" y="59129"/>
                  </a:lnTo>
                  <a:lnTo>
                    <a:pt x="14726" y="97221"/>
                  </a:lnTo>
                  <a:lnTo>
                    <a:pt x="5344" y="138139"/>
                  </a:lnTo>
                  <a:lnTo>
                    <a:pt x="0" y="177728"/>
                  </a:lnTo>
                  <a:lnTo>
                    <a:pt x="4680" y="211786"/>
                  </a:lnTo>
                  <a:lnTo>
                    <a:pt x="15843" y="248612"/>
                  </a:lnTo>
                  <a:lnTo>
                    <a:pt x="21273" y="255155"/>
                  </a:lnTo>
                  <a:lnTo>
                    <a:pt x="27714" y="258813"/>
                  </a:lnTo>
                  <a:lnTo>
                    <a:pt x="49064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5" name="SMARTInkShape-4171"/>
            <p:cNvSpPr/>
            <p:nvPr>
              <p:custDataLst>
                <p:tags r:id="rId22"/>
              </p:custDataLst>
            </p:nvPr>
          </p:nvSpPr>
          <p:spPr>
            <a:xfrm>
              <a:off x="6305550" y="5791200"/>
              <a:ext cx="101601" cy="136106"/>
            </a:xfrm>
            <a:custGeom>
              <a:avLst/>
              <a:gdLst/>
              <a:ahLst/>
              <a:cxnLst/>
              <a:rect l="0" t="0" r="0" b="0"/>
              <a:pathLst>
                <a:path w="101601" h="136106">
                  <a:moveTo>
                    <a:pt x="0" y="25400"/>
                  </a:moveTo>
                  <a:lnTo>
                    <a:pt x="0" y="25400"/>
                  </a:lnTo>
                  <a:lnTo>
                    <a:pt x="9434" y="16671"/>
                  </a:lnTo>
                  <a:lnTo>
                    <a:pt x="14305" y="14465"/>
                  </a:lnTo>
                  <a:lnTo>
                    <a:pt x="24386" y="13223"/>
                  </a:lnTo>
                  <a:lnTo>
                    <a:pt x="34121" y="18577"/>
                  </a:lnTo>
                  <a:lnTo>
                    <a:pt x="39681" y="22968"/>
                  </a:lnTo>
                  <a:lnTo>
                    <a:pt x="54248" y="46003"/>
                  </a:lnTo>
                  <a:lnTo>
                    <a:pt x="60759" y="75169"/>
                  </a:lnTo>
                  <a:lnTo>
                    <a:pt x="53087" y="121499"/>
                  </a:lnTo>
                  <a:lnTo>
                    <a:pt x="51110" y="131611"/>
                  </a:lnTo>
                  <a:lnTo>
                    <a:pt x="49595" y="134307"/>
                  </a:lnTo>
                  <a:lnTo>
                    <a:pt x="47881" y="136105"/>
                  </a:lnTo>
                  <a:lnTo>
                    <a:pt x="46737" y="135186"/>
                  </a:lnTo>
                  <a:lnTo>
                    <a:pt x="45128" y="122370"/>
                  </a:lnTo>
                  <a:lnTo>
                    <a:pt x="48347" y="81504"/>
                  </a:lnTo>
                  <a:lnTo>
                    <a:pt x="58305" y="43435"/>
                  </a:lnTo>
                  <a:lnTo>
                    <a:pt x="66835" y="24949"/>
                  </a:lnTo>
                  <a:lnTo>
                    <a:pt x="77681" y="12029"/>
                  </a:lnTo>
                  <a:lnTo>
                    <a:pt x="87677" y="534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6" name="SMARTInkShape-4172"/>
            <p:cNvSpPr/>
            <p:nvPr>
              <p:custDataLst>
                <p:tags r:id="rId23"/>
              </p:custDataLst>
            </p:nvPr>
          </p:nvSpPr>
          <p:spPr>
            <a:xfrm>
              <a:off x="6203950" y="5647507"/>
              <a:ext cx="122290" cy="266871"/>
            </a:xfrm>
            <a:custGeom>
              <a:avLst/>
              <a:gdLst/>
              <a:ahLst/>
              <a:cxnLst/>
              <a:rect l="0" t="0" r="0" b="0"/>
              <a:pathLst>
                <a:path w="122290" h="266871">
                  <a:moveTo>
                    <a:pt x="31750" y="92893"/>
                  </a:moveTo>
                  <a:lnTo>
                    <a:pt x="31750" y="92893"/>
                  </a:lnTo>
                  <a:lnTo>
                    <a:pt x="28379" y="89522"/>
                  </a:lnTo>
                  <a:lnTo>
                    <a:pt x="22961" y="87867"/>
                  </a:lnTo>
                  <a:lnTo>
                    <a:pt x="19541" y="87426"/>
                  </a:lnTo>
                  <a:lnTo>
                    <a:pt x="17260" y="86426"/>
                  </a:lnTo>
                  <a:lnTo>
                    <a:pt x="15740" y="85054"/>
                  </a:lnTo>
                  <a:lnTo>
                    <a:pt x="12878" y="80477"/>
                  </a:lnTo>
                  <a:lnTo>
                    <a:pt x="16087" y="116846"/>
                  </a:lnTo>
                  <a:lnTo>
                    <a:pt x="18171" y="154867"/>
                  </a:lnTo>
                  <a:lnTo>
                    <a:pt x="18789" y="197412"/>
                  </a:lnTo>
                  <a:lnTo>
                    <a:pt x="14636" y="243778"/>
                  </a:lnTo>
                  <a:lnTo>
                    <a:pt x="12955" y="266870"/>
                  </a:lnTo>
                  <a:lnTo>
                    <a:pt x="12722" y="230359"/>
                  </a:lnTo>
                  <a:lnTo>
                    <a:pt x="10829" y="193030"/>
                  </a:lnTo>
                  <a:lnTo>
                    <a:pt x="9046" y="146570"/>
                  </a:lnTo>
                  <a:lnTo>
                    <a:pt x="9558" y="122328"/>
                  </a:lnTo>
                  <a:lnTo>
                    <a:pt x="12714" y="78459"/>
                  </a:lnTo>
                  <a:lnTo>
                    <a:pt x="22425" y="38600"/>
                  </a:lnTo>
                  <a:lnTo>
                    <a:pt x="34239" y="14482"/>
                  </a:lnTo>
                  <a:lnTo>
                    <a:pt x="42499" y="5598"/>
                  </a:lnTo>
                  <a:lnTo>
                    <a:pt x="54637" y="1178"/>
                  </a:lnTo>
                  <a:lnTo>
                    <a:pt x="61824" y="0"/>
                  </a:lnTo>
                  <a:lnTo>
                    <a:pt x="77337" y="4334"/>
                  </a:lnTo>
                  <a:lnTo>
                    <a:pt x="85425" y="8454"/>
                  </a:lnTo>
                  <a:lnTo>
                    <a:pt x="110291" y="34478"/>
                  </a:lnTo>
                  <a:lnTo>
                    <a:pt x="119574" y="55170"/>
                  </a:lnTo>
                  <a:lnTo>
                    <a:pt x="122289" y="76128"/>
                  </a:lnTo>
                  <a:lnTo>
                    <a:pt x="118791" y="97201"/>
                  </a:lnTo>
                  <a:lnTo>
                    <a:pt x="108770" y="114563"/>
                  </a:lnTo>
                  <a:lnTo>
                    <a:pt x="94204" y="128629"/>
                  </a:lnTo>
                  <a:lnTo>
                    <a:pt x="75969" y="139585"/>
                  </a:lnTo>
                  <a:lnTo>
                    <a:pt x="54225" y="143514"/>
                  </a:lnTo>
                  <a:lnTo>
                    <a:pt x="15885" y="140287"/>
                  </a:lnTo>
                  <a:lnTo>
                    <a:pt x="7060" y="136771"/>
                  </a:lnTo>
                  <a:lnTo>
                    <a:pt x="0" y="13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7" name="SMARTInkShape-4173"/>
            <p:cNvSpPr/>
            <p:nvPr>
              <p:custDataLst>
                <p:tags r:id="rId24"/>
              </p:custDataLst>
            </p:nvPr>
          </p:nvSpPr>
          <p:spPr>
            <a:xfrm>
              <a:off x="5740400" y="59563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29968" y="14904"/>
                  </a:lnTo>
                  <a:lnTo>
                    <a:pt x="76894" y="18231"/>
                  </a:lnTo>
                  <a:lnTo>
                    <a:pt x="120395" y="18890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8" name="SMARTInkShape-4174"/>
            <p:cNvSpPr/>
            <p:nvPr>
              <p:custDataLst>
                <p:tags r:id="rId25"/>
              </p:custDataLst>
            </p:nvPr>
          </p:nvSpPr>
          <p:spPr>
            <a:xfrm>
              <a:off x="5733352" y="5765800"/>
              <a:ext cx="203899" cy="133351"/>
            </a:xfrm>
            <a:custGeom>
              <a:avLst/>
              <a:gdLst/>
              <a:ahLst/>
              <a:cxnLst/>
              <a:rect l="0" t="0" r="0" b="0"/>
              <a:pathLst>
                <a:path w="203899" h="133351">
                  <a:moveTo>
                    <a:pt x="178498" y="0"/>
                  </a:moveTo>
                  <a:lnTo>
                    <a:pt x="178498" y="0"/>
                  </a:lnTo>
                  <a:lnTo>
                    <a:pt x="190859" y="0"/>
                  </a:lnTo>
                  <a:lnTo>
                    <a:pt x="148546" y="25320"/>
                  </a:lnTo>
                  <a:lnTo>
                    <a:pt x="106285" y="41010"/>
                  </a:lnTo>
                  <a:lnTo>
                    <a:pt x="60752" y="60704"/>
                  </a:lnTo>
                  <a:lnTo>
                    <a:pt x="17823" y="85605"/>
                  </a:lnTo>
                  <a:lnTo>
                    <a:pt x="7603" y="92374"/>
                  </a:lnTo>
                  <a:lnTo>
                    <a:pt x="710" y="100085"/>
                  </a:lnTo>
                  <a:lnTo>
                    <a:pt x="0" y="103413"/>
                  </a:lnTo>
                  <a:lnTo>
                    <a:pt x="938" y="106336"/>
                  </a:lnTo>
                  <a:lnTo>
                    <a:pt x="2975" y="108990"/>
                  </a:lnTo>
                  <a:lnTo>
                    <a:pt x="22695" y="116098"/>
                  </a:lnTo>
                  <a:lnTo>
                    <a:pt x="57623" y="122672"/>
                  </a:lnTo>
                  <a:lnTo>
                    <a:pt x="88793" y="125076"/>
                  </a:lnTo>
                  <a:lnTo>
                    <a:pt x="136396" y="128313"/>
                  </a:lnTo>
                  <a:lnTo>
                    <a:pt x="183666" y="132355"/>
                  </a:lnTo>
                  <a:lnTo>
                    <a:pt x="20389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0" name="SMARTInkShape-4175"/>
          <p:cNvSpPr/>
          <p:nvPr>
            <p:custDataLst>
              <p:tags r:id="rId10"/>
            </p:custDataLst>
          </p:nvPr>
        </p:nvSpPr>
        <p:spPr>
          <a:xfrm>
            <a:off x="1956942" y="2885613"/>
            <a:ext cx="405259" cy="2073738"/>
          </a:xfrm>
          <a:custGeom>
            <a:avLst/>
            <a:gdLst/>
            <a:ahLst/>
            <a:cxnLst/>
            <a:rect l="0" t="0" r="0" b="0"/>
            <a:pathLst>
              <a:path w="405259" h="2073738">
                <a:moveTo>
                  <a:pt x="405258" y="79837"/>
                </a:moveTo>
                <a:lnTo>
                  <a:pt x="405258" y="79837"/>
                </a:lnTo>
                <a:lnTo>
                  <a:pt x="401887" y="39016"/>
                </a:lnTo>
                <a:lnTo>
                  <a:pt x="395798" y="6444"/>
                </a:lnTo>
                <a:lnTo>
                  <a:pt x="392602" y="3392"/>
                </a:lnTo>
                <a:lnTo>
                  <a:pt x="383405" y="0"/>
                </a:lnTo>
                <a:lnTo>
                  <a:pt x="352844" y="1462"/>
                </a:lnTo>
                <a:lnTo>
                  <a:pt x="320815" y="15841"/>
                </a:lnTo>
                <a:lnTo>
                  <a:pt x="282355" y="40105"/>
                </a:lnTo>
                <a:lnTo>
                  <a:pt x="239392" y="72056"/>
                </a:lnTo>
                <a:lnTo>
                  <a:pt x="194427" y="114949"/>
                </a:lnTo>
                <a:lnTo>
                  <a:pt x="171571" y="139228"/>
                </a:lnTo>
                <a:lnTo>
                  <a:pt x="151394" y="164587"/>
                </a:lnTo>
                <a:lnTo>
                  <a:pt x="133004" y="190665"/>
                </a:lnTo>
                <a:lnTo>
                  <a:pt x="115806" y="217222"/>
                </a:lnTo>
                <a:lnTo>
                  <a:pt x="101517" y="244099"/>
                </a:lnTo>
                <a:lnTo>
                  <a:pt x="89170" y="271190"/>
                </a:lnTo>
                <a:lnTo>
                  <a:pt x="78116" y="298422"/>
                </a:lnTo>
                <a:lnTo>
                  <a:pt x="70041" y="325043"/>
                </a:lnTo>
                <a:lnTo>
                  <a:pt x="63952" y="351258"/>
                </a:lnTo>
                <a:lnTo>
                  <a:pt x="59187" y="377201"/>
                </a:lnTo>
                <a:lnTo>
                  <a:pt x="57422" y="402257"/>
                </a:lnTo>
                <a:lnTo>
                  <a:pt x="57656" y="426723"/>
                </a:lnTo>
                <a:lnTo>
                  <a:pt x="64502" y="473897"/>
                </a:lnTo>
                <a:lnTo>
                  <a:pt x="81655" y="518382"/>
                </a:lnTo>
                <a:lnTo>
                  <a:pt x="105272" y="559791"/>
                </a:lnTo>
                <a:lnTo>
                  <a:pt x="131525" y="599361"/>
                </a:lnTo>
                <a:lnTo>
                  <a:pt x="157305" y="638114"/>
                </a:lnTo>
                <a:lnTo>
                  <a:pt x="179110" y="680268"/>
                </a:lnTo>
                <a:lnTo>
                  <a:pt x="196092" y="726284"/>
                </a:lnTo>
                <a:lnTo>
                  <a:pt x="201608" y="751396"/>
                </a:lnTo>
                <a:lnTo>
                  <a:pt x="205992" y="777310"/>
                </a:lnTo>
                <a:lnTo>
                  <a:pt x="206091" y="805169"/>
                </a:lnTo>
                <a:lnTo>
                  <a:pt x="203336" y="834325"/>
                </a:lnTo>
                <a:lnTo>
                  <a:pt x="198676" y="864345"/>
                </a:lnTo>
                <a:lnTo>
                  <a:pt x="189926" y="895648"/>
                </a:lnTo>
                <a:lnTo>
                  <a:pt x="178448" y="927805"/>
                </a:lnTo>
                <a:lnTo>
                  <a:pt x="165151" y="960533"/>
                </a:lnTo>
                <a:lnTo>
                  <a:pt x="150642" y="993640"/>
                </a:lnTo>
                <a:lnTo>
                  <a:pt x="135325" y="1027000"/>
                </a:lnTo>
                <a:lnTo>
                  <a:pt x="119470" y="1060529"/>
                </a:lnTo>
                <a:lnTo>
                  <a:pt x="103960" y="1091348"/>
                </a:lnTo>
                <a:lnTo>
                  <a:pt x="88681" y="1120361"/>
                </a:lnTo>
                <a:lnTo>
                  <a:pt x="73557" y="1148170"/>
                </a:lnTo>
                <a:lnTo>
                  <a:pt x="59241" y="1174469"/>
                </a:lnTo>
                <a:lnTo>
                  <a:pt x="45463" y="1199764"/>
                </a:lnTo>
                <a:lnTo>
                  <a:pt x="32045" y="1224388"/>
                </a:lnTo>
                <a:lnTo>
                  <a:pt x="13372" y="1270564"/>
                </a:lnTo>
                <a:lnTo>
                  <a:pt x="2487" y="1316015"/>
                </a:lnTo>
                <a:lnTo>
                  <a:pt x="571" y="1339989"/>
                </a:lnTo>
                <a:lnTo>
                  <a:pt x="0" y="1364438"/>
                </a:lnTo>
                <a:lnTo>
                  <a:pt x="2442" y="1389205"/>
                </a:lnTo>
                <a:lnTo>
                  <a:pt x="6892" y="1414182"/>
                </a:lnTo>
                <a:lnTo>
                  <a:pt x="12680" y="1439301"/>
                </a:lnTo>
                <a:lnTo>
                  <a:pt x="19362" y="1465218"/>
                </a:lnTo>
                <a:lnTo>
                  <a:pt x="26638" y="1491669"/>
                </a:lnTo>
                <a:lnTo>
                  <a:pt x="34311" y="1518475"/>
                </a:lnTo>
                <a:lnTo>
                  <a:pt x="41544" y="1544812"/>
                </a:lnTo>
                <a:lnTo>
                  <a:pt x="48482" y="1570837"/>
                </a:lnTo>
                <a:lnTo>
                  <a:pt x="55224" y="1596654"/>
                </a:lnTo>
                <a:lnTo>
                  <a:pt x="60424" y="1622332"/>
                </a:lnTo>
                <a:lnTo>
                  <a:pt x="64596" y="1647917"/>
                </a:lnTo>
                <a:lnTo>
                  <a:pt x="68084" y="1673440"/>
                </a:lnTo>
                <a:lnTo>
                  <a:pt x="68997" y="1700333"/>
                </a:lnTo>
                <a:lnTo>
                  <a:pt x="68195" y="1728140"/>
                </a:lnTo>
                <a:lnTo>
                  <a:pt x="66250" y="1756556"/>
                </a:lnTo>
                <a:lnTo>
                  <a:pt x="64247" y="1783966"/>
                </a:lnTo>
                <a:lnTo>
                  <a:pt x="62206" y="1810706"/>
                </a:lnTo>
                <a:lnTo>
                  <a:pt x="60140" y="1837000"/>
                </a:lnTo>
                <a:lnTo>
                  <a:pt x="57844" y="1883148"/>
                </a:lnTo>
                <a:lnTo>
                  <a:pt x="58235" y="1922709"/>
                </a:lnTo>
                <a:lnTo>
                  <a:pt x="67094" y="1968780"/>
                </a:lnTo>
                <a:lnTo>
                  <a:pt x="83517" y="2007831"/>
                </a:lnTo>
                <a:lnTo>
                  <a:pt x="98103" y="2028453"/>
                </a:lnTo>
                <a:lnTo>
                  <a:pt x="140732" y="2061866"/>
                </a:lnTo>
                <a:lnTo>
                  <a:pt x="157608" y="20737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1" name="Slide Number Placeholder 29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6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MARTInkShape-4176"/>
          <p:cNvSpPr/>
          <p:nvPr>
            <p:custDataLst>
              <p:tags r:id="rId1"/>
            </p:custDataLst>
          </p:nvPr>
        </p:nvSpPr>
        <p:spPr>
          <a:xfrm>
            <a:off x="660400" y="2374199"/>
            <a:ext cx="10585451" cy="667452"/>
          </a:xfrm>
          <a:custGeom>
            <a:avLst/>
            <a:gdLst/>
            <a:ahLst/>
            <a:cxnLst/>
            <a:rect l="0" t="0" r="0" b="0"/>
            <a:pathLst>
              <a:path w="10585451" h="667452">
                <a:moveTo>
                  <a:pt x="0" y="311851"/>
                </a:moveTo>
                <a:lnTo>
                  <a:pt x="0" y="311851"/>
                </a:lnTo>
                <a:lnTo>
                  <a:pt x="46741" y="311851"/>
                </a:lnTo>
                <a:lnTo>
                  <a:pt x="68555" y="310440"/>
                </a:lnTo>
                <a:lnTo>
                  <a:pt x="95092" y="308088"/>
                </a:lnTo>
                <a:lnTo>
                  <a:pt x="124778" y="305109"/>
                </a:lnTo>
                <a:lnTo>
                  <a:pt x="160796" y="301006"/>
                </a:lnTo>
                <a:lnTo>
                  <a:pt x="201037" y="296154"/>
                </a:lnTo>
                <a:lnTo>
                  <a:pt x="244091" y="290803"/>
                </a:lnTo>
                <a:lnTo>
                  <a:pt x="294666" y="283708"/>
                </a:lnTo>
                <a:lnTo>
                  <a:pt x="350255" y="275450"/>
                </a:lnTo>
                <a:lnTo>
                  <a:pt x="409187" y="266417"/>
                </a:lnTo>
                <a:lnTo>
                  <a:pt x="475286" y="256162"/>
                </a:lnTo>
                <a:lnTo>
                  <a:pt x="546163" y="245091"/>
                </a:lnTo>
                <a:lnTo>
                  <a:pt x="620225" y="233478"/>
                </a:lnTo>
                <a:lnTo>
                  <a:pt x="704172" y="221502"/>
                </a:lnTo>
                <a:lnTo>
                  <a:pt x="794709" y="209285"/>
                </a:lnTo>
                <a:lnTo>
                  <a:pt x="889639" y="196907"/>
                </a:lnTo>
                <a:lnTo>
                  <a:pt x="992437" y="184422"/>
                </a:lnTo>
                <a:lnTo>
                  <a:pt x="1100480" y="171865"/>
                </a:lnTo>
                <a:lnTo>
                  <a:pt x="1212020" y="159260"/>
                </a:lnTo>
                <a:lnTo>
                  <a:pt x="1330125" y="146624"/>
                </a:lnTo>
                <a:lnTo>
                  <a:pt x="1452605" y="133966"/>
                </a:lnTo>
                <a:lnTo>
                  <a:pt x="1578003" y="121295"/>
                </a:lnTo>
                <a:lnTo>
                  <a:pt x="1714519" y="108613"/>
                </a:lnTo>
                <a:lnTo>
                  <a:pt x="1858446" y="95926"/>
                </a:lnTo>
                <a:lnTo>
                  <a:pt x="2007314" y="83234"/>
                </a:lnTo>
                <a:lnTo>
                  <a:pt x="2160887" y="71246"/>
                </a:lnTo>
                <a:lnTo>
                  <a:pt x="2317597" y="59725"/>
                </a:lnTo>
                <a:lnTo>
                  <a:pt x="2476398" y="48517"/>
                </a:lnTo>
                <a:lnTo>
                  <a:pt x="2643648" y="38223"/>
                </a:lnTo>
                <a:lnTo>
                  <a:pt x="2816532" y="28538"/>
                </a:lnTo>
                <a:lnTo>
                  <a:pt x="2993172" y="19259"/>
                </a:lnTo>
                <a:lnTo>
                  <a:pt x="3174431" y="12368"/>
                </a:lnTo>
                <a:lnTo>
                  <a:pt x="3358771" y="7067"/>
                </a:lnTo>
                <a:lnTo>
                  <a:pt x="3545164" y="2829"/>
                </a:lnTo>
                <a:lnTo>
                  <a:pt x="3740688" y="708"/>
                </a:lnTo>
                <a:lnTo>
                  <a:pt x="3942297" y="0"/>
                </a:lnTo>
                <a:lnTo>
                  <a:pt x="4147965" y="234"/>
                </a:lnTo>
                <a:lnTo>
                  <a:pt x="4355632" y="2506"/>
                </a:lnTo>
                <a:lnTo>
                  <a:pt x="4564632" y="6138"/>
                </a:lnTo>
                <a:lnTo>
                  <a:pt x="4774521" y="10676"/>
                </a:lnTo>
                <a:lnTo>
                  <a:pt x="4987120" y="17934"/>
                </a:lnTo>
                <a:lnTo>
                  <a:pt x="5201524" y="27006"/>
                </a:lnTo>
                <a:lnTo>
                  <a:pt x="5417133" y="37288"/>
                </a:lnTo>
                <a:lnTo>
                  <a:pt x="5632132" y="49787"/>
                </a:lnTo>
                <a:lnTo>
                  <a:pt x="5846727" y="63764"/>
                </a:lnTo>
                <a:lnTo>
                  <a:pt x="6061052" y="78726"/>
                </a:lnTo>
                <a:lnTo>
                  <a:pt x="6273784" y="96462"/>
                </a:lnTo>
                <a:lnTo>
                  <a:pt x="6485456" y="116047"/>
                </a:lnTo>
                <a:lnTo>
                  <a:pt x="6696421" y="136865"/>
                </a:lnTo>
                <a:lnTo>
                  <a:pt x="6909030" y="159916"/>
                </a:lnTo>
                <a:lnTo>
                  <a:pt x="7122737" y="184455"/>
                </a:lnTo>
                <a:lnTo>
                  <a:pt x="7337174" y="209987"/>
                </a:lnTo>
                <a:lnTo>
                  <a:pt x="7548571" y="236181"/>
                </a:lnTo>
                <a:lnTo>
                  <a:pt x="7757942" y="262815"/>
                </a:lnTo>
                <a:lnTo>
                  <a:pt x="7965962" y="289744"/>
                </a:lnTo>
                <a:lnTo>
                  <a:pt x="8168847" y="316868"/>
                </a:lnTo>
                <a:lnTo>
                  <a:pt x="8368310" y="344124"/>
                </a:lnTo>
                <a:lnTo>
                  <a:pt x="8565489" y="371466"/>
                </a:lnTo>
                <a:lnTo>
                  <a:pt x="8759031" y="398161"/>
                </a:lnTo>
                <a:lnTo>
                  <a:pt x="8950148" y="424424"/>
                </a:lnTo>
                <a:lnTo>
                  <a:pt x="9139649" y="450400"/>
                </a:lnTo>
                <a:lnTo>
                  <a:pt x="9316781" y="475478"/>
                </a:lnTo>
                <a:lnTo>
                  <a:pt x="9485670" y="499958"/>
                </a:lnTo>
                <a:lnTo>
                  <a:pt x="9649064" y="524039"/>
                </a:lnTo>
                <a:lnTo>
                  <a:pt x="9796800" y="545737"/>
                </a:lnTo>
                <a:lnTo>
                  <a:pt x="9934094" y="565848"/>
                </a:lnTo>
                <a:lnTo>
                  <a:pt x="10064430" y="584899"/>
                </a:lnTo>
                <a:lnTo>
                  <a:pt x="10180249" y="602538"/>
                </a:lnTo>
                <a:lnTo>
                  <a:pt x="10286388" y="619237"/>
                </a:lnTo>
                <a:lnTo>
                  <a:pt x="10386075" y="635308"/>
                </a:lnTo>
                <a:lnTo>
                  <a:pt x="10452533" y="646022"/>
                </a:lnTo>
                <a:lnTo>
                  <a:pt x="10585450" y="667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767"/>
          <p:cNvGrpSpPr/>
          <p:nvPr/>
        </p:nvGrpSpPr>
        <p:grpSpPr>
          <a:xfrm>
            <a:off x="4630793" y="1638300"/>
            <a:ext cx="924383" cy="412751"/>
            <a:chOff x="4630793" y="1638300"/>
            <a:chExt cx="924383" cy="412751"/>
          </a:xfrm>
        </p:grpSpPr>
        <p:sp>
          <p:nvSpPr>
            <p:cNvPr id="141" name="SMARTInkShape-4177"/>
            <p:cNvSpPr/>
            <p:nvPr>
              <p:custDataLst>
                <p:tags r:id="rId189"/>
              </p:custDataLst>
            </p:nvPr>
          </p:nvSpPr>
          <p:spPr>
            <a:xfrm>
              <a:off x="4630793" y="1646074"/>
              <a:ext cx="126659" cy="384697"/>
            </a:xfrm>
            <a:custGeom>
              <a:avLst/>
              <a:gdLst/>
              <a:ahLst/>
              <a:cxnLst/>
              <a:rect l="0" t="0" r="0" b="0"/>
              <a:pathLst>
                <a:path w="126659" h="384697">
                  <a:moveTo>
                    <a:pt x="17407" y="87476"/>
                  </a:moveTo>
                  <a:lnTo>
                    <a:pt x="17407" y="87476"/>
                  </a:lnTo>
                  <a:lnTo>
                    <a:pt x="10665" y="97589"/>
                  </a:lnTo>
                  <a:lnTo>
                    <a:pt x="3101" y="130846"/>
                  </a:lnTo>
                  <a:lnTo>
                    <a:pt x="467" y="166253"/>
                  </a:lnTo>
                  <a:lnTo>
                    <a:pt x="0" y="207860"/>
                  </a:lnTo>
                  <a:lnTo>
                    <a:pt x="2144" y="252223"/>
                  </a:lnTo>
                  <a:lnTo>
                    <a:pt x="3568" y="295928"/>
                  </a:lnTo>
                  <a:lnTo>
                    <a:pt x="4906" y="335344"/>
                  </a:lnTo>
                  <a:lnTo>
                    <a:pt x="9633" y="379985"/>
                  </a:lnTo>
                  <a:lnTo>
                    <a:pt x="10107" y="384082"/>
                  </a:lnTo>
                  <a:lnTo>
                    <a:pt x="9718" y="384696"/>
                  </a:lnTo>
                  <a:lnTo>
                    <a:pt x="7405" y="379735"/>
                  </a:lnTo>
                  <a:lnTo>
                    <a:pt x="8877" y="348187"/>
                  </a:lnTo>
                  <a:lnTo>
                    <a:pt x="13851" y="309416"/>
                  </a:lnTo>
                  <a:lnTo>
                    <a:pt x="17154" y="286236"/>
                  </a:lnTo>
                  <a:lnTo>
                    <a:pt x="21471" y="257377"/>
                  </a:lnTo>
                  <a:lnTo>
                    <a:pt x="26466" y="224732"/>
                  </a:lnTo>
                  <a:lnTo>
                    <a:pt x="31913" y="189563"/>
                  </a:lnTo>
                  <a:lnTo>
                    <a:pt x="39778" y="154829"/>
                  </a:lnTo>
                  <a:lnTo>
                    <a:pt x="49254" y="120383"/>
                  </a:lnTo>
                  <a:lnTo>
                    <a:pt x="59806" y="86131"/>
                  </a:lnTo>
                  <a:lnTo>
                    <a:pt x="77173" y="40547"/>
                  </a:lnTo>
                  <a:lnTo>
                    <a:pt x="91242" y="13702"/>
                  </a:lnTo>
                  <a:lnTo>
                    <a:pt x="102198" y="1771"/>
                  </a:lnTo>
                  <a:lnTo>
                    <a:pt x="107096" y="0"/>
                  </a:lnTo>
                  <a:lnTo>
                    <a:pt x="111772" y="231"/>
                  </a:lnTo>
                  <a:lnTo>
                    <a:pt x="116300" y="1796"/>
                  </a:lnTo>
                  <a:lnTo>
                    <a:pt x="120025" y="5662"/>
                  </a:lnTo>
                  <a:lnTo>
                    <a:pt x="126045" y="17483"/>
                  </a:lnTo>
                  <a:lnTo>
                    <a:pt x="126658" y="50117"/>
                  </a:lnTo>
                  <a:lnTo>
                    <a:pt x="112258" y="87696"/>
                  </a:lnTo>
                  <a:lnTo>
                    <a:pt x="80005" y="122270"/>
                  </a:lnTo>
                  <a:lnTo>
                    <a:pt x="37115" y="149644"/>
                  </a:lnTo>
                  <a:lnTo>
                    <a:pt x="19405" y="160616"/>
                  </a:lnTo>
                  <a:lnTo>
                    <a:pt x="11057" y="176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78"/>
            <p:cNvSpPr/>
            <p:nvPr>
              <p:custDataLst>
                <p:tags r:id="rId190"/>
              </p:custDataLst>
            </p:nvPr>
          </p:nvSpPr>
          <p:spPr>
            <a:xfrm>
              <a:off x="4728929" y="1847850"/>
              <a:ext cx="116122" cy="198229"/>
            </a:xfrm>
            <a:custGeom>
              <a:avLst/>
              <a:gdLst/>
              <a:ahLst/>
              <a:cxnLst/>
              <a:rect l="0" t="0" r="0" b="0"/>
              <a:pathLst>
                <a:path w="116122" h="198229">
                  <a:moveTo>
                    <a:pt x="8171" y="88900"/>
                  </a:moveTo>
                  <a:lnTo>
                    <a:pt x="8171" y="88900"/>
                  </a:lnTo>
                  <a:lnTo>
                    <a:pt x="1429" y="78787"/>
                  </a:lnTo>
                  <a:lnTo>
                    <a:pt x="0" y="66296"/>
                  </a:lnTo>
                  <a:lnTo>
                    <a:pt x="2423" y="52748"/>
                  </a:lnTo>
                  <a:lnTo>
                    <a:pt x="8203" y="42023"/>
                  </a:lnTo>
                  <a:lnTo>
                    <a:pt x="13132" y="38599"/>
                  </a:lnTo>
                  <a:lnTo>
                    <a:pt x="26133" y="34794"/>
                  </a:lnTo>
                  <a:lnTo>
                    <a:pt x="32845" y="35896"/>
                  </a:lnTo>
                  <a:lnTo>
                    <a:pt x="45948" y="42765"/>
                  </a:lnTo>
                  <a:lnTo>
                    <a:pt x="65225" y="75387"/>
                  </a:lnTo>
                  <a:lnTo>
                    <a:pt x="74230" y="120801"/>
                  </a:lnTo>
                  <a:lnTo>
                    <a:pt x="70156" y="163263"/>
                  </a:lnTo>
                  <a:lnTo>
                    <a:pt x="61825" y="184039"/>
                  </a:lnTo>
                  <a:lnTo>
                    <a:pt x="56641" y="192543"/>
                  </a:lnTo>
                  <a:lnTo>
                    <a:pt x="51773" y="196801"/>
                  </a:lnTo>
                  <a:lnTo>
                    <a:pt x="47117" y="198228"/>
                  </a:lnTo>
                  <a:lnTo>
                    <a:pt x="42601" y="197769"/>
                  </a:lnTo>
                  <a:lnTo>
                    <a:pt x="39591" y="193935"/>
                  </a:lnTo>
                  <a:lnTo>
                    <a:pt x="36246" y="180267"/>
                  </a:lnTo>
                  <a:lnTo>
                    <a:pt x="41105" y="139255"/>
                  </a:lnTo>
                  <a:lnTo>
                    <a:pt x="55264" y="101167"/>
                  </a:lnTo>
                  <a:lnTo>
                    <a:pt x="74963" y="61896"/>
                  </a:lnTo>
                  <a:lnTo>
                    <a:pt x="102358" y="20221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79"/>
            <p:cNvSpPr/>
            <p:nvPr>
              <p:custDataLst>
                <p:tags r:id="rId191"/>
              </p:custDataLst>
            </p:nvPr>
          </p:nvSpPr>
          <p:spPr>
            <a:xfrm>
              <a:off x="5058331" y="1722595"/>
              <a:ext cx="104220" cy="309406"/>
            </a:xfrm>
            <a:custGeom>
              <a:avLst/>
              <a:gdLst/>
              <a:ahLst/>
              <a:cxnLst/>
              <a:rect l="0" t="0" r="0" b="0"/>
              <a:pathLst>
                <a:path w="104220" h="309406">
                  <a:moveTo>
                    <a:pt x="104219" y="30005"/>
                  </a:moveTo>
                  <a:lnTo>
                    <a:pt x="104219" y="30005"/>
                  </a:lnTo>
                  <a:lnTo>
                    <a:pt x="100848" y="26634"/>
                  </a:lnTo>
                  <a:lnTo>
                    <a:pt x="94093" y="10446"/>
                  </a:lnTo>
                  <a:lnTo>
                    <a:pt x="92663" y="4144"/>
                  </a:lnTo>
                  <a:lnTo>
                    <a:pt x="91576" y="2181"/>
                  </a:lnTo>
                  <a:lnTo>
                    <a:pt x="90146" y="872"/>
                  </a:lnTo>
                  <a:lnTo>
                    <a:pt x="88487" y="0"/>
                  </a:lnTo>
                  <a:lnTo>
                    <a:pt x="85970" y="1535"/>
                  </a:lnTo>
                  <a:lnTo>
                    <a:pt x="54299" y="41778"/>
                  </a:lnTo>
                  <a:lnTo>
                    <a:pt x="35701" y="80863"/>
                  </a:lnTo>
                  <a:lnTo>
                    <a:pt x="26790" y="104127"/>
                  </a:lnTo>
                  <a:lnTo>
                    <a:pt x="18734" y="128809"/>
                  </a:lnTo>
                  <a:lnTo>
                    <a:pt x="11246" y="154435"/>
                  </a:lnTo>
                  <a:lnTo>
                    <a:pt x="4137" y="180692"/>
                  </a:lnTo>
                  <a:lnTo>
                    <a:pt x="0" y="224918"/>
                  </a:lnTo>
                  <a:lnTo>
                    <a:pt x="4982" y="260566"/>
                  </a:lnTo>
                  <a:lnTo>
                    <a:pt x="18957" y="285817"/>
                  </a:lnTo>
                  <a:lnTo>
                    <a:pt x="28328" y="293680"/>
                  </a:lnTo>
                  <a:lnTo>
                    <a:pt x="72469" y="30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80"/>
            <p:cNvSpPr/>
            <p:nvPr>
              <p:custDataLst>
                <p:tags r:id="rId192"/>
              </p:custDataLst>
            </p:nvPr>
          </p:nvSpPr>
          <p:spPr>
            <a:xfrm>
              <a:off x="5188801" y="1686315"/>
              <a:ext cx="159305" cy="343158"/>
            </a:xfrm>
            <a:custGeom>
              <a:avLst/>
              <a:gdLst/>
              <a:ahLst/>
              <a:cxnLst/>
              <a:rect l="0" t="0" r="0" b="0"/>
              <a:pathLst>
                <a:path w="159305" h="343158">
                  <a:moveTo>
                    <a:pt x="88049" y="78985"/>
                  </a:moveTo>
                  <a:lnTo>
                    <a:pt x="88049" y="78985"/>
                  </a:lnTo>
                  <a:lnTo>
                    <a:pt x="77936" y="82356"/>
                  </a:lnTo>
                  <a:lnTo>
                    <a:pt x="61534" y="101307"/>
                  </a:lnTo>
                  <a:lnTo>
                    <a:pt x="43268" y="142749"/>
                  </a:lnTo>
                  <a:lnTo>
                    <a:pt x="30752" y="182819"/>
                  </a:lnTo>
                  <a:lnTo>
                    <a:pt x="18839" y="227439"/>
                  </a:lnTo>
                  <a:lnTo>
                    <a:pt x="8841" y="270789"/>
                  </a:lnTo>
                  <a:lnTo>
                    <a:pt x="3456" y="306048"/>
                  </a:lnTo>
                  <a:lnTo>
                    <a:pt x="0" y="342951"/>
                  </a:lnTo>
                  <a:lnTo>
                    <a:pt x="1128" y="343157"/>
                  </a:lnTo>
                  <a:lnTo>
                    <a:pt x="23642" y="305771"/>
                  </a:lnTo>
                  <a:lnTo>
                    <a:pt x="38728" y="268209"/>
                  </a:lnTo>
                  <a:lnTo>
                    <a:pt x="46702" y="245351"/>
                  </a:lnTo>
                  <a:lnTo>
                    <a:pt x="56956" y="216001"/>
                  </a:lnTo>
                  <a:lnTo>
                    <a:pt x="68732" y="182323"/>
                  </a:lnTo>
                  <a:lnTo>
                    <a:pt x="81520" y="145760"/>
                  </a:lnTo>
                  <a:lnTo>
                    <a:pt x="94986" y="113624"/>
                  </a:lnTo>
                  <a:lnTo>
                    <a:pt x="108901" y="84439"/>
                  </a:lnTo>
                  <a:lnTo>
                    <a:pt x="133300" y="37664"/>
                  </a:lnTo>
                  <a:lnTo>
                    <a:pt x="151002" y="5515"/>
                  </a:lnTo>
                  <a:lnTo>
                    <a:pt x="154712" y="1783"/>
                  </a:lnTo>
                  <a:lnTo>
                    <a:pt x="157891" y="0"/>
                  </a:lnTo>
                  <a:lnTo>
                    <a:pt x="159304" y="3751"/>
                  </a:lnTo>
                  <a:lnTo>
                    <a:pt x="157925" y="37565"/>
                  </a:lnTo>
                  <a:lnTo>
                    <a:pt x="154852" y="82213"/>
                  </a:lnTo>
                  <a:lnTo>
                    <a:pt x="153045" y="106537"/>
                  </a:lnTo>
                  <a:lnTo>
                    <a:pt x="151135" y="131220"/>
                  </a:lnTo>
                  <a:lnTo>
                    <a:pt x="149157" y="156141"/>
                  </a:lnTo>
                  <a:lnTo>
                    <a:pt x="148839" y="200766"/>
                  </a:lnTo>
                  <a:lnTo>
                    <a:pt x="150344" y="238237"/>
                  </a:lnTo>
                  <a:lnTo>
                    <a:pt x="153193" y="279645"/>
                  </a:lnTo>
                  <a:lnTo>
                    <a:pt x="157899" y="294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81"/>
            <p:cNvSpPr/>
            <p:nvPr>
              <p:custDataLst>
                <p:tags r:id="rId193"/>
              </p:custDataLst>
            </p:nvPr>
          </p:nvSpPr>
          <p:spPr>
            <a:xfrm>
              <a:off x="5198713" y="1866900"/>
              <a:ext cx="167038" cy="19051"/>
            </a:xfrm>
            <a:custGeom>
              <a:avLst/>
              <a:gdLst/>
              <a:ahLst/>
              <a:cxnLst/>
              <a:rect l="0" t="0" r="0" b="0"/>
              <a:pathLst>
                <a:path w="167038" h="19051">
                  <a:moveTo>
                    <a:pt x="27337" y="19050"/>
                  </a:moveTo>
                  <a:lnTo>
                    <a:pt x="27337" y="19050"/>
                  </a:lnTo>
                  <a:lnTo>
                    <a:pt x="0" y="19050"/>
                  </a:lnTo>
                  <a:lnTo>
                    <a:pt x="10379" y="15679"/>
                  </a:lnTo>
                  <a:lnTo>
                    <a:pt x="54924" y="13583"/>
                  </a:lnTo>
                  <a:lnTo>
                    <a:pt x="97454" y="9329"/>
                  </a:lnTo>
                  <a:lnTo>
                    <a:pt x="136111" y="4146"/>
                  </a:lnTo>
                  <a:lnTo>
                    <a:pt x="167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82"/>
            <p:cNvSpPr/>
            <p:nvPr>
              <p:custDataLst>
                <p:tags r:id="rId194"/>
              </p:custDataLst>
            </p:nvPr>
          </p:nvSpPr>
          <p:spPr>
            <a:xfrm>
              <a:off x="5435600" y="1638300"/>
              <a:ext cx="119576" cy="412751"/>
            </a:xfrm>
            <a:custGeom>
              <a:avLst/>
              <a:gdLst/>
              <a:ahLst/>
              <a:cxnLst/>
              <a:rect l="0" t="0" r="0" b="0"/>
              <a:pathLst>
                <a:path w="119576" h="412751">
                  <a:moveTo>
                    <a:pt x="88900" y="0"/>
                  </a:moveTo>
                  <a:lnTo>
                    <a:pt x="88900" y="0"/>
                  </a:lnTo>
                  <a:lnTo>
                    <a:pt x="100450" y="33239"/>
                  </a:lnTo>
                  <a:lnTo>
                    <a:pt x="113318" y="66514"/>
                  </a:lnTo>
                  <a:lnTo>
                    <a:pt x="117174" y="90204"/>
                  </a:lnTo>
                  <a:lnTo>
                    <a:pt x="119038" y="117991"/>
                  </a:lnTo>
                  <a:lnTo>
                    <a:pt x="119575" y="148511"/>
                  </a:lnTo>
                  <a:lnTo>
                    <a:pt x="117817" y="179440"/>
                  </a:lnTo>
                  <a:lnTo>
                    <a:pt x="114528" y="210644"/>
                  </a:lnTo>
                  <a:lnTo>
                    <a:pt x="110218" y="242029"/>
                  </a:lnTo>
                  <a:lnTo>
                    <a:pt x="102407" y="269303"/>
                  </a:lnTo>
                  <a:lnTo>
                    <a:pt x="80557" y="316540"/>
                  </a:lnTo>
                  <a:lnTo>
                    <a:pt x="50620" y="356819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768"/>
          <p:cNvGrpSpPr/>
          <p:nvPr/>
        </p:nvGrpSpPr>
        <p:grpSpPr>
          <a:xfrm>
            <a:off x="3753733" y="1722615"/>
            <a:ext cx="443618" cy="315736"/>
            <a:chOff x="3753733" y="1722615"/>
            <a:chExt cx="443618" cy="315736"/>
          </a:xfrm>
        </p:grpSpPr>
        <p:sp>
          <p:nvSpPr>
            <p:cNvPr id="148" name="SMARTInkShape-4183"/>
            <p:cNvSpPr/>
            <p:nvPr>
              <p:custDataLst>
                <p:tags r:id="rId187"/>
              </p:custDataLst>
            </p:nvPr>
          </p:nvSpPr>
          <p:spPr>
            <a:xfrm>
              <a:off x="3753733" y="1722615"/>
              <a:ext cx="18168" cy="315736"/>
            </a:xfrm>
            <a:custGeom>
              <a:avLst/>
              <a:gdLst/>
              <a:ahLst/>
              <a:cxnLst/>
              <a:rect l="0" t="0" r="0" b="0"/>
              <a:pathLst>
                <a:path w="18168" h="3157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49" y="2129"/>
                  </a:lnTo>
                  <a:lnTo>
                    <a:pt x="5636" y="46773"/>
                  </a:lnTo>
                  <a:lnTo>
                    <a:pt x="8599" y="85189"/>
                  </a:lnTo>
                  <a:lnTo>
                    <a:pt x="10387" y="126251"/>
                  </a:lnTo>
                  <a:lnTo>
                    <a:pt x="11181" y="168726"/>
                  </a:lnTo>
                  <a:lnTo>
                    <a:pt x="11534" y="213473"/>
                  </a:lnTo>
                  <a:lnTo>
                    <a:pt x="9810" y="251706"/>
                  </a:lnTo>
                  <a:lnTo>
                    <a:pt x="8635" y="291589"/>
                  </a:lnTo>
                  <a:lnTo>
                    <a:pt x="11108" y="305003"/>
                  </a:lnTo>
                  <a:lnTo>
                    <a:pt x="18167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84"/>
            <p:cNvSpPr/>
            <p:nvPr>
              <p:custDataLst>
                <p:tags r:id="rId188"/>
              </p:custDataLst>
            </p:nvPr>
          </p:nvSpPr>
          <p:spPr>
            <a:xfrm>
              <a:off x="3849865" y="1879600"/>
              <a:ext cx="347486" cy="38101"/>
            </a:xfrm>
            <a:custGeom>
              <a:avLst/>
              <a:gdLst/>
              <a:ahLst/>
              <a:cxnLst/>
              <a:rect l="0" t="0" r="0" b="0"/>
              <a:pathLst>
                <a:path w="3474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47438" y="31192"/>
                  </a:lnTo>
                  <a:lnTo>
                    <a:pt x="86425" y="27269"/>
                  </a:lnTo>
                  <a:lnTo>
                    <a:pt x="110651" y="25235"/>
                  </a:lnTo>
                  <a:lnTo>
                    <a:pt x="136679" y="23173"/>
                  </a:lnTo>
                  <a:lnTo>
                    <a:pt x="165320" y="20388"/>
                  </a:lnTo>
                  <a:lnTo>
                    <a:pt x="195703" y="17119"/>
                  </a:lnTo>
                  <a:lnTo>
                    <a:pt x="227247" y="13530"/>
                  </a:lnTo>
                  <a:lnTo>
                    <a:pt x="254626" y="10431"/>
                  </a:lnTo>
                  <a:lnTo>
                    <a:pt x="301982" y="5106"/>
                  </a:lnTo>
                  <a:lnTo>
                    <a:pt x="347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69"/>
          <p:cNvGrpSpPr/>
          <p:nvPr/>
        </p:nvGrpSpPr>
        <p:grpSpPr>
          <a:xfrm>
            <a:off x="3019229" y="1854200"/>
            <a:ext cx="289122" cy="168759"/>
            <a:chOff x="3019229" y="1854200"/>
            <a:chExt cx="289122" cy="168759"/>
          </a:xfrm>
        </p:grpSpPr>
        <p:sp>
          <p:nvSpPr>
            <p:cNvPr id="151" name="SMARTInkShape-4185"/>
            <p:cNvSpPr/>
            <p:nvPr>
              <p:custDataLst>
                <p:tags r:id="rId185"/>
              </p:custDataLst>
            </p:nvPr>
          </p:nvSpPr>
          <p:spPr>
            <a:xfrm>
              <a:off x="3048000" y="18542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0226" y="19540"/>
                  </a:lnTo>
                  <a:lnTo>
                    <a:pt x="63143" y="7985"/>
                  </a:lnTo>
                  <a:lnTo>
                    <a:pt x="99795" y="35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86"/>
            <p:cNvSpPr/>
            <p:nvPr>
              <p:custDataLst>
                <p:tags r:id="rId186"/>
              </p:custDataLst>
            </p:nvPr>
          </p:nvSpPr>
          <p:spPr>
            <a:xfrm>
              <a:off x="3019229" y="1962150"/>
              <a:ext cx="289122" cy="60809"/>
            </a:xfrm>
            <a:custGeom>
              <a:avLst/>
              <a:gdLst/>
              <a:ahLst/>
              <a:cxnLst/>
              <a:rect l="0" t="0" r="0" b="0"/>
              <a:pathLst>
                <a:path w="289122" h="60809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1829" y="60808"/>
                  </a:lnTo>
                  <a:lnTo>
                    <a:pt x="36332" y="54319"/>
                  </a:lnTo>
                  <a:lnTo>
                    <a:pt x="73759" y="46719"/>
                  </a:lnTo>
                  <a:lnTo>
                    <a:pt x="97569" y="41729"/>
                  </a:lnTo>
                  <a:lnTo>
                    <a:pt x="123319" y="36286"/>
                  </a:lnTo>
                  <a:lnTo>
                    <a:pt x="153186" y="29835"/>
                  </a:lnTo>
                  <a:lnTo>
                    <a:pt x="185798" y="22713"/>
                  </a:lnTo>
                  <a:lnTo>
                    <a:pt x="220239" y="15142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70"/>
          <p:cNvGrpSpPr/>
          <p:nvPr/>
        </p:nvGrpSpPr>
        <p:grpSpPr>
          <a:xfrm>
            <a:off x="1922333" y="1638300"/>
            <a:ext cx="806456" cy="482601"/>
            <a:chOff x="1922333" y="1638300"/>
            <a:chExt cx="806456" cy="482601"/>
          </a:xfrm>
        </p:grpSpPr>
        <p:sp>
          <p:nvSpPr>
            <p:cNvPr id="154" name="SMARTInkShape-4187"/>
            <p:cNvSpPr/>
            <p:nvPr>
              <p:custDataLst>
                <p:tags r:id="rId180"/>
              </p:custDataLst>
            </p:nvPr>
          </p:nvSpPr>
          <p:spPr>
            <a:xfrm>
              <a:off x="1922333" y="1696671"/>
              <a:ext cx="122368" cy="392480"/>
            </a:xfrm>
            <a:custGeom>
              <a:avLst/>
              <a:gdLst/>
              <a:ahLst/>
              <a:cxnLst/>
              <a:rect l="0" t="0" r="0" b="0"/>
              <a:pathLst>
                <a:path w="122368" h="392480">
                  <a:moveTo>
                    <a:pt x="122367" y="17829"/>
                  </a:moveTo>
                  <a:lnTo>
                    <a:pt x="122367" y="17829"/>
                  </a:lnTo>
                  <a:lnTo>
                    <a:pt x="122367" y="14458"/>
                  </a:lnTo>
                  <a:lnTo>
                    <a:pt x="120485" y="10921"/>
                  </a:lnTo>
                  <a:lnTo>
                    <a:pt x="118003" y="6998"/>
                  </a:lnTo>
                  <a:lnTo>
                    <a:pt x="116900" y="2902"/>
                  </a:lnTo>
                  <a:lnTo>
                    <a:pt x="115194" y="1528"/>
                  </a:lnTo>
                  <a:lnTo>
                    <a:pt x="109536" y="0"/>
                  </a:lnTo>
                  <a:lnTo>
                    <a:pt x="91676" y="9254"/>
                  </a:lnTo>
                  <a:lnTo>
                    <a:pt x="58945" y="49375"/>
                  </a:lnTo>
                  <a:lnTo>
                    <a:pt x="37029" y="83590"/>
                  </a:lnTo>
                  <a:lnTo>
                    <a:pt x="18822" y="129841"/>
                  </a:lnTo>
                  <a:lnTo>
                    <a:pt x="11004" y="156004"/>
                  </a:lnTo>
                  <a:lnTo>
                    <a:pt x="5792" y="182618"/>
                  </a:lnTo>
                  <a:lnTo>
                    <a:pt x="2317" y="209533"/>
                  </a:lnTo>
                  <a:lnTo>
                    <a:pt x="0" y="236648"/>
                  </a:lnTo>
                  <a:lnTo>
                    <a:pt x="4952" y="281828"/>
                  </a:lnTo>
                  <a:lnTo>
                    <a:pt x="17266" y="319312"/>
                  </a:lnTo>
                  <a:lnTo>
                    <a:pt x="34498" y="350083"/>
                  </a:lnTo>
                  <a:lnTo>
                    <a:pt x="59560" y="370344"/>
                  </a:lnTo>
                  <a:lnTo>
                    <a:pt x="103317" y="39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88"/>
            <p:cNvSpPr/>
            <p:nvPr>
              <p:custDataLst>
                <p:tags r:id="rId181"/>
              </p:custDataLst>
            </p:nvPr>
          </p:nvSpPr>
          <p:spPr>
            <a:xfrm>
              <a:off x="2223774" y="1723934"/>
              <a:ext cx="163827" cy="376030"/>
            </a:xfrm>
            <a:custGeom>
              <a:avLst/>
              <a:gdLst/>
              <a:ahLst/>
              <a:cxnLst/>
              <a:rect l="0" t="0" r="0" b="0"/>
              <a:pathLst>
                <a:path w="163827" h="376030">
                  <a:moveTo>
                    <a:pt x="36826" y="111216"/>
                  </a:moveTo>
                  <a:lnTo>
                    <a:pt x="36826" y="111216"/>
                  </a:lnTo>
                  <a:lnTo>
                    <a:pt x="36826" y="100281"/>
                  </a:lnTo>
                  <a:lnTo>
                    <a:pt x="31051" y="141984"/>
                  </a:lnTo>
                  <a:lnTo>
                    <a:pt x="24617" y="176631"/>
                  </a:lnTo>
                  <a:lnTo>
                    <a:pt x="18935" y="219312"/>
                  </a:lnTo>
                  <a:lnTo>
                    <a:pt x="14057" y="265092"/>
                  </a:lnTo>
                  <a:lnTo>
                    <a:pt x="9538" y="308957"/>
                  </a:lnTo>
                  <a:lnTo>
                    <a:pt x="3027" y="356465"/>
                  </a:lnTo>
                  <a:lnTo>
                    <a:pt x="0" y="376029"/>
                  </a:lnTo>
                  <a:lnTo>
                    <a:pt x="987" y="375952"/>
                  </a:lnTo>
                  <a:lnTo>
                    <a:pt x="5846" y="368341"/>
                  </a:lnTo>
                  <a:lnTo>
                    <a:pt x="16514" y="324593"/>
                  </a:lnTo>
                  <a:lnTo>
                    <a:pt x="22579" y="300739"/>
                  </a:lnTo>
                  <a:lnTo>
                    <a:pt x="30150" y="272843"/>
                  </a:lnTo>
                  <a:lnTo>
                    <a:pt x="38726" y="242250"/>
                  </a:lnTo>
                  <a:lnTo>
                    <a:pt x="47970" y="208450"/>
                  </a:lnTo>
                  <a:lnTo>
                    <a:pt x="57661" y="172511"/>
                  </a:lnTo>
                  <a:lnTo>
                    <a:pt x="67649" y="135146"/>
                  </a:lnTo>
                  <a:lnTo>
                    <a:pt x="77130" y="103886"/>
                  </a:lnTo>
                  <a:lnTo>
                    <a:pt x="86273" y="76696"/>
                  </a:lnTo>
                  <a:lnTo>
                    <a:pt x="101841" y="34490"/>
                  </a:lnTo>
                  <a:lnTo>
                    <a:pt x="115703" y="1542"/>
                  </a:lnTo>
                  <a:lnTo>
                    <a:pt x="116928" y="0"/>
                  </a:lnTo>
                  <a:lnTo>
                    <a:pt x="118449" y="2500"/>
                  </a:lnTo>
                  <a:lnTo>
                    <a:pt x="125961" y="45030"/>
                  </a:lnTo>
                  <a:lnTo>
                    <a:pt x="130064" y="87444"/>
                  </a:lnTo>
                  <a:lnTo>
                    <a:pt x="132146" y="111596"/>
                  </a:lnTo>
                  <a:lnTo>
                    <a:pt x="134239" y="136869"/>
                  </a:lnTo>
                  <a:lnTo>
                    <a:pt x="137046" y="161479"/>
                  </a:lnTo>
                  <a:lnTo>
                    <a:pt x="140328" y="185647"/>
                  </a:lnTo>
                  <a:lnTo>
                    <a:pt x="147032" y="231080"/>
                  </a:lnTo>
                  <a:lnTo>
                    <a:pt x="152364" y="270087"/>
                  </a:lnTo>
                  <a:lnTo>
                    <a:pt x="155961" y="313668"/>
                  </a:lnTo>
                  <a:lnTo>
                    <a:pt x="158684" y="328194"/>
                  </a:lnTo>
                  <a:lnTo>
                    <a:pt x="160398" y="332068"/>
                  </a:lnTo>
                  <a:lnTo>
                    <a:pt x="161541" y="333240"/>
                  </a:lnTo>
                  <a:lnTo>
                    <a:pt x="163826" y="32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89"/>
            <p:cNvSpPr/>
            <p:nvPr>
              <p:custDataLst>
                <p:tags r:id="rId182"/>
              </p:custDataLst>
            </p:nvPr>
          </p:nvSpPr>
          <p:spPr>
            <a:xfrm>
              <a:off x="2241550" y="19113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7590" y="25858"/>
                  </a:lnTo>
                  <a:lnTo>
                    <a:pt x="80596" y="1236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190"/>
            <p:cNvSpPr/>
            <p:nvPr>
              <p:custDataLst>
                <p:tags r:id="rId183"/>
              </p:custDataLst>
            </p:nvPr>
          </p:nvSpPr>
          <p:spPr>
            <a:xfrm>
              <a:off x="2244242" y="1638300"/>
              <a:ext cx="124309" cy="19051"/>
            </a:xfrm>
            <a:custGeom>
              <a:avLst/>
              <a:gdLst/>
              <a:ahLst/>
              <a:cxnLst/>
              <a:rect l="0" t="0" r="0" b="0"/>
              <a:pathLst>
                <a:path w="1243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0"/>
                  </a:lnTo>
                  <a:lnTo>
                    <a:pt x="513" y="12142"/>
                  </a:lnTo>
                  <a:lnTo>
                    <a:pt x="1562" y="10212"/>
                  </a:lnTo>
                  <a:lnTo>
                    <a:pt x="13150" y="4123"/>
                  </a:lnTo>
                  <a:lnTo>
                    <a:pt x="57718" y="814"/>
                  </a:lnTo>
                  <a:lnTo>
                    <a:pt x="101756" y="241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91"/>
            <p:cNvSpPr/>
            <p:nvPr>
              <p:custDataLst>
                <p:tags r:id="rId184"/>
              </p:custDataLst>
            </p:nvPr>
          </p:nvSpPr>
          <p:spPr>
            <a:xfrm>
              <a:off x="2572534" y="1651000"/>
              <a:ext cx="156255" cy="469901"/>
            </a:xfrm>
            <a:custGeom>
              <a:avLst/>
              <a:gdLst/>
              <a:ahLst/>
              <a:cxnLst/>
              <a:rect l="0" t="0" r="0" b="0"/>
              <a:pathLst>
                <a:path w="156255" h="469901">
                  <a:moveTo>
                    <a:pt x="18266" y="0"/>
                  </a:moveTo>
                  <a:lnTo>
                    <a:pt x="18266" y="0"/>
                  </a:lnTo>
                  <a:lnTo>
                    <a:pt x="8153" y="0"/>
                  </a:lnTo>
                  <a:lnTo>
                    <a:pt x="5174" y="706"/>
                  </a:lnTo>
                  <a:lnTo>
                    <a:pt x="3188" y="1881"/>
                  </a:lnTo>
                  <a:lnTo>
                    <a:pt x="1864" y="3371"/>
                  </a:lnTo>
                  <a:lnTo>
                    <a:pt x="0" y="18951"/>
                  </a:lnTo>
                  <a:lnTo>
                    <a:pt x="16304" y="51555"/>
                  </a:lnTo>
                  <a:lnTo>
                    <a:pt x="37620" y="85943"/>
                  </a:lnTo>
                  <a:lnTo>
                    <a:pt x="65673" y="129213"/>
                  </a:lnTo>
                  <a:lnTo>
                    <a:pt x="83032" y="154581"/>
                  </a:lnTo>
                  <a:lnTo>
                    <a:pt x="101660" y="181371"/>
                  </a:lnTo>
                  <a:lnTo>
                    <a:pt x="116901" y="208403"/>
                  </a:lnTo>
                  <a:lnTo>
                    <a:pt x="129884" y="235596"/>
                  </a:lnTo>
                  <a:lnTo>
                    <a:pt x="141361" y="262898"/>
                  </a:lnTo>
                  <a:lnTo>
                    <a:pt x="149013" y="288860"/>
                  </a:lnTo>
                  <a:lnTo>
                    <a:pt x="154114" y="313929"/>
                  </a:lnTo>
                  <a:lnTo>
                    <a:pt x="156254" y="361068"/>
                  </a:lnTo>
                  <a:lnTo>
                    <a:pt x="145446" y="403186"/>
                  </a:lnTo>
                  <a:lnTo>
                    <a:pt x="127001" y="433664"/>
                  </a:lnTo>
                  <a:lnTo>
                    <a:pt x="94466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771"/>
          <p:cNvGrpSpPr/>
          <p:nvPr/>
        </p:nvGrpSpPr>
        <p:grpSpPr>
          <a:xfrm>
            <a:off x="1435362" y="1602438"/>
            <a:ext cx="260089" cy="460083"/>
            <a:chOff x="1435362" y="1602438"/>
            <a:chExt cx="260089" cy="460083"/>
          </a:xfrm>
        </p:grpSpPr>
        <p:sp>
          <p:nvSpPr>
            <p:cNvPr id="160" name="SMARTInkShape-4192"/>
            <p:cNvSpPr/>
            <p:nvPr>
              <p:custDataLst>
                <p:tags r:id="rId178"/>
              </p:custDataLst>
            </p:nvPr>
          </p:nvSpPr>
          <p:spPr>
            <a:xfrm>
              <a:off x="1435362" y="1602438"/>
              <a:ext cx="127808" cy="429585"/>
            </a:xfrm>
            <a:custGeom>
              <a:avLst/>
              <a:gdLst/>
              <a:ahLst/>
              <a:cxnLst/>
              <a:rect l="0" t="0" r="0" b="0"/>
              <a:pathLst>
                <a:path w="127808" h="429585">
                  <a:moveTo>
                    <a:pt x="6088" y="169212"/>
                  </a:moveTo>
                  <a:lnTo>
                    <a:pt x="6088" y="169212"/>
                  </a:lnTo>
                  <a:lnTo>
                    <a:pt x="621" y="169212"/>
                  </a:lnTo>
                  <a:lnTo>
                    <a:pt x="326" y="169918"/>
                  </a:lnTo>
                  <a:lnTo>
                    <a:pt x="0" y="172583"/>
                  </a:lnTo>
                  <a:lnTo>
                    <a:pt x="4859" y="204555"/>
                  </a:lnTo>
                  <a:lnTo>
                    <a:pt x="8599" y="239718"/>
                  </a:lnTo>
                  <a:lnTo>
                    <a:pt x="12613" y="281216"/>
                  </a:lnTo>
                  <a:lnTo>
                    <a:pt x="16749" y="324119"/>
                  </a:lnTo>
                  <a:lnTo>
                    <a:pt x="20939" y="364354"/>
                  </a:lnTo>
                  <a:lnTo>
                    <a:pt x="23894" y="405851"/>
                  </a:lnTo>
                  <a:lnTo>
                    <a:pt x="24974" y="429584"/>
                  </a:lnTo>
                  <a:lnTo>
                    <a:pt x="25029" y="429577"/>
                  </a:lnTo>
                  <a:lnTo>
                    <a:pt x="20752" y="389844"/>
                  </a:lnTo>
                  <a:lnTo>
                    <a:pt x="19661" y="347469"/>
                  </a:lnTo>
                  <a:lnTo>
                    <a:pt x="19370" y="319800"/>
                  </a:lnTo>
                  <a:lnTo>
                    <a:pt x="19176" y="288654"/>
                  </a:lnTo>
                  <a:lnTo>
                    <a:pt x="19047" y="255190"/>
                  </a:lnTo>
                  <a:lnTo>
                    <a:pt x="21077" y="219475"/>
                  </a:lnTo>
                  <a:lnTo>
                    <a:pt x="24548" y="182259"/>
                  </a:lnTo>
                  <a:lnTo>
                    <a:pt x="28978" y="144044"/>
                  </a:lnTo>
                  <a:lnTo>
                    <a:pt x="32637" y="112922"/>
                  </a:lnTo>
                  <a:lnTo>
                    <a:pt x="35781" y="86530"/>
                  </a:lnTo>
                  <a:lnTo>
                    <a:pt x="41157" y="45681"/>
                  </a:lnTo>
                  <a:lnTo>
                    <a:pt x="45898" y="20470"/>
                  </a:lnTo>
                  <a:lnTo>
                    <a:pt x="50267" y="12195"/>
                  </a:lnTo>
                  <a:lnTo>
                    <a:pt x="62647" y="1119"/>
                  </a:lnTo>
                  <a:lnTo>
                    <a:pt x="69900" y="0"/>
                  </a:lnTo>
                  <a:lnTo>
                    <a:pt x="85484" y="4401"/>
                  </a:lnTo>
                  <a:lnTo>
                    <a:pt x="113495" y="32263"/>
                  </a:lnTo>
                  <a:lnTo>
                    <a:pt x="124380" y="65542"/>
                  </a:lnTo>
                  <a:lnTo>
                    <a:pt x="127807" y="104087"/>
                  </a:lnTo>
                  <a:lnTo>
                    <a:pt x="124626" y="140032"/>
                  </a:lnTo>
                  <a:lnTo>
                    <a:pt x="108160" y="185260"/>
                  </a:lnTo>
                  <a:lnTo>
                    <a:pt x="82036" y="218731"/>
                  </a:lnTo>
                  <a:lnTo>
                    <a:pt x="64067" y="230026"/>
                  </a:lnTo>
                  <a:lnTo>
                    <a:pt x="48084" y="234340"/>
                  </a:lnTo>
                  <a:lnTo>
                    <a:pt x="25138" y="23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93"/>
            <p:cNvSpPr/>
            <p:nvPr>
              <p:custDataLst>
                <p:tags r:id="rId179"/>
              </p:custDataLst>
            </p:nvPr>
          </p:nvSpPr>
          <p:spPr>
            <a:xfrm>
              <a:off x="1568450" y="1866900"/>
              <a:ext cx="127001" cy="195621"/>
            </a:xfrm>
            <a:custGeom>
              <a:avLst/>
              <a:gdLst/>
              <a:ahLst/>
              <a:cxnLst/>
              <a:rect l="0" t="0" r="0" b="0"/>
              <a:pathLst>
                <a:path w="127001" h="195621">
                  <a:moveTo>
                    <a:pt x="0" y="76200"/>
                  </a:moveTo>
                  <a:lnTo>
                    <a:pt x="0" y="76200"/>
                  </a:lnTo>
                  <a:lnTo>
                    <a:pt x="706" y="69719"/>
                  </a:lnTo>
                  <a:lnTo>
                    <a:pt x="3371" y="60620"/>
                  </a:lnTo>
                  <a:lnTo>
                    <a:pt x="6481" y="56641"/>
                  </a:lnTo>
                  <a:lnTo>
                    <a:pt x="15580" y="50339"/>
                  </a:lnTo>
                  <a:lnTo>
                    <a:pt x="30443" y="48949"/>
                  </a:lnTo>
                  <a:lnTo>
                    <a:pt x="39345" y="49566"/>
                  </a:lnTo>
                  <a:lnTo>
                    <a:pt x="58644" y="59659"/>
                  </a:lnTo>
                  <a:lnTo>
                    <a:pt x="68729" y="67289"/>
                  </a:lnTo>
                  <a:lnTo>
                    <a:pt x="83698" y="90819"/>
                  </a:lnTo>
                  <a:lnTo>
                    <a:pt x="96296" y="133919"/>
                  </a:lnTo>
                  <a:lnTo>
                    <a:pt x="98147" y="170443"/>
                  </a:lnTo>
                  <a:lnTo>
                    <a:pt x="95126" y="185819"/>
                  </a:lnTo>
                  <a:lnTo>
                    <a:pt x="89080" y="195005"/>
                  </a:lnTo>
                  <a:lnTo>
                    <a:pt x="85492" y="195620"/>
                  </a:lnTo>
                  <a:lnTo>
                    <a:pt x="81689" y="193913"/>
                  </a:lnTo>
                  <a:lnTo>
                    <a:pt x="77743" y="190659"/>
                  </a:lnTo>
                  <a:lnTo>
                    <a:pt x="68818" y="165852"/>
                  </a:lnTo>
                  <a:lnTo>
                    <a:pt x="69626" y="132273"/>
                  </a:lnTo>
                  <a:lnTo>
                    <a:pt x="75395" y="92655"/>
                  </a:lnTo>
                  <a:lnTo>
                    <a:pt x="85014" y="58583"/>
                  </a:lnTo>
                  <a:lnTo>
                    <a:pt x="100108" y="3262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72"/>
          <p:cNvGrpSpPr/>
          <p:nvPr/>
        </p:nvGrpSpPr>
        <p:grpSpPr>
          <a:xfrm>
            <a:off x="2704092" y="577850"/>
            <a:ext cx="1258309" cy="571997"/>
            <a:chOff x="2704092" y="577850"/>
            <a:chExt cx="1258309" cy="571997"/>
          </a:xfrm>
        </p:grpSpPr>
        <p:sp>
          <p:nvSpPr>
            <p:cNvPr id="163" name="SMARTInkShape-4194"/>
            <p:cNvSpPr/>
            <p:nvPr>
              <p:custDataLst>
                <p:tags r:id="rId165"/>
              </p:custDataLst>
            </p:nvPr>
          </p:nvSpPr>
          <p:spPr>
            <a:xfrm>
              <a:off x="2704092" y="826383"/>
              <a:ext cx="64509" cy="164218"/>
            </a:xfrm>
            <a:custGeom>
              <a:avLst/>
              <a:gdLst/>
              <a:ahLst/>
              <a:cxnLst/>
              <a:rect l="0" t="0" r="0" b="0"/>
              <a:pathLst>
                <a:path w="64509" h="164218">
                  <a:moveTo>
                    <a:pt x="64508" y="5467"/>
                  </a:moveTo>
                  <a:lnTo>
                    <a:pt x="64508" y="5467"/>
                  </a:lnTo>
                  <a:lnTo>
                    <a:pt x="59041" y="0"/>
                  </a:lnTo>
                  <a:lnTo>
                    <a:pt x="48306" y="2750"/>
                  </a:lnTo>
                  <a:lnTo>
                    <a:pt x="37552" y="13667"/>
                  </a:lnTo>
                  <a:lnTo>
                    <a:pt x="13400" y="56162"/>
                  </a:lnTo>
                  <a:lnTo>
                    <a:pt x="1309" y="97707"/>
                  </a:lnTo>
                  <a:lnTo>
                    <a:pt x="0" y="134554"/>
                  </a:lnTo>
                  <a:lnTo>
                    <a:pt x="4323" y="151269"/>
                  </a:lnTo>
                  <a:lnTo>
                    <a:pt x="7451" y="157701"/>
                  </a:lnTo>
                  <a:lnTo>
                    <a:pt x="13064" y="161284"/>
                  </a:lnTo>
                  <a:lnTo>
                    <a:pt x="4545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195"/>
            <p:cNvSpPr/>
            <p:nvPr>
              <p:custDataLst>
                <p:tags r:id="rId166"/>
              </p:custDataLst>
            </p:nvPr>
          </p:nvSpPr>
          <p:spPr>
            <a:xfrm>
              <a:off x="2790117" y="829368"/>
              <a:ext cx="61848" cy="151156"/>
            </a:xfrm>
            <a:custGeom>
              <a:avLst/>
              <a:gdLst/>
              <a:ahLst/>
              <a:cxnLst/>
              <a:rect l="0" t="0" r="0" b="0"/>
              <a:pathLst>
                <a:path w="61848" h="151156">
                  <a:moveTo>
                    <a:pt x="35633" y="15182"/>
                  </a:moveTo>
                  <a:lnTo>
                    <a:pt x="35633" y="15182"/>
                  </a:lnTo>
                  <a:lnTo>
                    <a:pt x="35633" y="8440"/>
                  </a:lnTo>
                  <a:lnTo>
                    <a:pt x="33751" y="3248"/>
                  </a:lnTo>
                  <a:lnTo>
                    <a:pt x="32262" y="876"/>
                  </a:lnTo>
                  <a:lnTo>
                    <a:pt x="29858" y="0"/>
                  </a:lnTo>
                  <a:lnTo>
                    <a:pt x="23424" y="909"/>
                  </a:lnTo>
                  <a:lnTo>
                    <a:pt x="15860" y="9309"/>
                  </a:lnTo>
                  <a:lnTo>
                    <a:pt x="8501" y="24566"/>
                  </a:lnTo>
                  <a:lnTo>
                    <a:pt x="1096" y="60217"/>
                  </a:lnTo>
                  <a:lnTo>
                    <a:pt x="0" y="97200"/>
                  </a:lnTo>
                  <a:lnTo>
                    <a:pt x="11978" y="142304"/>
                  </a:lnTo>
                  <a:lnTo>
                    <a:pt x="15629" y="146496"/>
                  </a:lnTo>
                  <a:lnTo>
                    <a:pt x="25331" y="151155"/>
                  </a:lnTo>
                  <a:lnTo>
                    <a:pt x="30177" y="150281"/>
                  </a:lnTo>
                  <a:lnTo>
                    <a:pt x="39323" y="143665"/>
                  </a:lnTo>
                  <a:lnTo>
                    <a:pt x="52405" y="117927"/>
                  </a:lnTo>
                  <a:lnTo>
                    <a:pt x="61847" y="86861"/>
                  </a:lnTo>
                  <a:lnTo>
                    <a:pt x="61160" y="69617"/>
                  </a:lnTo>
                  <a:lnTo>
                    <a:pt x="56151" y="55603"/>
                  </a:lnTo>
                  <a:lnTo>
                    <a:pt x="49220" y="44671"/>
                  </a:lnTo>
                  <a:lnTo>
                    <a:pt x="44691" y="41897"/>
                  </a:lnTo>
                  <a:lnTo>
                    <a:pt x="16583" y="4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96"/>
            <p:cNvSpPr/>
            <p:nvPr>
              <p:custDataLst>
                <p:tags r:id="rId167"/>
              </p:custDataLst>
            </p:nvPr>
          </p:nvSpPr>
          <p:spPr>
            <a:xfrm>
              <a:off x="2895603" y="857250"/>
              <a:ext cx="114298" cy="122630"/>
            </a:xfrm>
            <a:custGeom>
              <a:avLst/>
              <a:gdLst/>
              <a:ahLst/>
              <a:cxnLst/>
              <a:rect l="0" t="0" r="0" b="0"/>
              <a:pathLst>
                <a:path w="114298" h="122630">
                  <a:moveTo>
                    <a:pt x="6347" y="0"/>
                  </a:moveTo>
                  <a:lnTo>
                    <a:pt x="6347" y="0"/>
                  </a:lnTo>
                  <a:lnTo>
                    <a:pt x="2976" y="0"/>
                  </a:lnTo>
                  <a:lnTo>
                    <a:pt x="880" y="16855"/>
                  </a:lnTo>
                  <a:lnTo>
                    <a:pt x="171" y="54861"/>
                  </a:lnTo>
                  <a:lnTo>
                    <a:pt x="31" y="98639"/>
                  </a:lnTo>
                  <a:lnTo>
                    <a:pt x="0" y="122629"/>
                  </a:lnTo>
                  <a:lnTo>
                    <a:pt x="704" y="118707"/>
                  </a:lnTo>
                  <a:lnTo>
                    <a:pt x="8835" y="75300"/>
                  </a:lnTo>
                  <a:lnTo>
                    <a:pt x="21368" y="29455"/>
                  </a:lnTo>
                  <a:lnTo>
                    <a:pt x="30241" y="14906"/>
                  </a:lnTo>
                  <a:lnTo>
                    <a:pt x="32154" y="14877"/>
                  </a:lnTo>
                  <a:lnTo>
                    <a:pt x="38043" y="16725"/>
                  </a:lnTo>
                  <a:lnTo>
                    <a:pt x="43482" y="25542"/>
                  </a:lnTo>
                  <a:lnTo>
                    <a:pt x="55181" y="61631"/>
                  </a:lnTo>
                  <a:lnTo>
                    <a:pt x="56759" y="73322"/>
                  </a:lnTo>
                  <a:lnTo>
                    <a:pt x="56888" y="73576"/>
                  </a:lnTo>
                  <a:lnTo>
                    <a:pt x="69346" y="31312"/>
                  </a:lnTo>
                  <a:lnTo>
                    <a:pt x="76915" y="19091"/>
                  </a:lnTo>
                  <a:lnTo>
                    <a:pt x="89110" y="8243"/>
                  </a:lnTo>
                  <a:lnTo>
                    <a:pt x="93272" y="5496"/>
                  </a:lnTo>
                  <a:lnTo>
                    <a:pt x="96753" y="5075"/>
                  </a:lnTo>
                  <a:lnTo>
                    <a:pt x="99778" y="6205"/>
                  </a:lnTo>
                  <a:lnTo>
                    <a:pt x="102501" y="8370"/>
                  </a:lnTo>
                  <a:lnTo>
                    <a:pt x="109704" y="28272"/>
                  </a:lnTo>
                  <a:lnTo>
                    <a:pt x="113389" y="66602"/>
                  </a:lnTo>
                  <a:lnTo>
                    <a:pt x="11429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97"/>
            <p:cNvSpPr/>
            <p:nvPr>
              <p:custDataLst>
                <p:tags r:id="rId168"/>
              </p:custDataLst>
            </p:nvPr>
          </p:nvSpPr>
          <p:spPr>
            <a:xfrm>
              <a:off x="3067050" y="835862"/>
              <a:ext cx="67214" cy="313985"/>
            </a:xfrm>
            <a:custGeom>
              <a:avLst/>
              <a:gdLst/>
              <a:ahLst/>
              <a:cxnLst/>
              <a:rect l="0" t="0" r="0" b="0"/>
              <a:pathLst>
                <a:path w="67214" h="313985">
                  <a:moveTo>
                    <a:pt x="12700" y="72188"/>
                  </a:moveTo>
                  <a:lnTo>
                    <a:pt x="12700" y="72188"/>
                  </a:lnTo>
                  <a:lnTo>
                    <a:pt x="11994" y="83033"/>
                  </a:lnTo>
                  <a:lnTo>
                    <a:pt x="7233" y="120993"/>
                  </a:lnTo>
                  <a:lnTo>
                    <a:pt x="9983" y="162770"/>
                  </a:lnTo>
                  <a:lnTo>
                    <a:pt x="13374" y="194526"/>
                  </a:lnTo>
                  <a:lnTo>
                    <a:pt x="15822" y="228161"/>
                  </a:lnTo>
                  <a:lnTo>
                    <a:pt x="14558" y="264276"/>
                  </a:lnTo>
                  <a:lnTo>
                    <a:pt x="12945" y="311058"/>
                  </a:lnTo>
                  <a:lnTo>
                    <a:pt x="12863" y="313984"/>
                  </a:lnTo>
                  <a:lnTo>
                    <a:pt x="12809" y="313819"/>
                  </a:lnTo>
                  <a:lnTo>
                    <a:pt x="12715" y="275954"/>
                  </a:lnTo>
                  <a:lnTo>
                    <a:pt x="14588" y="231425"/>
                  </a:lnTo>
                  <a:lnTo>
                    <a:pt x="16076" y="203746"/>
                  </a:lnTo>
                  <a:lnTo>
                    <a:pt x="17772" y="172593"/>
                  </a:lnTo>
                  <a:lnTo>
                    <a:pt x="19609" y="139125"/>
                  </a:lnTo>
                  <a:lnTo>
                    <a:pt x="21539" y="104113"/>
                  </a:lnTo>
                  <a:lnTo>
                    <a:pt x="23532" y="77243"/>
                  </a:lnTo>
                  <a:lnTo>
                    <a:pt x="27627" y="37981"/>
                  </a:lnTo>
                  <a:lnTo>
                    <a:pt x="31641" y="5015"/>
                  </a:lnTo>
                  <a:lnTo>
                    <a:pt x="33088" y="2006"/>
                  </a:lnTo>
                  <a:lnTo>
                    <a:pt x="34759" y="0"/>
                  </a:lnTo>
                  <a:lnTo>
                    <a:pt x="37989" y="779"/>
                  </a:lnTo>
                  <a:lnTo>
                    <a:pt x="47223" y="7290"/>
                  </a:lnTo>
                  <a:lnTo>
                    <a:pt x="60951" y="29597"/>
                  </a:lnTo>
                  <a:lnTo>
                    <a:pt x="67213" y="65291"/>
                  </a:lnTo>
                  <a:lnTo>
                    <a:pt x="58956" y="103776"/>
                  </a:lnTo>
                  <a:lnTo>
                    <a:pt x="43104" y="131877"/>
                  </a:lnTo>
                  <a:lnTo>
                    <a:pt x="37908" y="136675"/>
                  </a:lnTo>
                  <a:lnTo>
                    <a:pt x="33033" y="139168"/>
                  </a:lnTo>
                  <a:lnTo>
                    <a:pt x="28372" y="140125"/>
                  </a:lnTo>
                  <a:lnTo>
                    <a:pt x="23148" y="137940"/>
                  </a:lnTo>
                  <a:lnTo>
                    <a:pt x="11699" y="127987"/>
                  </a:lnTo>
                  <a:lnTo>
                    <a:pt x="5200" y="100986"/>
                  </a:lnTo>
                  <a:lnTo>
                    <a:pt x="0" y="4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98"/>
            <p:cNvSpPr/>
            <p:nvPr>
              <p:custDataLst>
                <p:tags r:id="rId169"/>
              </p:custDataLst>
            </p:nvPr>
          </p:nvSpPr>
          <p:spPr>
            <a:xfrm>
              <a:off x="3166005" y="700265"/>
              <a:ext cx="14570" cy="283986"/>
            </a:xfrm>
            <a:custGeom>
              <a:avLst/>
              <a:gdLst/>
              <a:ahLst/>
              <a:cxnLst/>
              <a:rect l="0" t="0" r="0" b="0"/>
              <a:pathLst>
                <a:path w="14570" h="283986">
                  <a:moveTo>
                    <a:pt x="2645" y="10935"/>
                  </a:moveTo>
                  <a:lnTo>
                    <a:pt x="2645" y="10935"/>
                  </a:lnTo>
                  <a:lnTo>
                    <a:pt x="10667" y="2207"/>
                  </a:lnTo>
                  <a:lnTo>
                    <a:pt x="10816" y="883"/>
                  </a:lnTo>
                  <a:lnTo>
                    <a:pt x="10209" y="0"/>
                  </a:lnTo>
                  <a:lnTo>
                    <a:pt x="14569" y="47227"/>
                  </a:lnTo>
                  <a:lnTo>
                    <a:pt x="13118" y="83039"/>
                  </a:lnTo>
                  <a:lnTo>
                    <a:pt x="10122" y="124120"/>
                  </a:lnTo>
                  <a:lnTo>
                    <a:pt x="6439" y="165897"/>
                  </a:lnTo>
                  <a:lnTo>
                    <a:pt x="2449" y="204220"/>
                  </a:lnTo>
                  <a:lnTo>
                    <a:pt x="0" y="250003"/>
                  </a:lnTo>
                  <a:lnTo>
                    <a:pt x="2645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199"/>
            <p:cNvSpPr/>
            <p:nvPr>
              <p:custDataLst>
                <p:tags r:id="rId170"/>
              </p:custDataLst>
            </p:nvPr>
          </p:nvSpPr>
          <p:spPr>
            <a:xfrm>
              <a:off x="3201394" y="822891"/>
              <a:ext cx="76757" cy="148660"/>
            </a:xfrm>
            <a:custGeom>
              <a:avLst/>
              <a:gdLst/>
              <a:ahLst/>
              <a:cxnLst/>
              <a:rect l="0" t="0" r="0" b="0"/>
              <a:pathLst>
                <a:path w="76757" h="148660">
                  <a:moveTo>
                    <a:pt x="24406" y="78809"/>
                  </a:moveTo>
                  <a:lnTo>
                    <a:pt x="24406" y="78809"/>
                  </a:lnTo>
                  <a:lnTo>
                    <a:pt x="35250" y="72328"/>
                  </a:lnTo>
                  <a:lnTo>
                    <a:pt x="67839" y="40140"/>
                  </a:lnTo>
                  <a:lnTo>
                    <a:pt x="74990" y="27756"/>
                  </a:lnTo>
                  <a:lnTo>
                    <a:pt x="76756" y="15197"/>
                  </a:lnTo>
                  <a:lnTo>
                    <a:pt x="76240" y="8884"/>
                  </a:lnTo>
                  <a:lnTo>
                    <a:pt x="73778" y="4676"/>
                  </a:lnTo>
                  <a:lnTo>
                    <a:pt x="70021" y="1870"/>
                  </a:lnTo>
                  <a:lnTo>
                    <a:pt x="65399" y="0"/>
                  </a:lnTo>
                  <a:lnTo>
                    <a:pt x="50856" y="5447"/>
                  </a:lnTo>
                  <a:lnTo>
                    <a:pt x="42040" y="10851"/>
                  </a:lnTo>
                  <a:lnTo>
                    <a:pt x="16147" y="42054"/>
                  </a:lnTo>
                  <a:lnTo>
                    <a:pt x="714" y="79207"/>
                  </a:lnTo>
                  <a:lnTo>
                    <a:pt x="0" y="102505"/>
                  </a:lnTo>
                  <a:lnTo>
                    <a:pt x="5092" y="122501"/>
                  </a:lnTo>
                  <a:lnTo>
                    <a:pt x="14411" y="136093"/>
                  </a:lnTo>
                  <a:lnTo>
                    <a:pt x="25608" y="143074"/>
                  </a:lnTo>
                  <a:lnTo>
                    <a:pt x="43456" y="14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00"/>
            <p:cNvSpPr/>
            <p:nvPr>
              <p:custDataLst>
                <p:tags r:id="rId171"/>
              </p:custDataLst>
            </p:nvPr>
          </p:nvSpPr>
          <p:spPr>
            <a:xfrm>
              <a:off x="3321396" y="835804"/>
              <a:ext cx="126313" cy="138401"/>
            </a:xfrm>
            <a:custGeom>
              <a:avLst/>
              <a:gdLst/>
              <a:ahLst/>
              <a:cxnLst/>
              <a:rect l="0" t="0" r="0" b="0"/>
              <a:pathLst>
                <a:path w="126313" h="138401">
                  <a:moveTo>
                    <a:pt x="18704" y="2396"/>
                  </a:moveTo>
                  <a:lnTo>
                    <a:pt x="18704" y="2396"/>
                  </a:lnTo>
                  <a:lnTo>
                    <a:pt x="14340" y="19721"/>
                  </a:lnTo>
                  <a:lnTo>
                    <a:pt x="10865" y="61714"/>
                  </a:lnTo>
                  <a:lnTo>
                    <a:pt x="3593" y="107403"/>
                  </a:lnTo>
                  <a:lnTo>
                    <a:pt x="0" y="138400"/>
                  </a:lnTo>
                  <a:lnTo>
                    <a:pt x="1689" y="134809"/>
                  </a:lnTo>
                  <a:lnTo>
                    <a:pt x="11916" y="90650"/>
                  </a:lnTo>
                  <a:lnTo>
                    <a:pt x="21332" y="53850"/>
                  </a:lnTo>
                  <a:lnTo>
                    <a:pt x="35162" y="13094"/>
                  </a:lnTo>
                  <a:lnTo>
                    <a:pt x="42011" y="1977"/>
                  </a:lnTo>
                  <a:lnTo>
                    <a:pt x="44825" y="0"/>
                  </a:lnTo>
                  <a:lnTo>
                    <a:pt x="47407" y="93"/>
                  </a:lnTo>
                  <a:lnTo>
                    <a:pt x="49834" y="1566"/>
                  </a:lnTo>
                  <a:lnTo>
                    <a:pt x="52157" y="3960"/>
                  </a:lnTo>
                  <a:lnTo>
                    <a:pt x="58798" y="27554"/>
                  </a:lnTo>
                  <a:lnTo>
                    <a:pt x="57304" y="73764"/>
                  </a:lnTo>
                  <a:lnTo>
                    <a:pt x="56952" y="81633"/>
                  </a:lnTo>
                  <a:lnTo>
                    <a:pt x="57608" y="81326"/>
                  </a:lnTo>
                  <a:lnTo>
                    <a:pt x="77783" y="43517"/>
                  </a:lnTo>
                  <a:lnTo>
                    <a:pt x="99753" y="9682"/>
                  </a:lnTo>
                  <a:lnTo>
                    <a:pt x="104487" y="5137"/>
                  </a:lnTo>
                  <a:lnTo>
                    <a:pt x="109054" y="2812"/>
                  </a:lnTo>
                  <a:lnTo>
                    <a:pt x="117891" y="2111"/>
                  </a:lnTo>
                  <a:lnTo>
                    <a:pt x="120812" y="5028"/>
                  </a:lnTo>
                  <a:lnTo>
                    <a:pt x="124058" y="15795"/>
                  </a:lnTo>
                  <a:lnTo>
                    <a:pt x="126312" y="62016"/>
                  </a:lnTo>
                  <a:lnTo>
                    <a:pt x="124671" y="81915"/>
                  </a:lnTo>
                  <a:lnTo>
                    <a:pt x="120304" y="97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01"/>
            <p:cNvSpPr/>
            <p:nvPr>
              <p:custDataLst>
                <p:tags r:id="rId172"/>
              </p:custDataLst>
            </p:nvPr>
          </p:nvSpPr>
          <p:spPr>
            <a:xfrm>
              <a:off x="3492500" y="818387"/>
              <a:ext cx="76201" cy="132004"/>
            </a:xfrm>
            <a:custGeom>
              <a:avLst/>
              <a:gdLst/>
              <a:ahLst/>
              <a:cxnLst/>
              <a:rect l="0" t="0" r="0" b="0"/>
              <a:pathLst>
                <a:path w="76201" h="132004">
                  <a:moveTo>
                    <a:pt x="0" y="70613"/>
                  </a:moveTo>
                  <a:lnTo>
                    <a:pt x="0" y="70613"/>
                  </a:lnTo>
                  <a:lnTo>
                    <a:pt x="15901" y="69907"/>
                  </a:lnTo>
                  <a:lnTo>
                    <a:pt x="41017" y="59076"/>
                  </a:lnTo>
                  <a:lnTo>
                    <a:pt x="52096" y="52315"/>
                  </a:lnTo>
                  <a:lnTo>
                    <a:pt x="60313" y="42725"/>
                  </a:lnTo>
                  <a:lnTo>
                    <a:pt x="71337" y="15950"/>
                  </a:lnTo>
                  <a:lnTo>
                    <a:pt x="71547" y="10182"/>
                  </a:lnTo>
                  <a:lnTo>
                    <a:pt x="70276" y="5632"/>
                  </a:lnTo>
                  <a:lnTo>
                    <a:pt x="68017" y="1892"/>
                  </a:lnTo>
                  <a:lnTo>
                    <a:pt x="63689" y="105"/>
                  </a:lnTo>
                  <a:lnTo>
                    <a:pt x="51355" y="0"/>
                  </a:lnTo>
                  <a:lnTo>
                    <a:pt x="44820" y="3782"/>
                  </a:lnTo>
                  <a:lnTo>
                    <a:pt x="31914" y="17392"/>
                  </a:lnTo>
                  <a:lnTo>
                    <a:pt x="7793" y="63602"/>
                  </a:lnTo>
                  <a:lnTo>
                    <a:pt x="407" y="86312"/>
                  </a:lnTo>
                  <a:lnTo>
                    <a:pt x="416" y="104401"/>
                  </a:lnTo>
                  <a:lnTo>
                    <a:pt x="2394" y="112188"/>
                  </a:lnTo>
                  <a:lnTo>
                    <a:pt x="10236" y="124604"/>
                  </a:lnTo>
                  <a:lnTo>
                    <a:pt x="15291" y="129890"/>
                  </a:lnTo>
                  <a:lnTo>
                    <a:pt x="21482" y="132003"/>
                  </a:lnTo>
                  <a:lnTo>
                    <a:pt x="35889" y="130588"/>
                  </a:lnTo>
                  <a:lnTo>
                    <a:pt x="76200" y="108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02"/>
            <p:cNvSpPr/>
            <p:nvPr>
              <p:custDataLst>
                <p:tags r:id="rId173"/>
              </p:custDataLst>
            </p:nvPr>
          </p:nvSpPr>
          <p:spPr>
            <a:xfrm>
              <a:off x="3625850" y="792087"/>
              <a:ext cx="86690" cy="128664"/>
            </a:xfrm>
            <a:custGeom>
              <a:avLst/>
              <a:gdLst/>
              <a:ahLst/>
              <a:cxnLst/>
              <a:rect l="0" t="0" r="0" b="0"/>
              <a:pathLst>
                <a:path w="86690" h="128664">
                  <a:moveTo>
                    <a:pt x="0" y="65163"/>
                  </a:moveTo>
                  <a:lnTo>
                    <a:pt x="0" y="65163"/>
                  </a:lnTo>
                  <a:lnTo>
                    <a:pt x="6088" y="35963"/>
                  </a:lnTo>
                  <a:lnTo>
                    <a:pt x="2901" y="44281"/>
                  </a:lnTo>
                  <a:lnTo>
                    <a:pt x="170" y="88841"/>
                  </a:lnTo>
                  <a:lnTo>
                    <a:pt x="7" y="120248"/>
                  </a:lnTo>
                  <a:lnTo>
                    <a:pt x="2" y="114959"/>
                  </a:lnTo>
                  <a:lnTo>
                    <a:pt x="19460" y="68254"/>
                  </a:lnTo>
                  <a:lnTo>
                    <a:pt x="42690" y="27273"/>
                  </a:lnTo>
                  <a:lnTo>
                    <a:pt x="59215" y="4783"/>
                  </a:lnTo>
                  <a:lnTo>
                    <a:pt x="62760" y="1626"/>
                  </a:lnTo>
                  <a:lnTo>
                    <a:pt x="65829" y="227"/>
                  </a:lnTo>
                  <a:lnTo>
                    <a:pt x="68580" y="0"/>
                  </a:lnTo>
                  <a:lnTo>
                    <a:pt x="71120" y="554"/>
                  </a:lnTo>
                  <a:lnTo>
                    <a:pt x="77705" y="8696"/>
                  </a:lnTo>
                  <a:lnTo>
                    <a:pt x="81437" y="14819"/>
                  </a:lnTo>
                  <a:lnTo>
                    <a:pt x="86689" y="43661"/>
                  </a:lnTo>
                  <a:lnTo>
                    <a:pt x="79030" y="89216"/>
                  </a:lnTo>
                  <a:lnTo>
                    <a:pt x="69850" y="12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03"/>
            <p:cNvSpPr/>
            <p:nvPr>
              <p:custDataLst>
                <p:tags r:id="rId174"/>
              </p:custDataLst>
            </p:nvPr>
          </p:nvSpPr>
          <p:spPr>
            <a:xfrm>
              <a:off x="3796142" y="643115"/>
              <a:ext cx="45609" cy="261566"/>
            </a:xfrm>
            <a:custGeom>
              <a:avLst/>
              <a:gdLst/>
              <a:ahLst/>
              <a:cxnLst/>
              <a:rect l="0" t="0" r="0" b="0"/>
              <a:pathLst>
                <a:path w="45609" h="261566">
                  <a:moveTo>
                    <a:pt x="32908" y="10935"/>
                  </a:moveTo>
                  <a:lnTo>
                    <a:pt x="32908" y="10935"/>
                  </a:lnTo>
                  <a:lnTo>
                    <a:pt x="38375" y="0"/>
                  </a:lnTo>
                  <a:lnTo>
                    <a:pt x="32739" y="47451"/>
                  </a:lnTo>
                  <a:lnTo>
                    <a:pt x="27292" y="93329"/>
                  </a:lnTo>
                  <a:lnTo>
                    <a:pt x="20769" y="131045"/>
                  </a:lnTo>
                  <a:lnTo>
                    <a:pt x="15048" y="167564"/>
                  </a:lnTo>
                  <a:lnTo>
                    <a:pt x="9448" y="201198"/>
                  </a:lnTo>
                  <a:lnTo>
                    <a:pt x="0" y="247876"/>
                  </a:lnTo>
                  <a:lnTo>
                    <a:pt x="386" y="253563"/>
                  </a:lnTo>
                  <a:lnTo>
                    <a:pt x="2054" y="257353"/>
                  </a:lnTo>
                  <a:lnTo>
                    <a:pt x="4578" y="259881"/>
                  </a:lnTo>
                  <a:lnTo>
                    <a:pt x="7671" y="261565"/>
                  </a:lnTo>
                  <a:lnTo>
                    <a:pt x="11144" y="261277"/>
                  </a:lnTo>
                  <a:lnTo>
                    <a:pt x="18767" y="257195"/>
                  </a:lnTo>
                  <a:lnTo>
                    <a:pt x="45608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04"/>
            <p:cNvSpPr/>
            <p:nvPr>
              <p:custDataLst>
                <p:tags r:id="rId175"/>
              </p:custDataLst>
            </p:nvPr>
          </p:nvSpPr>
          <p:spPr>
            <a:xfrm>
              <a:off x="3753733" y="793750"/>
              <a:ext cx="88018" cy="31751"/>
            </a:xfrm>
            <a:custGeom>
              <a:avLst/>
              <a:gdLst/>
              <a:ahLst/>
              <a:cxnLst/>
              <a:rect l="0" t="0" r="0" b="0"/>
              <a:pathLst>
                <a:path w="880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9492" y="25008"/>
                  </a:lnTo>
                  <a:lnTo>
                    <a:pt x="53444" y="1104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05"/>
            <p:cNvSpPr/>
            <p:nvPr>
              <p:custDataLst>
                <p:tags r:id="rId176"/>
              </p:custDataLst>
            </p:nvPr>
          </p:nvSpPr>
          <p:spPr>
            <a:xfrm>
              <a:off x="3905250" y="584462"/>
              <a:ext cx="9103" cy="50539"/>
            </a:xfrm>
            <a:custGeom>
              <a:avLst/>
              <a:gdLst/>
              <a:ahLst/>
              <a:cxnLst/>
              <a:rect l="0" t="0" r="0" b="0"/>
              <a:pathLst>
                <a:path w="9103" h="505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3186"/>
                  </a:lnTo>
                  <a:lnTo>
                    <a:pt x="8838" y="18712"/>
                  </a:lnTo>
                  <a:lnTo>
                    <a:pt x="9102" y="31454"/>
                  </a:lnTo>
                  <a:lnTo>
                    <a:pt x="6350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06"/>
            <p:cNvSpPr/>
            <p:nvPr>
              <p:custDataLst>
                <p:tags r:id="rId177"/>
              </p:custDataLst>
            </p:nvPr>
          </p:nvSpPr>
          <p:spPr>
            <a:xfrm>
              <a:off x="3962400" y="5778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773"/>
          <p:cNvGrpSpPr/>
          <p:nvPr/>
        </p:nvGrpSpPr>
        <p:grpSpPr>
          <a:xfrm>
            <a:off x="2025650" y="596900"/>
            <a:ext cx="304801" cy="395922"/>
            <a:chOff x="2025650" y="596900"/>
            <a:chExt cx="304801" cy="395922"/>
          </a:xfrm>
        </p:grpSpPr>
        <p:sp>
          <p:nvSpPr>
            <p:cNvPr id="177" name="SMARTInkShape-4207"/>
            <p:cNvSpPr/>
            <p:nvPr>
              <p:custDataLst>
                <p:tags r:id="rId161"/>
              </p:custDataLst>
            </p:nvPr>
          </p:nvSpPr>
          <p:spPr>
            <a:xfrm>
              <a:off x="2184564" y="636651"/>
              <a:ext cx="145887" cy="356171"/>
            </a:xfrm>
            <a:custGeom>
              <a:avLst/>
              <a:gdLst/>
              <a:ahLst/>
              <a:cxnLst/>
              <a:rect l="0" t="0" r="0" b="0"/>
              <a:pathLst>
                <a:path w="145887" h="356171">
                  <a:moveTo>
                    <a:pt x="25236" y="176149"/>
                  </a:moveTo>
                  <a:lnTo>
                    <a:pt x="25236" y="176149"/>
                  </a:lnTo>
                  <a:lnTo>
                    <a:pt x="25236" y="179520"/>
                  </a:lnTo>
                  <a:lnTo>
                    <a:pt x="23354" y="183057"/>
                  </a:lnTo>
                  <a:lnTo>
                    <a:pt x="21865" y="184987"/>
                  </a:lnTo>
                  <a:lnTo>
                    <a:pt x="15110" y="214140"/>
                  </a:lnTo>
                  <a:lnTo>
                    <a:pt x="11888" y="249259"/>
                  </a:lnTo>
                  <a:lnTo>
                    <a:pt x="4034" y="293375"/>
                  </a:lnTo>
                  <a:lnTo>
                    <a:pt x="665" y="339397"/>
                  </a:lnTo>
                  <a:lnTo>
                    <a:pt x="0" y="356170"/>
                  </a:lnTo>
                  <a:lnTo>
                    <a:pt x="6765" y="315810"/>
                  </a:lnTo>
                  <a:lnTo>
                    <a:pt x="11382" y="276321"/>
                  </a:lnTo>
                  <a:lnTo>
                    <a:pt x="14589" y="249986"/>
                  </a:lnTo>
                  <a:lnTo>
                    <a:pt x="18138" y="221140"/>
                  </a:lnTo>
                  <a:lnTo>
                    <a:pt x="23326" y="188504"/>
                  </a:lnTo>
                  <a:lnTo>
                    <a:pt x="29607" y="153341"/>
                  </a:lnTo>
                  <a:lnTo>
                    <a:pt x="36617" y="116494"/>
                  </a:lnTo>
                  <a:lnTo>
                    <a:pt x="44112" y="86990"/>
                  </a:lnTo>
                  <a:lnTo>
                    <a:pt x="59966" y="41038"/>
                  </a:lnTo>
                  <a:lnTo>
                    <a:pt x="73567" y="3123"/>
                  </a:lnTo>
                  <a:lnTo>
                    <a:pt x="75801" y="826"/>
                  </a:lnTo>
                  <a:lnTo>
                    <a:pt x="77996" y="0"/>
                  </a:lnTo>
                  <a:lnTo>
                    <a:pt x="86079" y="10372"/>
                  </a:lnTo>
                  <a:lnTo>
                    <a:pt x="91198" y="19064"/>
                  </a:lnTo>
                  <a:lnTo>
                    <a:pt x="98767" y="51300"/>
                  </a:lnTo>
                  <a:lnTo>
                    <a:pt x="105189" y="94555"/>
                  </a:lnTo>
                  <a:lnTo>
                    <a:pt x="108877" y="118931"/>
                  </a:lnTo>
                  <a:lnTo>
                    <a:pt x="112747" y="144354"/>
                  </a:lnTo>
                  <a:lnTo>
                    <a:pt x="116032" y="169063"/>
                  </a:lnTo>
                  <a:lnTo>
                    <a:pt x="118928" y="193297"/>
                  </a:lnTo>
                  <a:lnTo>
                    <a:pt x="124732" y="237393"/>
                  </a:lnTo>
                  <a:lnTo>
                    <a:pt x="134523" y="283195"/>
                  </a:lnTo>
                  <a:lnTo>
                    <a:pt x="138756" y="304841"/>
                  </a:lnTo>
                  <a:lnTo>
                    <a:pt x="140427" y="307099"/>
                  </a:lnTo>
                  <a:lnTo>
                    <a:pt x="145886" y="309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08"/>
            <p:cNvSpPr/>
            <p:nvPr>
              <p:custDataLst>
                <p:tags r:id="rId162"/>
              </p:custDataLst>
            </p:nvPr>
          </p:nvSpPr>
          <p:spPr>
            <a:xfrm>
              <a:off x="2190750" y="8382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43351" y="2348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09"/>
            <p:cNvSpPr/>
            <p:nvPr>
              <p:custDataLst>
                <p:tags r:id="rId163"/>
              </p:custDataLst>
            </p:nvPr>
          </p:nvSpPr>
          <p:spPr>
            <a:xfrm>
              <a:off x="2025650" y="603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210"/>
            <p:cNvSpPr/>
            <p:nvPr>
              <p:custDataLst>
                <p:tags r:id="rId164"/>
              </p:custDataLst>
            </p:nvPr>
          </p:nvSpPr>
          <p:spPr>
            <a:xfrm>
              <a:off x="2058806" y="596900"/>
              <a:ext cx="17645" cy="69851"/>
            </a:xfrm>
            <a:custGeom>
              <a:avLst/>
              <a:gdLst/>
              <a:ahLst/>
              <a:cxnLst/>
              <a:rect l="0" t="0" r="0" b="0"/>
              <a:pathLst>
                <a:path w="17645" h="69851">
                  <a:moveTo>
                    <a:pt x="17644" y="0"/>
                  </a:moveTo>
                  <a:lnTo>
                    <a:pt x="17644" y="0"/>
                  </a:lnTo>
                  <a:lnTo>
                    <a:pt x="10902" y="3371"/>
                  </a:lnTo>
                  <a:lnTo>
                    <a:pt x="5710" y="8789"/>
                  </a:lnTo>
                  <a:lnTo>
                    <a:pt x="3338" y="12209"/>
                  </a:lnTo>
                  <a:lnTo>
                    <a:pt x="0" y="27136"/>
                  </a:lnTo>
                  <a:lnTo>
                    <a:pt x="4944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774"/>
          <p:cNvGrpSpPr/>
          <p:nvPr/>
        </p:nvGrpSpPr>
        <p:grpSpPr>
          <a:xfrm>
            <a:off x="769233" y="454703"/>
            <a:ext cx="195968" cy="528161"/>
            <a:chOff x="769233" y="454703"/>
            <a:chExt cx="195968" cy="528161"/>
          </a:xfrm>
        </p:grpSpPr>
        <p:sp>
          <p:nvSpPr>
            <p:cNvPr id="182" name="SMARTInkShape-4211"/>
            <p:cNvSpPr/>
            <p:nvPr>
              <p:custDataLst>
                <p:tags r:id="rId158"/>
              </p:custDataLst>
            </p:nvPr>
          </p:nvSpPr>
          <p:spPr>
            <a:xfrm>
              <a:off x="787540" y="538284"/>
              <a:ext cx="152261" cy="444580"/>
            </a:xfrm>
            <a:custGeom>
              <a:avLst/>
              <a:gdLst/>
              <a:ahLst/>
              <a:cxnLst/>
              <a:rect l="0" t="0" r="0" b="0"/>
              <a:pathLst>
                <a:path w="152261" h="444580">
                  <a:moveTo>
                    <a:pt x="57010" y="122116"/>
                  </a:moveTo>
                  <a:lnTo>
                    <a:pt x="57010" y="122116"/>
                  </a:lnTo>
                  <a:lnTo>
                    <a:pt x="51543" y="122116"/>
                  </a:lnTo>
                  <a:lnTo>
                    <a:pt x="51248" y="122822"/>
                  </a:lnTo>
                  <a:lnTo>
                    <a:pt x="45642" y="159706"/>
                  </a:lnTo>
                  <a:lnTo>
                    <a:pt x="39844" y="204123"/>
                  </a:lnTo>
                  <a:lnTo>
                    <a:pt x="35740" y="238997"/>
                  </a:lnTo>
                  <a:lnTo>
                    <a:pt x="29683" y="279426"/>
                  </a:lnTo>
                  <a:lnTo>
                    <a:pt x="22287" y="321854"/>
                  </a:lnTo>
                  <a:lnTo>
                    <a:pt x="14296" y="361877"/>
                  </a:lnTo>
                  <a:lnTo>
                    <a:pt x="7922" y="395188"/>
                  </a:lnTo>
                  <a:lnTo>
                    <a:pt x="922" y="441788"/>
                  </a:lnTo>
                  <a:lnTo>
                    <a:pt x="332" y="444579"/>
                  </a:lnTo>
                  <a:lnTo>
                    <a:pt x="0" y="435442"/>
                  </a:lnTo>
                  <a:lnTo>
                    <a:pt x="6643" y="395732"/>
                  </a:lnTo>
                  <a:lnTo>
                    <a:pt x="10027" y="372966"/>
                  </a:lnTo>
                  <a:lnTo>
                    <a:pt x="13693" y="345794"/>
                  </a:lnTo>
                  <a:lnTo>
                    <a:pt x="17549" y="315684"/>
                  </a:lnTo>
                  <a:lnTo>
                    <a:pt x="23647" y="280795"/>
                  </a:lnTo>
                  <a:lnTo>
                    <a:pt x="31240" y="242719"/>
                  </a:lnTo>
                  <a:lnTo>
                    <a:pt x="39830" y="202518"/>
                  </a:lnTo>
                  <a:lnTo>
                    <a:pt x="48379" y="167250"/>
                  </a:lnTo>
                  <a:lnTo>
                    <a:pt x="56900" y="135272"/>
                  </a:lnTo>
                  <a:lnTo>
                    <a:pt x="65404" y="105487"/>
                  </a:lnTo>
                  <a:lnTo>
                    <a:pt x="78614" y="61103"/>
                  </a:lnTo>
                  <a:lnTo>
                    <a:pt x="90222" y="19842"/>
                  </a:lnTo>
                  <a:lnTo>
                    <a:pt x="93643" y="6105"/>
                  </a:lnTo>
                  <a:lnTo>
                    <a:pt x="97516" y="0"/>
                  </a:lnTo>
                  <a:lnTo>
                    <a:pt x="100241" y="1194"/>
                  </a:lnTo>
                  <a:lnTo>
                    <a:pt x="107033" y="10047"/>
                  </a:lnTo>
                  <a:lnTo>
                    <a:pt x="122161" y="51124"/>
                  </a:lnTo>
                  <a:lnTo>
                    <a:pt x="132062" y="95738"/>
                  </a:lnTo>
                  <a:lnTo>
                    <a:pt x="136678" y="121464"/>
                  </a:lnTo>
                  <a:lnTo>
                    <a:pt x="139756" y="146376"/>
                  </a:lnTo>
                  <a:lnTo>
                    <a:pt x="141807" y="170745"/>
                  </a:lnTo>
                  <a:lnTo>
                    <a:pt x="144086" y="216401"/>
                  </a:lnTo>
                  <a:lnTo>
                    <a:pt x="145099" y="255508"/>
                  </a:lnTo>
                  <a:lnTo>
                    <a:pt x="147431" y="289821"/>
                  </a:lnTo>
                  <a:lnTo>
                    <a:pt x="150829" y="329381"/>
                  </a:lnTo>
                  <a:lnTo>
                    <a:pt x="152176" y="375219"/>
                  </a:lnTo>
                  <a:lnTo>
                    <a:pt x="152260" y="388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212"/>
            <p:cNvSpPr/>
            <p:nvPr>
              <p:custDataLst>
                <p:tags r:id="rId159"/>
              </p:custDataLst>
            </p:nvPr>
          </p:nvSpPr>
          <p:spPr>
            <a:xfrm>
              <a:off x="831850" y="8064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12961" y="36689"/>
                  </a:lnTo>
                  <a:lnTo>
                    <a:pt x="51479" y="24285"/>
                  </a:lnTo>
                  <a:lnTo>
                    <a:pt x="95914" y="549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213"/>
            <p:cNvSpPr/>
            <p:nvPr>
              <p:custDataLst>
                <p:tags r:id="rId160"/>
              </p:custDataLst>
            </p:nvPr>
          </p:nvSpPr>
          <p:spPr>
            <a:xfrm>
              <a:off x="769233" y="454703"/>
              <a:ext cx="195968" cy="14936"/>
            </a:xfrm>
            <a:custGeom>
              <a:avLst/>
              <a:gdLst/>
              <a:ahLst/>
              <a:cxnLst/>
              <a:rect l="0" t="0" r="0" b="0"/>
              <a:pathLst>
                <a:path w="195968" h="14936">
                  <a:moveTo>
                    <a:pt x="5467" y="8847"/>
                  </a:moveTo>
                  <a:lnTo>
                    <a:pt x="5467" y="8847"/>
                  </a:lnTo>
                  <a:lnTo>
                    <a:pt x="2096" y="8847"/>
                  </a:lnTo>
                  <a:lnTo>
                    <a:pt x="1103" y="9553"/>
                  </a:lnTo>
                  <a:lnTo>
                    <a:pt x="441" y="10728"/>
                  </a:lnTo>
                  <a:lnTo>
                    <a:pt x="0" y="12218"/>
                  </a:lnTo>
                  <a:lnTo>
                    <a:pt x="1822" y="13211"/>
                  </a:lnTo>
                  <a:lnTo>
                    <a:pt x="42564" y="14935"/>
                  </a:lnTo>
                  <a:lnTo>
                    <a:pt x="74166" y="11318"/>
                  </a:lnTo>
                  <a:lnTo>
                    <a:pt x="107966" y="5712"/>
                  </a:lnTo>
                  <a:lnTo>
                    <a:pt x="152646" y="0"/>
                  </a:lnTo>
                  <a:lnTo>
                    <a:pt x="195967" y="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775"/>
          <p:cNvGrpSpPr/>
          <p:nvPr/>
        </p:nvGrpSpPr>
        <p:grpSpPr>
          <a:xfrm>
            <a:off x="1073150" y="2887833"/>
            <a:ext cx="844551" cy="541168"/>
            <a:chOff x="1073150" y="2887833"/>
            <a:chExt cx="844551" cy="541168"/>
          </a:xfrm>
        </p:grpSpPr>
        <p:sp>
          <p:nvSpPr>
            <p:cNvPr id="186" name="SMARTInkShape-4214"/>
            <p:cNvSpPr/>
            <p:nvPr>
              <p:custDataLst>
                <p:tags r:id="rId148"/>
              </p:custDataLst>
            </p:nvPr>
          </p:nvSpPr>
          <p:spPr>
            <a:xfrm>
              <a:off x="1911350" y="3295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15"/>
            <p:cNvSpPr/>
            <p:nvPr>
              <p:custDataLst>
                <p:tags r:id="rId149"/>
              </p:custDataLst>
            </p:nvPr>
          </p:nvSpPr>
          <p:spPr>
            <a:xfrm>
              <a:off x="1879600" y="3143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16"/>
            <p:cNvSpPr/>
            <p:nvPr>
              <p:custDataLst>
                <p:tags r:id="rId150"/>
              </p:custDataLst>
            </p:nvPr>
          </p:nvSpPr>
          <p:spPr>
            <a:xfrm>
              <a:off x="1168400" y="3327400"/>
              <a:ext cx="539751" cy="101601"/>
            </a:xfrm>
            <a:custGeom>
              <a:avLst/>
              <a:gdLst/>
              <a:ahLst/>
              <a:cxnLst/>
              <a:rect l="0" t="0" r="0" b="0"/>
              <a:pathLst>
                <a:path w="539751" h="101601">
                  <a:moveTo>
                    <a:pt x="0" y="101600"/>
                  </a:moveTo>
                  <a:lnTo>
                    <a:pt x="0" y="101600"/>
                  </a:lnTo>
                  <a:lnTo>
                    <a:pt x="39177" y="94858"/>
                  </a:lnTo>
                  <a:lnTo>
                    <a:pt x="86321" y="85903"/>
                  </a:lnTo>
                  <a:lnTo>
                    <a:pt x="114698" y="80552"/>
                  </a:lnTo>
                  <a:lnTo>
                    <a:pt x="149843" y="74868"/>
                  </a:lnTo>
                  <a:lnTo>
                    <a:pt x="189501" y="68962"/>
                  </a:lnTo>
                  <a:lnTo>
                    <a:pt x="232167" y="62908"/>
                  </a:lnTo>
                  <a:lnTo>
                    <a:pt x="274017" y="56050"/>
                  </a:lnTo>
                  <a:lnTo>
                    <a:pt x="315322" y="48656"/>
                  </a:lnTo>
                  <a:lnTo>
                    <a:pt x="356265" y="40904"/>
                  </a:lnTo>
                  <a:lnTo>
                    <a:pt x="394849" y="32913"/>
                  </a:lnTo>
                  <a:lnTo>
                    <a:pt x="431860" y="24764"/>
                  </a:lnTo>
                  <a:lnTo>
                    <a:pt x="467824" y="16509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17"/>
            <p:cNvSpPr/>
            <p:nvPr>
              <p:custDataLst>
                <p:tags r:id="rId151"/>
              </p:custDataLst>
            </p:nvPr>
          </p:nvSpPr>
          <p:spPr>
            <a:xfrm>
              <a:off x="1073150" y="3314700"/>
              <a:ext cx="609601" cy="44451"/>
            </a:xfrm>
            <a:custGeom>
              <a:avLst/>
              <a:gdLst/>
              <a:ahLst/>
              <a:cxnLst/>
              <a:rect l="0" t="0" r="0" b="0"/>
              <a:pathLst>
                <a:path w="609601" h="44451">
                  <a:moveTo>
                    <a:pt x="0" y="44450"/>
                  </a:moveTo>
                  <a:lnTo>
                    <a:pt x="0" y="44450"/>
                  </a:lnTo>
                  <a:lnTo>
                    <a:pt x="36062" y="43744"/>
                  </a:lnTo>
                  <a:lnTo>
                    <a:pt x="79998" y="41079"/>
                  </a:lnTo>
                  <a:lnTo>
                    <a:pt x="109776" y="38675"/>
                  </a:lnTo>
                  <a:lnTo>
                    <a:pt x="143740" y="35661"/>
                  </a:lnTo>
                  <a:lnTo>
                    <a:pt x="180493" y="32240"/>
                  </a:lnTo>
                  <a:lnTo>
                    <a:pt x="222634" y="28549"/>
                  </a:lnTo>
                  <a:lnTo>
                    <a:pt x="268368" y="24677"/>
                  </a:lnTo>
                  <a:lnTo>
                    <a:pt x="316495" y="20685"/>
                  </a:lnTo>
                  <a:lnTo>
                    <a:pt x="362691" y="17318"/>
                  </a:lnTo>
                  <a:lnTo>
                    <a:pt x="407600" y="14367"/>
                  </a:lnTo>
                  <a:lnTo>
                    <a:pt x="451650" y="11695"/>
                  </a:lnTo>
                  <a:lnTo>
                    <a:pt x="488778" y="9208"/>
                  </a:lnTo>
                  <a:lnTo>
                    <a:pt x="521290" y="6844"/>
                  </a:lnTo>
                  <a:lnTo>
                    <a:pt x="550727" y="4563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18"/>
            <p:cNvSpPr/>
            <p:nvPr>
              <p:custDataLst>
                <p:tags r:id="rId152"/>
              </p:custDataLst>
            </p:nvPr>
          </p:nvSpPr>
          <p:spPr>
            <a:xfrm>
              <a:off x="1595256" y="3120741"/>
              <a:ext cx="170045" cy="28860"/>
            </a:xfrm>
            <a:custGeom>
              <a:avLst/>
              <a:gdLst/>
              <a:ahLst/>
              <a:cxnLst/>
              <a:rect l="0" t="0" r="0" b="0"/>
              <a:pathLst>
                <a:path w="170045" h="28860">
                  <a:moveTo>
                    <a:pt x="17644" y="28859"/>
                  </a:moveTo>
                  <a:lnTo>
                    <a:pt x="17644" y="28859"/>
                  </a:lnTo>
                  <a:lnTo>
                    <a:pt x="0" y="11215"/>
                  </a:lnTo>
                  <a:lnTo>
                    <a:pt x="31406" y="5722"/>
                  </a:lnTo>
                  <a:lnTo>
                    <a:pt x="78166" y="3424"/>
                  </a:lnTo>
                  <a:lnTo>
                    <a:pt x="125260" y="0"/>
                  </a:lnTo>
                  <a:lnTo>
                    <a:pt x="170044" y="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19"/>
            <p:cNvSpPr/>
            <p:nvPr>
              <p:custDataLst>
                <p:tags r:id="rId153"/>
              </p:custDataLst>
            </p:nvPr>
          </p:nvSpPr>
          <p:spPr>
            <a:xfrm>
              <a:off x="1648252" y="2916317"/>
              <a:ext cx="59899" cy="322184"/>
            </a:xfrm>
            <a:custGeom>
              <a:avLst/>
              <a:gdLst/>
              <a:ahLst/>
              <a:cxnLst/>
              <a:rect l="0" t="0" r="0" b="0"/>
              <a:pathLst>
                <a:path w="59899" h="322184">
                  <a:moveTo>
                    <a:pt x="59898" y="23733"/>
                  </a:moveTo>
                  <a:lnTo>
                    <a:pt x="59898" y="23733"/>
                  </a:lnTo>
                  <a:lnTo>
                    <a:pt x="36754" y="3960"/>
                  </a:lnTo>
                  <a:lnTo>
                    <a:pt x="23956" y="0"/>
                  </a:lnTo>
                  <a:lnTo>
                    <a:pt x="17348" y="955"/>
                  </a:lnTo>
                  <a:lnTo>
                    <a:pt x="14598" y="2198"/>
                  </a:lnTo>
                  <a:lnTo>
                    <a:pt x="9661" y="12986"/>
                  </a:lnTo>
                  <a:lnTo>
                    <a:pt x="2915" y="46419"/>
                  </a:lnTo>
                  <a:lnTo>
                    <a:pt x="0" y="80382"/>
                  </a:lnTo>
                  <a:lnTo>
                    <a:pt x="1056" y="121348"/>
                  </a:lnTo>
                  <a:lnTo>
                    <a:pt x="3878" y="165425"/>
                  </a:lnTo>
                  <a:lnTo>
                    <a:pt x="7483" y="208768"/>
                  </a:lnTo>
                  <a:lnTo>
                    <a:pt x="11438" y="246847"/>
                  </a:lnTo>
                  <a:lnTo>
                    <a:pt x="17631" y="293275"/>
                  </a:lnTo>
                  <a:lnTo>
                    <a:pt x="21798" y="32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20"/>
            <p:cNvSpPr/>
            <p:nvPr>
              <p:custDataLst>
                <p:tags r:id="rId154"/>
              </p:custDataLst>
            </p:nvPr>
          </p:nvSpPr>
          <p:spPr>
            <a:xfrm>
              <a:off x="1496620" y="3067050"/>
              <a:ext cx="64403" cy="136359"/>
            </a:xfrm>
            <a:custGeom>
              <a:avLst/>
              <a:gdLst/>
              <a:ahLst/>
              <a:cxnLst/>
              <a:rect l="0" t="0" r="0" b="0"/>
              <a:pathLst>
                <a:path w="64403" h="136359">
                  <a:moveTo>
                    <a:pt x="52780" y="38100"/>
                  </a:moveTo>
                  <a:lnTo>
                    <a:pt x="52780" y="38100"/>
                  </a:lnTo>
                  <a:lnTo>
                    <a:pt x="14121" y="26545"/>
                  </a:lnTo>
                  <a:lnTo>
                    <a:pt x="11485" y="26868"/>
                  </a:lnTo>
                  <a:lnTo>
                    <a:pt x="6675" y="29110"/>
                  </a:lnTo>
                  <a:lnTo>
                    <a:pt x="0" y="51193"/>
                  </a:lnTo>
                  <a:lnTo>
                    <a:pt x="296" y="81177"/>
                  </a:lnTo>
                  <a:lnTo>
                    <a:pt x="8223" y="109033"/>
                  </a:lnTo>
                  <a:lnTo>
                    <a:pt x="19509" y="128419"/>
                  </a:lnTo>
                  <a:lnTo>
                    <a:pt x="24249" y="132179"/>
                  </a:lnTo>
                  <a:lnTo>
                    <a:pt x="35161" y="136358"/>
                  </a:lnTo>
                  <a:lnTo>
                    <a:pt x="47066" y="134451"/>
                  </a:lnTo>
                  <a:lnTo>
                    <a:pt x="53204" y="131968"/>
                  </a:lnTo>
                  <a:lnTo>
                    <a:pt x="57296" y="128195"/>
                  </a:lnTo>
                  <a:lnTo>
                    <a:pt x="61843" y="118359"/>
                  </a:lnTo>
                  <a:lnTo>
                    <a:pt x="64402" y="100921"/>
                  </a:lnTo>
                  <a:lnTo>
                    <a:pt x="58419" y="78978"/>
                  </a:lnTo>
                  <a:lnTo>
                    <a:pt x="33502" y="38344"/>
                  </a:lnTo>
                  <a:lnTo>
                    <a:pt x="31982" y="23627"/>
                  </a:lnTo>
                  <a:lnTo>
                    <a:pt x="33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21"/>
            <p:cNvSpPr/>
            <p:nvPr>
              <p:custDataLst>
                <p:tags r:id="rId155"/>
              </p:custDataLst>
            </p:nvPr>
          </p:nvSpPr>
          <p:spPr>
            <a:xfrm>
              <a:off x="1359069" y="3095904"/>
              <a:ext cx="78140" cy="133082"/>
            </a:xfrm>
            <a:custGeom>
              <a:avLst/>
              <a:gdLst/>
              <a:ahLst/>
              <a:cxnLst/>
              <a:rect l="0" t="0" r="0" b="0"/>
              <a:pathLst>
                <a:path w="78140" h="133082">
                  <a:moveTo>
                    <a:pt x="56981" y="15596"/>
                  </a:moveTo>
                  <a:lnTo>
                    <a:pt x="56981" y="15596"/>
                  </a:lnTo>
                  <a:lnTo>
                    <a:pt x="56981" y="12225"/>
                  </a:lnTo>
                  <a:lnTo>
                    <a:pt x="55099" y="8689"/>
                  </a:lnTo>
                  <a:lnTo>
                    <a:pt x="48143" y="669"/>
                  </a:lnTo>
                  <a:lnTo>
                    <a:pt x="46150" y="0"/>
                  </a:lnTo>
                  <a:lnTo>
                    <a:pt x="44116" y="260"/>
                  </a:lnTo>
                  <a:lnTo>
                    <a:pt x="42054" y="1139"/>
                  </a:lnTo>
                  <a:lnTo>
                    <a:pt x="11778" y="46933"/>
                  </a:lnTo>
                  <a:lnTo>
                    <a:pt x="0" y="80855"/>
                  </a:lnTo>
                  <a:lnTo>
                    <a:pt x="141" y="99633"/>
                  </a:lnTo>
                  <a:lnTo>
                    <a:pt x="2154" y="107604"/>
                  </a:lnTo>
                  <a:lnTo>
                    <a:pt x="10036" y="120224"/>
                  </a:lnTo>
                  <a:lnTo>
                    <a:pt x="15101" y="125564"/>
                  </a:lnTo>
                  <a:lnTo>
                    <a:pt x="28255" y="131499"/>
                  </a:lnTo>
                  <a:lnTo>
                    <a:pt x="35713" y="133081"/>
                  </a:lnTo>
                  <a:lnTo>
                    <a:pt x="49645" y="131077"/>
                  </a:lnTo>
                  <a:lnTo>
                    <a:pt x="56324" y="128566"/>
                  </a:lnTo>
                  <a:lnTo>
                    <a:pt x="67507" y="118251"/>
                  </a:lnTo>
                  <a:lnTo>
                    <a:pt x="72465" y="111549"/>
                  </a:lnTo>
                  <a:lnTo>
                    <a:pt x="77974" y="92814"/>
                  </a:lnTo>
                  <a:lnTo>
                    <a:pt x="78139" y="46293"/>
                  </a:lnTo>
                  <a:lnTo>
                    <a:pt x="73285" y="25789"/>
                  </a:lnTo>
                  <a:lnTo>
                    <a:pt x="69967" y="23097"/>
                  </a:lnTo>
                  <a:lnTo>
                    <a:pt x="65638" y="22008"/>
                  </a:lnTo>
                  <a:lnTo>
                    <a:pt x="50631" y="2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22"/>
            <p:cNvSpPr/>
            <p:nvPr>
              <p:custDataLst>
                <p:tags r:id="rId156"/>
              </p:custDataLst>
            </p:nvPr>
          </p:nvSpPr>
          <p:spPr>
            <a:xfrm>
              <a:off x="1234592" y="3109885"/>
              <a:ext cx="98909" cy="120000"/>
            </a:xfrm>
            <a:custGeom>
              <a:avLst/>
              <a:gdLst/>
              <a:ahLst/>
              <a:cxnLst/>
              <a:rect l="0" t="0" r="0" b="0"/>
              <a:pathLst>
                <a:path w="98909" h="120000">
                  <a:moveTo>
                    <a:pt x="3658" y="39715"/>
                  </a:moveTo>
                  <a:lnTo>
                    <a:pt x="3658" y="39715"/>
                  </a:lnTo>
                  <a:lnTo>
                    <a:pt x="287" y="32973"/>
                  </a:lnTo>
                  <a:lnTo>
                    <a:pt x="0" y="30282"/>
                  </a:lnTo>
                  <a:lnTo>
                    <a:pt x="6408" y="11958"/>
                  </a:lnTo>
                  <a:lnTo>
                    <a:pt x="14052" y="4330"/>
                  </a:lnTo>
                  <a:lnTo>
                    <a:pt x="19054" y="1308"/>
                  </a:lnTo>
                  <a:lnTo>
                    <a:pt x="23800" y="0"/>
                  </a:lnTo>
                  <a:lnTo>
                    <a:pt x="32836" y="427"/>
                  </a:lnTo>
                  <a:lnTo>
                    <a:pt x="41555" y="6731"/>
                  </a:lnTo>
                  <a:lnTo>
                    <a:pt x="50135" y="18705"/>
                  </a:lnTo>
                  <a:lnTo>
                    <a:pt x="58651" y="38139"/>
                  </a:lnTo>
                  <a:lnTo>
                    <a:pt x="61266" y="72880"/>
                  </a:lnTo>
                  <a:lnTo>
                    <a:pt x="55381" y="119999"/>
                  </a:lnTo>
                  <a:lnTo>
                    <a:pt x="54368" y="119343"/>
                  </a:lnTo>
                  <a:lnTo>
                    <a:pt x="51360" y="109207"/>
                  </a:lnTo>
                  <a:lnTo>
                    <a:pt x="52443" y="73554"/>
                  </a:lnTo>
                  <a:lnTo>
                    <a:pt x="63974" y="30613"/>
                  </a:lnTo>
                  <a:lnTo>
                    <a:pt x="73033" y="12621"/>
                  </a:lnTo>
                  <a:lnTo>
                    <a:pt x="77425" y="6836"/>
                  </a:lnTo>
                  <a:lnTo>
                    <a:pt x="81764" y="3684"/>
                  </a:lnTo>
                  <a:lnTo>
                    <a:pt x="86068" y="2289"/>
                  </a:lnTo>
                  <a:lnTo>
                    <a:pt x="98908" y="1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23"/>
            <p:cNvSpPr/>
            <p:nvPr>
              <p:custDataLst>
                <p:tags r:id="rId157"/>
              </p:custDataLst>
            </p:nvPr>
          </p:nvSpPr>
          <p:spPr>
            <a:xfrm>
              <a:off x="1111250" y="2887833"/>
              <a:ext cx="120378" cy="325372"/>
            </a:xfrm>
            <a:custGeom>
              <a:avLst/>
              <a:gdLst/>
              <a:ahLst/>
              <a:cxnLst/>
              <a:rect l="0" t="0" r="0" b="0"/>
              <a:pathLst>
                <a:path w="120378" h="325372">
                  <a:moveTo>
                    <a:pt x="0" y="71267"/>
                  </a:moveTo>
                  <a:lnTo>
                    <a:pt x="0" y="71267"/>
                  </a:lnTo>
                  <a:lnTo>
                    <a:pt x="0" y="67896"/>
                  </a:lnTo>
                  <a:lnTo>
                    <a:pt x="3371" y="75913"/>
                  </a:lnTo>
                  <a:lnTo>
                    <a:pt x="6467" y="119274"/>
                  </a:lnTo>
                  <a:lnTo>
                    <a:pt x="9459" y="151870"/>
                  </a:lnTo>
                  <a:lnTo>
                    <a:pt x="13141" y="187524"/>
                  </a:lnTo>
                  <a:lnTo>
                    <a:pt x="16424" y="224537"/>
                  </a:lnTo>
                  <a:lnTo>
                    <a:pt x="17883" y="262154"/>
                  </a:lnTo>
                  <a:lnTo>
                    <a:pt x="18704" y="302177"/>
                  </a:lnTo>
                  <a:lnTo>
                    <a:pt x="19004" y="325371"/>
                  </a:lnTo>
                  <a:lnTo>
                    <a:pt x="19020" y="325336"/>
                  </a:lnTo>
                  <a:lnTo>
                    <a:pt x="13974" y="290630"/>
                  </a:lnTo>
                  <a:lnTo>
                    <a:pt x="10209" y="252017"/>
                  </a:lnTo>
                  <a:lnTo>
                    <a:pt x="8923" y="226339"/>
                  </a:lnTo>
                  <a:lnTo>
                    <a:pt x="8065" y="197226"/>
                  </a:lnTo>
                  <a:lnTo>
                    <a:pt x="7493" y="165823"/>
                  </a:lnTo>
                  <a:lnTo>
                    <a:pt x="7818" y="137127"/>
                  </a:lnTo>
                  <a:lnTo>
                    <a:pt x="8740" y="110234"/>
                  </a:lnTo>
                  <a:lnTo>
                    <a:pt x="10940" y="65302"/>
                  </a:lnTo>
                  <a:lnTo>
                    <a:pt x="14234" y="21092"/>
                  </a:lnTo>
                  <a:lnTo>
                    <a:pt x="18321" y="9456"/>
                  </a:lnTo>
                  <a:lnTo>
                    <a:pt x="24841" y="1932"/>
                  </a:lnTo>
                  <a:lnTo>
                    <a:pt x="38087" y="0"/>
                  </a:lnTo>
                  <a:lnTo>
                    <a:pt x="55027" y="2904"/>
                  </a:lnTo>
                  <a:lnTo>
                    <a:pt x="71964" y="11250"/>
                  </a:lnTo>
                  <a:lnTo>
                    <a:pt x="97366" y="34591"/>
                  </a:lnTo>
                  <a:lnTo>
                    <a:pt x="116025" y="63850"/>
                  </a:lnTo>
                  <a:lnTo>
                    <a:pt x="120241" y="84433"/>
                  </a:lnTo>
                  <a:lnTo>
                    <a:pt x="120377" y="94861"/>
                  </a:lnTo>
                  <a:lnTo>
                    <a:pt x="113003" y="113974"/>
                  </a:lnTo>
                  <a:lnTo>
                    <a:pt x="91103" y="140600"/>
                  </a:lnTo>
                  <a:lnTo>
                    <a:pt x="72240" y="155704"/>
                  </a:lnTo>
                  <a:lnTo>
                    <a:pt x="37030" y="169268"/>
                  </a:lnTo>
                  <a:lnTo>
                    <a:pt x="19050" y="17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776"/>
          <p:cNvGrpSpPr/>
          <p:nvPr/>
        </p:nvGrpSpPr>
        <p:grpSpPr>
          <a:xfrm>
            <a:off x="2546350" y="2940050"/>
            <a:ext cx="850901" cy="421118"/>
            <a:chOff x="2546350" y="2940050"/>
            <a:chExt cx="850901" cy="421118"/>
          </a:xfrm>
        </p:grpSpPr>
        <p:sp>
          <p:nvSpPr>
            <p:cNvPr id="197" name="SMARTInkShape-4224"/>
            <p:cNvSpPr/>
            <p:nvPr>
              <p:custDataLst>
                <p:tags r:id="rId144"/>
              </p:custDataLst>
            </p:nvPr>
          </p:nvSpPr>
          <p:spPr>
            <a:xfrm>
              <a:off x="3251200" y="29400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1113" y="6350"/>
                  </a:lnTo>
                  <a:lnTo>
                    <a:pt x="71189" y="5644"/>
                  </a:lnTo>
                  <a:lnTo>
                    <a:pt x="108074" y="29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25"/>
            <p:cNvSpPr/>
            <p:nvPr>
              <p:custDataLst>
                <p:tags r:id="rId145"/>
              </p:custDataLst>
            </p:nvPr>
          </p:nvSpPr>
          <p:spPr>
            <a:xfrm>
              <a:off x="2955649" y="3082033"/>
              <a:ext cx="130583" cy="227632"/>
            </a:xfrm>
            <a:custGeom>
              <a:avLst/>
              <a:gdLst/>
              <a:ahLst/>
              <a:cxnLst/>
              <a:rect l="0" t="0" r="0" b="0"/>
              <a:pathLst>
                <a:path w="130583" h="227632">
                  <a:moveTo>
                    <a:pt x="22501" y="29467"/>
                  </a:moveTo>
                  <a:lnTo>
                    <a:pt x="22501" y="29467"/>
                  </a:lnTo>
                  <a:lnTo>
                    <a:pt x="22501" y="0"/>
                  </a:lnTo>
                  <a:lnTo>
                    <a:pt x="22501" y="1789"/>
                  </a:lnTo>
                  <a:lnTo>
                    <a:pt x="8686" y="42067"/>
                  </a:lnTo>
                  <a:lnTo>
                    <a:pt x="534" y="84000"/>
                  </a:lnTo>
                  <a:lnTo>
                    <a:pt x="0" y="130291"/>
                  </a:lnTo>
                  <a:lnTo>
                    <a:pt x="8073" y="173406"/>
                  </a:lnTo>
                  <a:lnTo>
                    <a:pt x="18205" y="197156"/>
                  </a:lnTo>
                  <a:lnTo>
                    <a:pt x="29764" y="212416"/>
                  </a:lnTo>
                  <a:lnTo>
                    <a:pt x="43838" y="222020"/>
                  </a:lnTo>
                  <a:lnTo>
                    <a:pt x="51542" y="225569"/>
                  </a:lnTo>
                  <a:lnTo>
                    <a:pt x="67629" y="227631"/>
                  </a:lnTo>
                  <a:lnTo>
                    <a:pt x="75870" y="227193"/>
                  </a:lnTo>
                  <a:lnTo>
                    <a:pt x="92552" y="219181"/>
                  </a:lnTo>
                  <a:lnTo>
                    <a:pt x="107962" y="205506"/>
                  </a:lnTo>
                  <a:lnTo>
                    <a:pt x="119515" y="187670"/>
                  </a:lnTo>
                  <a:lnTo>
                    <a:pt x="130582" y="147681"/>
                  </a:lnTo>
                  <a:lnTo>
                    <a:pt x="130274" y="114462"/>
                  </a:lnTo>
                  <a:lnTo>
                    <a:pt x="122167" y="67586"/>
                  </a:lnTo>
                  <a:lnTo>
                    <a:pt x="110157" y="33626"/>
                  </a:lnTo>
                  <a:lnTo>
                    <a:pt x="105439" y="27787"/>
                  </a:lnTo>
                  <a:lnTo>
                    <a:pt x="103193" y="26231"/>
                  </a:lnTo>
                  <a:lnTo>
                    <a:pt x="102401" y="26604"/>
                  </a:lnTo>
                  <a:lnTo>
                    <a:pt x="105051" y="3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26"/>
            <p:cNvSpPr/>
            <p:nvPr>
              <p:custDataLst>
                <p:tags r:id="rId146"/>
              </p:custDataLst>
            </p:nvPr>
          </p:nvSpPr>
          <p:spPr>
            <a:xfrm>
              <a:off x="2546350" y="32067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23597" y="22520"/>
                  </a:lnTo>
                  <a:lnTo>
                    <a:pt x="53997" y="15183"/>
                  </a:lnTo>
                  <a:lnTo>
                    <a:pt x="90321" y="9570"/>
                  </a:lnTo>
                  <a:lnTo>
                    <a:pt x="127632" y="47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27"/>
            <p:cNvSpPr/>
            <p:nvPr>
              <p:custDataLst>
                <p:tags r:id="rId147"/>
              </p:custDataLst>
            </p:nvPr>
          </p:nvSpPr>
          <p:spPr>
            <a:xfrm>
              <a:off x="2597334" y="3020407"/>
              <a:ext cx="139517" cy="340761"/>
            </a:xfrm>
            <a:custGeom>
              <a:avLst/>
              <a:gdLst/>
              <a:ahLst/>
              <a:cxnLst/>
              <a:rect l="0" t="0" r="0" b="0"/>
              <a:pathLst>
                <a:path w="139517" h="340761">
                  <a:moveTo>
                    <a:pt x="18866" y="135543"/>
                  </a:moveTo>
                  <a:lnTo>
                    <a:pt x="18866" y="135543"/>
                  </a:lnTo>
                  <a:lnTo>
                    <a:pt x="24333" y="130076"/>
                  </a:lnTo>
                  <a:lnTo>
                    <a:pt x="24954" y="139568"/>
                  </a:lnTo>
                  <a:lnTo>
                    <a:pt x="20095" y="173994"/>
                  </a:lnTo>
                  <a:lnTo>
                    <a:pt x="13664" y="218511"/>
                  </a:lnTo>
                  <a:lnTo>
                    <a:pt x="6911" y="255908"/>
                  </a:lnTo>
                  <a:lnTo>
                    <a:pt x="1918" y="303146"/>
                  </a:lnTo>
                  <a:lnTo>
                    <a:pt x="0" y="340760"/>
                  </a:lnTo>
                  <a:lnTo>
                    <a:pt x="5628" y="319726"/>
                  </a:lnTo>
                  <a:lnTo>
                    <a:pt x="12042" y="289134"/>
                  </a:lnTo>
                  <a:lnTo>
                    <a:pt x="15022" y="266159"/>
                  </a:lnTo>
                  <a:lnTo>
                    <a:pt x="17715" y="238848"/>
                  </a:lnTo>
                  <a:lnTo>
                    <a:pt x="20215" y="208646"/>
                  </a:lnTo>
                  <a:lnTo>
                    <a:pt x="24704" y="176518"/>
                  </a:lnTo>
                  <a:lnTo>
                    <a:pt x="30519" y="143104"/>
                  </a:lnTo>
                  <a:lnTo>
                    <a:pt x="37218" y="108834"/>
                  </a:lnTo>
                  <a:lnTo>
                    <a:pt x="43801" y="81048"/>
                  </a:lnTo>
                  <a:lnTo>
                    <a:pt x="56759" y="37004"/>
                  </a:lnTo>
                  <a:lnTo>
                    <a:pt x="67822" y="1021"/>
                  </a:lnTo>
                  <a:lnTo>
                    <a:pt x="69848" y="0"/>
                  </a:lnTo>
                  <a:lnTo>
                    <a:pt x="71904" y="731"/>
                  </a:lnTo>
                  <a:lnTo>
                    <a:pt x="86048" y="40919"/>
                  </a:lnTo>
                  <a:lnTo>
                    <a:pt x="96702" y="80788"/>
                  </a:lnTo>
                  <a:lnTo>
                    <a:pt x="106612" y="122967"/>
                  </a:lnTo>
                  <a:lnTo>
                    <a:pt x="115720" y="165231"/>
                  </a:lnTo>
                  <a:lnTo>
                    <a:pt x="124471" y="207534"/>
                  </a:lnTo>
                  <a:lnTo>
                    <a:pt x="131183" y="242328"/>
                  </a:lnTo>
                  <a:lnTo>
                    <a:pt x="137870" y="289045"/>
                  </a:lnTo>
                  <a:lnTo>
                    <a:pt x="139516" y="30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777"/>
          <p:cNvGrpSpPr/>
          <p:nvPr/>
        </p:nvGrpSpPr>
        <p:grpSpPr>
          <a:xfrm>
            <a:off x="3309233" y="2928538"/>
            <a:ext cx="1573918" cy="380844"/>
            <a:chOff x="3309233" y="2928538"/>
            <a:chExt cx="1573918" cy="380844"/>
          </a:xfrm>
        </p:grpSpPr>
        <p:sp>
          <p:nvSpPr>
            <p:cNvPr id="202" name="SMARTInkShape-4228"/>
            <p:cNvSpPr/>
            <p:nvPr>
              <p:custDataLst>
                <p:tags r:id="rId138"/>
              </p:custDataLst>
            </p:nvPr>
          </p:nvSpPr>
          <p:spPr>
            <a:xfrm>
              <a:off x="3309233" y="318770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4660" y="22912"/>
                  </a:lnTo>
                  <a:lnTo>
                    <a:pt x="85362" y="13452"/>
                  </a:lnTo>
                  <a:lnTo>
                    <a:pt x="129695" y="338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29"/>
            <p:cNvSpPr/>
            <p:nvPr>
              <p:custDataLst>
                <p:tags r:id="rId139"/>
              </p:custDataLst>
            </p:nvPr>
          </p:nvSpPr>
          <p:spPr>
            <a:xfrm>
              <a:off x="3315062" y="3037091"/>
              <a:ext cx="118675" cy="272291"/>
            </a:xfrm>
            <a:custGeom>
              <a:avLst/>
              <a:gdLst/>
              <a:ahLst/>
              <a:cxnLst/>
              <a:rect l="0" t="0" r="0" b="0"/>
              <a:pathLst>
                <a:path w="118675" h="272291">
                  <a:moveTo>
                    <a:pt x="18688" y="74409"/>
                  </a:moveTo>
                  <a:lnTo>
                    <a:pt x="18688" y="74409"/>
                  </a:lnTo>
                  <a:lnTo>
                    <a:pt x="16806" y="120548"/>
                  </a:lnTo>
                  <a:lnTo>
                    <a:pt x="11780" y="165691"/>
                  </a:lnTo>
                  <a:lnTo>
                    <a:pt x="5823" y="212933"/>
                  </a:lnTo>
                  <a:lnTo>
                    <a:pt x="860" y="259659"/>
                  </a:lnTo>
                  <a:lnTo>
                    <a:pt x="0" y="272290"/>
                  </a:lnTo>
                  <a:lnTo>
                    <a:pt x="584" y="271947"/>
                  </a:lnTo>
                  <a:lnTo>
                    <a:pt x="4779" y="258528"/>
                  </a:lnTo>
                  <a:lnTo>
                    <a:pt x="10490" y="220293"/>
                  </a:lnTo>
                  <a:lnTo>
                    <a:pt x="14574" y="177111"/>
                  </a:lnTo>
                  <a:lnTo>
                    <a:pt x="18062" y="152049"/>
                  </a:lnTo>
                  <a:lnTo>
                    <a:pt x="22504" y="125464"/>
                  </a:lnTo>
                  <a:lnTo>
                    <a:pt x="27582" y="97862"/>
                  </a:lnTo>
                  <a:lnTo>
                    <a:pt x="38869" y="55905"/>
                  </a:lnTo>
                  <a:lnTo>
                    <a:pt x="53360" y="16009"/>
                  </a:lnTo>
                  <a:lnTo>
                    <a:pt x="59498" y="3298"/>
                  </a:lnTo>
                  <a:lnTo>
                    <a:pt x="62122" y="896"/>
                  </a:lnTo>
                  <a:lnTo>
                    <a:pt x="64577" y="0"/>
                  </a:lnTo>
                  <a:lnTo>
                    <a:pt x="67625" y="2931"/>
                  </a:lnTo>
                  <a:lnTo>
                    <a:pt x="74775" y="15595"/>
                  </a:lnTo>
                  <a:lnTo>
                    <a:pt x="86733" y="56042"/>
                  </a:lnTo>
                  <a:lnTo>
                    <a:pt x="95026" y="90235"/>
                  </a:lnTo>
                  <a:lnTo>
                    <a:pt x="102711" y="125892"/>
                  </a:lnTo>
                  <a:lnTo>
                    <a:pt x="108477" y="160555"/>
                  </a:lnTo>
                  <a:lnTo>
                    <a:pt x="115691" y="205061"/>
                  </a:lnTo>
                  <a:lnTo>
                    <a:pt x="118674" y="240701"/>
                  </a:lnTo>
                  <a:lnTo>
                    <a:pt x="113938" y="252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30"/>
            <p:cNvSpPr/>
            <p:nvPr>
              <p:custDataLst>
                <p:tags r:id="rId140"/>
              </p:custDataLst>
            </p:nvPr>
          </p:nvSpPr>
          <p:spPr>
            <a:xfrm>
              <a:off x="4838700" y="32448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23480" y="31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31"/>
            <p:cNvSpPr/>
            <p:nvPr>
              <p:custDataLst>
                <p:tags r:id="rId141"/>
              </p:custDataLst>
            </p:nvPr>
          </p:nvSpPr>
          <p:spPr>
            <a:xfrm>
              <a:off x="4122915" y="2928538"/>
              <a:ext cx="607836" cy="309963"/>
            </a:xfrm>
            <a:custGeom>
              <a:avLst/>
              <a:gdLst/>
              <a:ahLst/>
              <a:cxnLst/>
              <a:rect l="0" t="0" r="0" b="0"/>
              <a:pathLst>
                <a:path w="607836" h="309963">
                  <a:moveTo>
                    <a:pt x="10935" y="309962"/>
                  </a:moveTo>
                  <a:lnTo>
                    <a:pt x="10935" y="309962"/>
                  </a:lnTo>
                  <a:lnTo>
                    <a:pt x="0" y="309962"/>
                  </a:lnTo>
                  <a:lnTo>
                    <a:pt x="11019" y="308080"/>
                  </a:lnTo>
                  <a:lnTo>
                    <a:pt x="46465" y="304495"/>
                  </a:lnTo>
                  <a:lnTo>
                    <a:pt x="92018" y="300502"/>
                  </a:lnTo>
                  <a:lnTo>
                    <a:pt x="127405" y="298702"/>
                  </a:lnTo>
                  <a:lnTo>
                    <a:pt x="162889" y="297197"/>
                  </a:lnTo>
                  <a:lnTo>
                    <a:pt x="208515" y="292382"/>
                  </a:lnTo>
                  <a:lnTo>
                    <a:pt x="247319" y="285341"/>
                  </a:lnTo>
                  <a:lnTo>
                    <a:pt x="247547" y="285082"/>
                  </a:lnTo>
                  <a:lnTo>
                    <a:pt x="246993" y="284908"/>
                  </a:lnTo>
                  <a:lnTo>
                    <a:pt x="230050" y="271634"/>
                  </a:lnTo>
                  <a:lnTo>
                    <a:pt x="222149" y="259531"/>
                  </a:lnTo>
                  <a:lnTo>
                    <a:pt x="213139" y="223367"/>
                  </a:lnTo>
                  <a:lnTo>
                    <a:pt x="208283" y="185397"/>
                  </a:lnTo>
                  <a:lnTo>
                    <a:pt x="204479" y="142416"/>
                  </a:lnTo>
                  <a:lnTo>
                    <a:pt x="202787" y="102147"/>
                  </a:lnTo>
                  <a:lnTo>
                    <a:pt x="202036" y="68727"/>
                  </a:lnTo>
                  <a:lnTo>
                    <a:pt x="201554" y="22893"/>
                  </a:lnTo>
                  <a:lnTo>
                    <a:pt x="203369" y="11161"/>
                  </a:lnTo>
                  <a:lnTo>
                    <a:pt x="204841" y="7044"/>
                  </a:lnTo>
                  <a:lnTo>
                    <a:pt x="207233" y="4300"/>
                  </a:lnTo>
                  <a:lnTo>
                    <a:pt x="213655" y="1251"/>
                  </a:lnTo>
                  <a:lnTo>
                    <a:pt x="250965" y="0"/>
                  </a:lnTo>
                  <a:lnTo>
                    <a:pt x="296622" y="5435"/>
                  </a:lnTo>
                  <a:lnTo>
                    <a:pt x="334286" y="14455"/>
                  </a:lnTo>
                  <a:lnTo>
                    <a:pt x="381674" y="34805"/>
                  </a:lnTo>
                  <a:lnTo>
                    <a:pt x="415784" y="65451"/>
                  </a:lnTo>
                  <a:lnTo>
                    <a:pt x="427229" y="90988"/>
                  </a:lnTo>
                  <a:lnTo>
                    <a:pt x="430905" y="119507"/>
                  </a:lnTo>
                  <a:lnTo>
                    <a:pt x="424334" y="165885"/>
                  </a:lnTo>
                  <a:lnTo>
                    <a:pt x="410707" y="205654"/>
                  </a:lnTo>
                  <a:lnTo>
                    <a:pt x="400060" y="243902"/>
                  </a:lnTo>
                  <a:lnTo>
                    <a:pt x="400879" y="247577"/>
                  </a:lnTo>
                  <a:lnTo>
                    <a:pt x="405553" y="253543"/>
                  </a:lnTo>
                  <a:lnTo>
                    <a:pt x="414215" y="256665"/>
                  </a:lnTo>
                  <a:lnTo>
                    <a:pt x="453878" y="258669"/>
                  </a:lnTo>
                  <a:lnTo>
                    <a:pt x="499816" y="255645"/>
                  </a:lnTo>
                  <a:lnTo>
                    <a:pt x="545804" y="250281"/>
                  </a:lnTo>
                  <a:lnTo>
                    <a:pt x="591923" y="247216"/>
                  </a:lnTo>
                  <a:lnTo>
                    <a:pt x="607835" y="24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232"/>
            <p:cNvSpPr/>
            <p:nvPr>
              <p:custDataLst>
                <p:tags r:id="rId142"/>
              </p:custDataLst>
            </p:nvPr>
          </p:nvSpPr>
          <p:spPr>
            <a:xfrm>
              <a:off x="3730429" y="3225800"/>
              <a:ext cx="206572" cy="22709"/>
            </a:xfrm>
            <a:custGeom>
              <a:avLst/>
              <a:gdLst/>
              <a:ahLst/>
              <a:cxnLst/>
              <a:rect l="0" t="0" r="0" b="0"/>
              <a:pathLst>
                <a:path w="20657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3" y="22708"/>
                  </a:lnTo>
                  <a:lnTo>
                    <a:pt x="41944" y="18758"/>
                  </a:lnTo>
                  <a:lnTo>
                    <a:pt x="84964" y="14103"/>
                  </a:lnTo>
                  <a:lnTo>
                    <a:pt x="117010" y="10266"/>
                  </a:lnTo>
                  <a:lnTo>
                    <a:pt x="151949" y="620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233"/>
            <p:cNvSpPr/>
            <p:nvPr>
              <p:custDataLst>
                <p:tags r:id="rId143"/>
              </p:custDataLst>
            </p:nvPr>
          </p:nvSpPr>
          <p:spPr>
            <a:xfrm>
              <a:off x="3733800" y="3154814"/>
              <a:ext cx="139701" cy="13837"/>
            </a:xfrm>
            <a:custGeom>
              <a:avLst/>
              <a:gdLst/>
              <a:ahLst/>
              <a:cxnLst/>
              <a:rect l="0" t="0" r="0" b="0"/>
              <a:pathLst>
                <a:path w="139701" h="13837">
                  <a:moveTo>
                    <a:pt x="0" y="13836"/>
                  </a:moveTo>
                  <a:lnTo>
                    <a:pt x="0" y="13836"/>
                  </a:lnTo>
                  <a:lnTo>
                    <a:pt x="3371" y="10465"/>
                  </a:lnTo>
                  <a:lnTo>
                    <a:pt x="49459" y="1006"/>
                  </a:lnTo>
                  <a:lnTo>
                    <a:pt x="88502" y="0"/>
                  </a:lnTo>
                  <a:lnTo>
                    <a:pt x="139700" y="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778"/>
          <p:cNvGrpSpPr/>
          <p:nvPr/>
        </p:nvGrpSpPr>
        <p:grpSpPr>
          <a:xfrm>
            <a:off x="5588000" y="2953025"/>
            <a:ext cx="795018" cy="355326"/>
            <a:chOff x="5588000" y="2953025"/>
            <a:chExt cx="795018" cy="355326"/>
          </a:xfrm>
        </p:grpSpPr>
        <p:sp>
          <p:nvSpPr>
            <p:cNvPr id="209" name="SMARTInkShape-4234"/>
            <p:cNvSpPr/>
            <p:nvPr>
              <p:custDataLst>
                <p:tags r:id="rId133"/>
              </p:custDataLst>
            </p:nvPr>
          </p:nvSpPr>
          <p:spPr>
            <a:xfrm>
              <a:off x="6280768" y="2967271"/>
              <a:ext cx="102250" cy="279347"/>
            </a:xfrm>
            <a:custGeom>
              <a:avLst/>
              <a:gdLst/>
              <a:ahLst/>
              <a:cxnLst/>
              <a:rect l="0" t="0" r="0" b="0"/>
              <a:pathLst>
                <a:path w="102250" h="279347">
                  <a:moveTo>
                    <a:pt x="81932" y="195029"/>
                  </a:moveTo>
                  <a:lnTo>
                    <a:pt x="81932" y="195029"/>
                  </a:lnTo>
                  <a:lnTo>
                    <a:pt x="80521" y="153116"/>
                  </a:lnTo>
                  <a:lnTo>
                    <a:pt x="75190" y="142064"/>
                  </a:lnTo>
                  <a:lnTo>
                    <a:pt x="71088" y="138552"/>
                  </a:lnTo>
                  <a:lnTo>
                    <a:pt x="60884" y="134650"/>
                  </a:lnTo>
                  <a:lnTo>
                    <a:pt x="45531" y="140442"/>
                  </a:lnTo>
                  <a:lnTo>
                    <a:pt x="28359" y="153835"/>
                  </a:lnTo>
                  <a:lnTo>
                    <a:pt x="8203" y="185175"/>
                  </a:lnTo>
                  <a:lnTo>
                    <a:pt x="245" y="208994"/>
                  </a:lnTo>
                  <a:lnTo>
                    <a:pt x="0" y="231810"/>
                  </a:lnTo>
                  <a:lnTo>
                    <a:pt x="1911" y="242833"/>
                  </a:lnTo>
                  <a:lnTo>
                    <a:pt x="11560" y="260725"/>
                  </a:lnTo>
                  <a:lnTo>
                    <a:pt x="23844" y="273616"/>
                  </a:lnTo>
                  <a:lnTo>
                    <a:pt x="34008" y="279346"/>
                  </a:lnTo>
                  <a:lnTo>
                    <a:pt x="40104" y="278051"/>
                  </a:lnTo>
                  <a:lnTo>
                    <a:pt x="54405" y="269087"/>
                  </a:lnTo>
                  <a:lnTo>
                    <a:pt x="74951" y="241431"/>
                  </a:lnTo>
                  <a:lnTo>
                    <a:pt x="84238" y="210948"/>
                  </a:lnTo>
                  <a:lnTo>
                    <a:pt x="90013" y="170354"/>
                  </a:lnTo>
                  <a:lnTo>
                    <a:pt x="91552" y="144712"/>
                  </a:lnTo>
                  <a:lnTo>
                    <a:pt x="92578" y="117035"/>
                  </a:lnTo>
                  <a:lnTo>
                    <a:pt x="94674" y="90822"/>
                  </a:lnTo>
                  <a:lnTo>
                    <a:pt x="97483" y="65585"/>
                  </a:lnTo>
                  <a:lnTo>
                    <a:pt x="102249" y="23904"/>
                  </a:lnTo>
                  <a:lnTo>
                    <a:pt x="102016" y="3027"/>
                  </a:lnTo>
                  <a:lnTo>
                    <a:pt x="100965" y="0"/>
                  </a:lnTo>
                  <a:lnTo>
                    <a:pt x="99560" y="804"/>
                  </a:lnTo>
                  <a:lnTo>
                    <a:pt x="82122" y="35857"/>
                  </a:lnTo>
                  <a:lnTo>
                    <a:pt x="73079" y="72780"/>
                  </a:lnTo>
                  <a:lnTo>
                    <a:pt x="67414" y="116707"/>
                  </a:lnTo>
                  <a:lnTo>
                    <a:pt x="64896" y="162101"/>
                  </a:lnTo>
                  <a:lnTo>
                    <a:pt x="65659" y="198739"/>
                  </a:lnTo>
                  <a:lnTo>
                    <a:pt x="69232" y="245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235"/>
            <p:cNvSpPr/>
            <p:nvPr>
              <p:custDataLst>
                <p:tags r:id="rId134"/>
              </p:custDataLst>
            </p:nvPr>
          </p:nvSpPr>
          <p:spPr>
            <a:xfrm>
              <a:off x="6159762" y="3120636"/>
              <a:ext cx="88639" cy="124215"/>
            </a:xfrm>
            <a:custGeom>
              <a:avLst/>
              <a:gdLst/>
              <a:ahLst/>
              <a:cxnLst/>
              <a:rect l="0" t="0" r="0" b="0"/>
              <a:pathLst>
                <a:path w="88639" h="124215">
                  <a:moveTo>
                    <a:pt x="6088" y="28964"/>
                  </a:moveTo>
                  <a:lnTo>
                    <a:pt x="6088" y="28964"/>
                  </a:lnTo>
                  <a:lnTo>
                    <a:pt x="1062" y="17031"/>
                  </a:lnTo>
                  <a:lnTo>
                    <a:pt x="326" y="13783"/>
                  </a:lnTo>
                  <a:lnTo>
                    <a:pt x="130" y="13904"/>
                  </a:lnTo>
                  <a:lnTo>
                    <a:pt x="0" y="14691"/>
                  </a:lnTo>
                  <a:lnTo>
                    <a:pt x="8599" y="52754"/>
                  </a:lnTo>
                  <a:lnTo>
                    <a:pt x="12385" y="93269"/>
                  </a:lnTo>
                  <a:lnTo>
                    <a:pt x="15872" y="114105"/>
                  </a:lnTo>
                  <a:lnTo>
                    <a:pt x="15433" y="117474"/>
                  </a:lnTo>
                  <a:lnTo>
                    <a:pt x="14435" y="119721"/>
                  </a:lnTo>
                  <a:lnTo>
                    <a:pt x="9658" y="99286"/>
                  </a:lnTo>
                  <a:lnTo>
                    <a:pt x="10517" y="58580"/>
                  </a:lnTo>
                  <a:lnTo>
                    <a:pt x="21982" y="24255"/>
                  </a:lnTo>
                  <a:lnTo>
                    <a:pt x="35413" y="2952"/>
                  </a:lnTo>
                  <a:lnTo>
                    <a:pt x="40455" y="334"/>
                  </a:lnTo>
                  <a:lnTo>
                    <a:pt x="45932" y="0"/>
                  </a:lnTo>
                  <a:lnTo>
                    <a:pt x="51701" y="1188"/>
                  </a:lnTo>
                  <a:lnTo>
                    <a:pt x="61873" y="10034"/>
                  </a:lnTo>
                  <a:lnTo>
                    <a:pt x="66562" y="16344"/>
                  </a:lnTo>
                  <a:lnTo>
                    <a:pt x="71771" y="32763"/>
                  </a:lnTo>
                  <a:lnTo>
                    <a:pt x="78485" y="72048"/>
                  </a:lnTo>
                  <a:lnTo>
                    <a:pt x="83669" y="111761"/>
                  </a:lnTo>
                  <a:lnTo>
                    <a:pt x="88638" y="12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236"/>
            <p:cNvSpPr/>
            <p:nvPr>
              <p:custDataLst>
                <p:tags r:id="rId135"/>
              </p:custDataLst>
            </p:nvPr>
          </p:nvSpPr>
          <p:spPr>
            <a:xfrm>
              <a:off x="5990991" y="3124908"/>
              <a:ext cx="136760" cy="157353"/>
            </a:xfrm>
            <a:custGeom>
              <a:avLst/>
              <a:gdLst/>
              <a:ahLst/>
              <a:cxnLst/>
              <a:rect l="0" t="0" r="0" b="0"/>
              <a:pathLst>
                <a:path w="136760" h="157353">
                  <a:moveTo>
                    <a:pt x="105009" y="37392"/>
                  </a:moveTo>
                  <a:lnTo>
                    <a:pt x="105009" y="37392"/>
                  </a:lnTo>
                  <a:lnTo>
                    <a:pt x="105009" y="34021"/>
                  </a:lnTo>
                  <a:lnTo>
                    <a:pt x="103128" y="30485"/>
                  </a:lnTo>
                  <a:lnTo>
                    <a:pt x="101638" y="28554"/>
                  </a:lnTo>
                  <a:lnTo>
                    <a:pt x="99983" y="22645"/>
                  </a:lnTo>
                  <a:lnTo>
                    <a:pt x="97170" y="11385"/>
                  </a:lnTo>
                  <a:lnTo>
                    <a:pt x="95549" y="7354"/>
                  </a:lnTo>
                  <a:lnTo>
                    <a:pt x="93058" y="4667"/>
                  </a:lnTo>
                  <a:lnTo>
                    <a:pt x="86528" y="1681"/>
                  </a:lnTo>
                  <a:lnTo>
                    <a:pt x="78287" y="0"/>
                  </a:lnTo>
                  <a:lnTo>
                    <a:pt x="64636" y="2873"/>
                  </a:lnTo>
                  <a:lnTo>
                    <a:pt x="43814" y="14934"/>
                  </a:lnTo>
                  <a:lnTo>
                    <a:pt x="23143" y="42027"/>
                  </a:lnTo>
                  <a:lnTo>
                    <a:pt x="3674" y="88402"/>
                  </a:lnTo>
                  <a:lnTo>
                    <a:pt x="0" y="110628"/>
                  </a:lnTo>
                  <a:lnTo>
                    <a:pt x="4011" y="130384"/>
                  </a:lnTo>
                  <a:lnTo>
                    <a:pt x="8043" y="139603"/>
                  </a:lnTo>
                  <a:lnTo>
                    <a:pt x="20050" y="151728"/>
                  </a:lnTo>
                  <a:lnTo>
                    <a:pt x="27204" y="155949"/>
                  </a:lnTo>
                  <a:lnTo>
                    <a:pt x="34089" y="157352"/>
                  </a:lnTo>
                  <a:lnTo>
                    <a:pt x="47383" y="155148"/>
                  </a:lnTo>
                  <a:lnTo>
                    <a:pt x="60347" y="143820"/>
                  </a:lnTo>
                  <a:lnTo>
                    <a:pt x="66768" y="135861"/>
                  </a:lnTo>
                  <a:lnTo>
                    <a:pt x="79175" y="101062"/>
                  </a:lnTo>
                  <a:lnTo>
                    <a:pt x="83948" y="56100"/>
                  </a:lnTo>
                  <a:lnTo>
                    <a:pt x="89220" y="9076"/>
                  </a:lnTo>
                  <a:lnTo>
                    <a:pt x="87879" y="113"/>
                  </a:lnTo>
                  <a:lnTo>
                    <a:pt x="86534" y="544"/>
                  </a:lnTo>
                  <a:lnTo>
                    <a:pt x="83157" y="8550"/>
                  </a:lnTo>
                  <a:lnTo>
                    <a:pt x="81015" y="41755"/>
                  </a:lnTo>
                  <a:lnTo>
                    <a:pt x="88536" y="80404"/>
                  </a:lnTo>
                  <a:lnTo>
                    <a:pt x="100030" y="108683"/>
                  </a:lnTo>
                  <a:lnTo>
                    <a:pt x="106559" y="116819"/>
                  </a:lnTo>
                  <a:lnTo>
                    <a:pt x="110276" y="119977"/>
                  </a:lnTo>
                  <a:lnTo>
                    <a:pt x="114165" y="121377"/>
                  </a:lnTo>
                  <a:lnTo>
                    <a:pt x="122247" y="121050"/>
                  </a:lnTo>
                  <a:lnTo>
                    <a:pt x="125674" y="119270"/>
                  </a:lnTo>
                  <a:lnTo>
                    <a:pt x="136759" y="10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237"/>
            <p:cNvSpPr/>
            <p:nvPr>
              <p:custDataLst>
                <p:tags r:id="rId136"/>
              </p:custDataLst>
            </p:nvPr>
          </p:nvSpPr>
          <p:spPr>
            <a:xfrm>
              <a:off x="5597329" y="3155950"/>
              <a:ext cx="136722" cy="25401"/>
            </a:xfrm>
            <a:custGeom>
              <a:avLst/>
              <a:gdLst/>
              <a:ahLst/>
              <a:cxnLst/>
              <a:rect l="0" t="0" r="0" b="0"/>
              <a:pathLst>
                <a:path w="136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829" y="20331"/>
                  </a:lnTo>
                  <a:lnTo>
                    <a:pt x="20710" y="14569"/>
                  </a:lnTo>
                  <a:lnTo>
                    <a:pt x="62209" y="8393"/>
                  </a:lnTo>
                  <a:lnTo>
                    <a:pt x="98901" y="4201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238"/>
            <p:cNvSpPr/>
            <p:nvPr>
              <p:custDataLst>
                <p:tags r:id="rId137"/>
              </p:custDataLst>
            </p:nvPr>
          </p:nvSpPr>
          <p:spPr>
            <a:xfrm>
              <a:off x="5588000" y="2953025"/>
              <a:ext cx="177801" cy="355326"/>
            </a:xfrm>
            <a:custGeom>
              <a:avLst/>
              <a:gdLst/>
              <a:ahLst/>
              <a:cxnLst/>
              <a:rect l="0" t="0" r="0" b="0"/>
              <a:pathLst>
                <a:path w="177801" h="355326">
                  <a:moveTo>
                    <a:pt x="0" y="336275"/>
                  </a:moveTo>
                  <a:lnTo>
                    <a:pt x="0" y="336275"/>
                  </a:lnTo>
                  <a:lnTo>
                    <a:pt x="3371" y="311856"/>
                  </a:lnTo>
                  <a:lnTo>
                    <a:pt x="18951" y="268519"/>
                  </a:lnTo>
                  <a:lnTo>
                    <a:pt x="26039" y="245948"/>
                  </a:lnTo>
                  <a:lnTo>
                    <a:pt x="33587" y="219613"/>
                  </a:lnTo>
                  <a:lnTo>
                    <a:pt x="41442" y="190767"/>
                  </a:lnTo>
                  <a:lnTo>
                    <a:pt x="50206" y="160248"/>
                  </a:lnTo>
                  <a:lnTo>
                    <a:pt x="59576" y="128612"/>
                  </a:lnTo>
                  <a:lnTo>
                    <a:pt x="69350" y="96233"/>
                  </a:lnTo>
                  <a:lnTo>
                    <a:pt x="87738" y="48968"/>
                  </a:lnTo>
                  <a:lnTo>
                    <a:pt x="110802" y="1401"/>
                  </a:lnTo>
                  <a:lnTo>
                    <a:pt x="111968" y="137"/>
                  </a:lnTo>
                  <a:lnTo>
                    <a:pt x="112745" y="0"/>
                  </a:lnTo>
                  <a:lnTo>
                    <a:pt x="119768" y="38088"/>
                  </a:lnTo>
                  <a:lnTo>
                    <a:pt x="126373" y="75101"/>
                  </a:lnTo>
                  <a:lnTo>
                    <a:pt x="134012" y="121185"/>
                  </a:lnTo>
                  <a:lnTo>
                    <a:pt x="138025" y="146315"/>
                  </a:lnTo>
                  <a:lnTo>
                    <a:pt x="142816" y="171535"/>
                  </a:lnTo>
                  <a:lnTo>
                    <a:pt x="148127" y="196815"/>
                  </a:lnTo>
                  <a:lnTo>
                    <a:pt x="153785" y="222135"/>
                  </a:lnTo>
                  <a:lnTo>
                    <a:pt x="161953" y="265320"/>
                  </a:lnTo>
                  <a:lnTo>
                    <a:pt x="167934" y="300506"/>
                  </a:lnTo>
                  <a:lnTo>
                    <a:pt x="176361" y="345406"/>
                  </a:lnTo>
                  <a:lnTo>
                    <a:pt x="177800" y="355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779"/>
          <p:cNvGrpSpPr/>
          <p:nvPr/>
        </p:nvGrpSpPr>
        <p:grpSpPr>
          <a:xfrm>
            <a:off x="6745414" y="2882900"/>
            <a:ext cx="163387" cy="405218"/>
            <a:chOff x="6745414" y="2882900"/>
            <a:chExt cx="163387" cy="405218"/>
          </a:xfrm>
        </p:grpSpPr>
        <p:sp>
          <p:nvSpPr>
            <p:cNvPr id="215" name="SMARTInkShape-4239"/>
            <p:cNvSpPr/>
            <p:nvPr>
              <p:custDataLst>
                <p:tags r:id="rId130"/>
              </p:custDataLst>
            </p:nvPr>
          </p:nvSpPr>
          <p:spPr>
            <a:xfrm>
              <a:off x="6765729" y="2882900"/>
              <a:ext cx="143072" cy="19051"/>
            </a:xfrm>
            <a:custGeom>
              <a:avLst/>
              <a:gdLst/>
              <a:ahLst/>
              <a:cxnLst/>
              <a:rect l="0" t="0" r="0" b="0"/>
              <a:pathLst>
                <a:path w="1430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2308"/>
                  </a:lnTo>
                  <a:lnTo>
                    <a:pt x="1123" y="10322"/>
                  </a:lnTo>
                  <a:lnTo>
                    <a:pt x="8016" y="8115"/>
                  </a:lnTo>
                  <a:lnTo>
                    <a:pt x="44023" y="3502"/>
                  </a:lnTo>
                  <a:lnTo>
                    <a:pt x="80940" y="1556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240"/>
            <p:cNvSpPr/>
            <p:nvPr>
              <p:custDataLst>
                <p:tags r:id="rId131"/>
              </p:custDataLst>
            </p:nvPr>
          </p:nvSpPr>
          <p:spPr>
            <a:xfrm>
              <a:off x="6769100" y="31559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42063" y="19817"/>
                  </a:lnTo>
                  <a:lnTo>
                    <a:pt x="88192" y="110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241"/>
            <p:cNvSpPr/>
            <p:nvPr>
              <p:custDataLst>
                <p:tags r:id="rId132"/>
              </p:custDataLst>
            </p:nvPr>
          </p:nvSpPr>
          <p:spPr>
            <a:xfrm>
              <a:off x="6745414" y="2983251"/>
              <a:ext cx="140050" cy="304867"/>
            </a:xfrm>
            <a:custGeom>
              <a:avLst/>
              <a:gdLst/>
              <a:ahLst/>
              <a:cxnLst/>
              <a:rect l="0" t="0" r="0" b="0"/>
              <a:pathLst>
                <a:path w="140050" h="304867">
                  <a:moveTo>
                    <a:pt x="61786" y="115549"/>
                  </a:moveTo>
                  <a:lnTo>
                    <a:pt x="61786" y="115549"/>
                  </a:lnTo>
                  <a:lnTo>
                    <a:pt x="61786" y="110082"/>
                  </a:lnTo>
                  <a:lnTo>
                    <a:pt x="58415" y="145905"/>
                  </a:lnTo>
                  <a:lnTo>
                    <a:pt x="46206" y="183888"/>
                  </a:lnTo>
                  <a:lnTo>
                    <a:pt x="29183" y="229794"/>
                  </a:lnTo>
                  <a:lnTo>
                    <a:pt x="14104" y="272401"/>
                  </a:lnTo>
                  <a:lnTo>
                    <a:pt x="2142" y="302329"/>
                  </a:lnTo>
                  <a:lnTo>
                    <a:pt x="856" y="304275"/>
                  </a:lnTo>
                  <a:lnTo>
                    <a:pt x="0" y="304866"/>
                  </a:lnTo>
                  <a:lnTo>
                    <a:pt x="13833" y="272576"/>
                  </a:lnTo>
                  <a:lnTo>
                    <a:pt x="24951" y="239431"/>
                  </a:lnTo>
                  <a:lnTo>
                    <a:pt x="31585" y="216482"/>
                  </a:lnTo>
                  <a:lnTo>
                    <a:pt x="38830" y="189893"/>
                  </a:lnTo>
                  <a:lnTo>
                    <a:pt x="46481" y="160878"/>
                  </a:lnTo>
                  <a:lnTo>
                    <a:pt x="55816" y="130952"/>
                  </a:lnTo>
                  <a:lnTo>
                    <a:pt x="66273" y="100418"/>
                  </a:lnTo>
                  <a:lnTo>
                    <a:pt x="77477" y="69478"/>
                  </a:lnTo>
                  <a:lnTo>
                    <a:pt x="95571" y="29457"/>
                  </a:lnTo>
                  <a:lnTo>
                    <a:pt x="109257" y="7436"/>
                  </a:lnTo>
                  <a:lnTo>
                    <a:pt x="117691" y="0"/>
                  </a:lnTo>
                  <a:lnTo>
                    <a:pt x="121634" y="1828"/>
                  </a:lnTo>
                  <a:lnTo>
                    <a:pt x="129778" y="13266"/>
                  </a:lnTo>
                  <a:lnTo>
                    <a:pt x="138925" y="59765"/>
                  </a:lnTo>
                  <a:lnTo>
                    <a:pt x="140049" y="102750"/>
                  </a:lnTo>
                  <a:lnTo>
                    <a:pt x="138903" y="148666"/>
                  </a:lnTo>
                  <a:lnTo>
                    <a:pt x="138394" y="192592"/>
                  </a:lnTo>
                  <a:lnTo>
                    <a:pt x="134736" y="236762"/>
                  </a:lnTo>
                  <a:lnTo>
                    <a:pt x="131636" y="26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80"/>
          <p:cNvGrpSpPr/>
          <p:nvPr/>
        </p:nvGrpSpPr>
        <p:grpSpPr>
          <a:xfrm>
            <a:off x="7256542" y="3120293"/>
            <a:ext cx="388859" cy="148419"/>
            <a:chOff x="7256542" y="3120293"/>
            <a:chExt cx="388859" cy="148419"/>
          </a:xfrm>
        </p:grpSpPr>
        <p:sp>
          <p:nvSpPr>
            <p:cNvPr id="219" name="SMARTInkShape-4242"/>
            <p:cNvSpPr/>
            <p:nvPr>
              <p:custDataLst>
                <p:tags r:id="rId128"/>
              </p:custDataLst>
            </p:nvPr>
          </p:nvSpPr>
          <p:spPr>
            <a:xfrm>
              <a:off x="7410711" y="3125734"/>
              <a:ext cx="234690" cy="127081"/>
            </a:xfrm>
            <a:custGeom>
              <a:avLst/>
              <a:gdLst/>
              <a:ahLst/>
              <a:cxnLst/>
              <a:rect l="0" t="0" r="0" b="0"/>
              <a:pathLst>
                <a:path w="234690" h="127081">
                  <a:moveTo>
                    <a:pt x="6089" y="36566"/>
                  </a:moveTo>
                  <a:lnTo>
                    <a:pt x="6089" y="36566"/>
                  </a:lnTo>
                  <a:lnTo>
                    <a:pt x="0" y="6745"/>
                  </a:lnTo>
                  <a:lnTo>
                    <a:pt x="5499" y="7555"/>
                  </a:lnTo>
                  <a:lnTo>
                    <a:pt x="29648" y="17195"/>
                  </a:lnTo>
                  <a:lnTo>
                    <a:pt x="53364" y="35373"/>
                  </a:lnTo>
                  <a:lnTo>
                    <a:pt x="71523" y="58634"/>
                  </a:lnTo>
                  <a:lnTo>
                    <a:pt x="73701" y="66800"/>
                  </a:lnTo>
                  <a:lnTo>
                    <a:pt x="72357" y="83400"/>
                  </a:lnTo>
                  <a:lnTo>
                    <a:pt x="65175" y="98303"/>
                  </a:lnTo>
                  <a:lnTo>
                    <a:pt x="55632" y="109866"/>
                  </a:lnTo>
                  <a:lnTo>
                    <a:pt x="46687" y="115004"/>
                  </a:lnTo>
                  <a:lnTo>
                    <a:pt x="43032" y="114258"/>
                  </a:lnTo>
                  <a:lnTo>
                    <a:pt x="39890" y="111644"/>
                  </a:lnTo>
                  <a:lnTo>
                    <a:pt x="37089" y="107785"/>
                  </a:lnTo>
                  <a:lnTo>
                    <a:pt x="39890" y="75385"/>
                  </a:lnTo>
                  <a:lnTo>
                    <a:pt x="51685" y="51467"/>
                  </a:lnTo>
                  <a:lnTo>
                    <a:pt x="67981" y="31900"/>
                  </a:lnTo>
                  <a:lnTo>
                    <a:pt x="103130" y="10665"/>
                  </a:lnTo>
                  <a:lnTo>
                    <a:pt x="106767" y="10126"/>
                  </a:lnTo>
                  <a:lnTo>
                    <a:pt x="109190" y="11178"/>
                  </a:lnTo>
                  <a:lnTo>
                    <a:pt x="110807" y="13291"/>
                  </a:lnTo>
                  <a:lnTo>
                    <a:pt x="112602" y="19401"/>
                  </a:lnTo>
                  <a:lnTo>
                    <a:pt x="113081" y="23006"/>
                  </a:lnTo>
                  <a:lnTo>
                    <a:pt x="110191" y="38226"/>
                  </a:lnTo>
                  <a:lnTo>
                    <a:pt x="111859" y="43889"/>
                  </a:lnTo>
                  <a:lnTo>
                    <a:pt x="114702" y="45681"/>
                  </a:lnTo>
                  <a:lnTo>
                    <a:pt x="123506" y="47673"/>
                  </a:lnTo>
                  <a:lnTo>
                    <a:pt x="143733" y="42052"/>
                  </a:lnTo>
                  <a:lnTo>
                    <a:pt x="155694" y="33360"/>
                  </a:lnTo>
                  <a:lnTo>
                    <a:pt x="171498" y="13903"/>
                  </a:lnTo>
                  <a:lnTo>
                    <a:pt x="170690" y="9463"/>
                  </a:lnTo>
                  <a:lnTo>
                    <a:pt x="162266" y="767"/>
                  </a:lnTo>
                  <a:lnTo>
                    <a:pt x="155362" y="0"/>
                  </a:lnTo>
                  <a:lnTo>
                    <a:pt x="138284" y="4792"/>
                  </a:lnTo>
                  <a:lnTo>
                    <a:pt x="122697" y="17740"/>
                  </a:lnTo>
                  <a:lnTo>
                    <a:pt x="115578" y="26132"/>
                  </a:lnTo>
                  <a:lnTo>
                    <a:pt x="109549" y="46746"/>
                  </a:lnTo>
                  <a:lnTo>
                    <a:pt x="110632" y="70017"/>
                  </a:lnTo>
                  <a:lnTo>
                    <a:pt x="118169" y="94473"/>
                  </a:lnTo>
                  <a:lnTo>
                    <a:pt x="132338" y="111926"/>
                  </a:lnTo>
                  <a:lnTo>
                    <a:pt x="141054" y="118556"/>
                  </a:lnTo>
                  <a:lnTo>
                    <a:pt x="163910" y="125923"/>
                  </a:lnTo>
                  <a:lnTo>
                    <a:pt x="189120" y="127080"/>
                  </a:lnTo>
                  <a:lnTo>
                    <a:pt x="234689" y="11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243"/>
            <p:cNvSpPr/>
            <p:nvPr>
              <p:custDataLst>
                <p:tags r:id="rId129"/>
              </p:custDataLst>
            </p:nvPr>
          </p:nvSpPr>
          <p:spPr>
            <a:xfrm>
              <a:off x="7256542" y="3120293"/>
              <a:ext cx="109459" cy="148419"/>
            </a:xfrm>
            <a:custGeom>
              <a:avLst/>
              <a:gdLst/>
              <a:ahLst/>
              <a:cxnLst/>
              <a:rect l="0" t="0" r="0" b="0"/>
              <a:pathLst>
                <a:path w="109459" h="148419">
                  <a:moveTo>
                    <a:pt x="90408" y="35657"/>
                  </a:moveTo>
                  <a:lnTo>
                    <a:pt x="90408" y="35657"/>
                  </a:lnTo>
                  <a:lnTo>
                    <a:pt x="90407" y="28915"/>
                  </a:lnTo>
                  <a:lnTo>
                    <a:pt x="86645" y="21842"/>
                  </a:lnTo>
                  <a:lnTo>
                    <a:pt x="73815" y="3054"/>
                  </a:lnTo>
                  <a:lnTo>
                    <a:pt x="69392" y="0"/>
                  </a:lnTo>
                  <a:lnTo>
                    <a:pt x="61312" y="2406"/>
                  </a:lnTo>
                  <a:lnTo>
                    <a:pt x="56194" y="5023"/>
                  </a:lnTo>
                  <a:lnTo>
                    <a:pt x="27702" y="40346"/>
                  </a:lnTo>
                  <a:lnTo>
                    <a:pt x="6054" y="79301"/>
                  </a:lnTo>
                  <a:lnTo>
                    <a:pt x="0" y="105149"/>
                  </a:lnTo>
                  <a:lnTo>
                    <a:pt x="1073" y="125103"/>
                  </a:lnTo>
                  <a:lnTo>
                    <a:pt x="3335" y="133387"/>
                  </a:lnTo>
                  <a:lnTo>
                    <a:pt x="11492" y="144474"/>
                  </a:lnTo>
                  <a:lnTo>
                    <a:pt x="16630" y="148418"/>
                  </a:lnTo>
                  <a:lnTo>
                    <a:pt x="24290" y="147520"/>
                  </a:lnTo>
                  <a:lnTo>
                    <a:pt x="44088" y="137115"/>
                  </a:lnTo>
                  <a:lnTo>
                    <a:pt x="68922" y="108052"/>
                  </a:lnTo>
                  <a:lnTo>
                    <a:pt x="82944" y="76000"/>
                  </a:lnTo>
                  <a:lnTo>
                    <a:pt x="89752" y="40175"/>
                  </a:lnTo>
                  <a:lnTo>
                    <a:pt x="89971" y="40080"/>
                  </a:lnTo>
                  <a:lnTo>
                    <a:pt x="90213" y="43738"/>
                  </a:lnTo>
                  <a:lnTo>
                    <a:pt x="87238" y="80405"/>
                  </a:lnTo>
                  <a:lnTo>
                    <a:pt x="88293" y="88772"/>
                  </a:lnTo>
                  <a:lnTo>
                    <a:pt x="95113" y="101832"/>
                  </a:lnTo>
                  <a:lnTo>
                    <a:pt x="109458" y="11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81"/>
          <p:cNvGrpSpPr/>
          <p:nvPr/>
        </p:nvGrpSpPr>
        <p:grpSpPr>
          <a:xfrm>
            <a:off x="7971941" y="3011190"/>
            <a:ext cx="533885" cy="271761"/>
            <a:chOff x="7971941" y="3011190"/>
            <a:chExt cx="533885" cy="271761"/>
          </a:xfrm>
        </p:grpSpPr>
        <p:sp>
          <p:nvSpPr>
            <p:cNvPr id="222" name="SMARTInkShape-4244"/>
            <p:cNvSpPr/>
            <p:nvPr>
              <p:custDataLst>
                <p:tags r:id="rId124"/>
              </p:custDataLst>
            </p:nvPr>
          </p:nvSpPr>
          <p:spPr>
            <a:xfrm>
              <a:off x="8496300" y="3194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45"/>
            <p:cNvSpPr/>
            <p:nvPr>
              <p:custDataLst>
                <p:tags r:id="rId125"/>
              </p:custDataLst>
            </p:nvPr>
          </p:nvSpPr>
          <p:spPr>
            <a:xfrm>
              <a:off x="8276741" y="3168650"/>
              <a:ext cx="124310" cy="6351"/>
            </a:xfrm>
            <a:custGeom>
              <a:avLst/>
              <a:gdLst/>
              <a:ahLst/>
              <a:cxnLst/>
              <a:rect l="0" t="0" r="0" b="0"/>
              <a:pathLst>
                <a:path w="1243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3" y="883"/>
                  </a:lnTo>
                  <a:lnTo>
                    <a:pt x="44828" y="116"/>
                  </a:lnTo>
                  <a:lnTo>
                    <a:pt x="82650" y="34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246"/>
            <p:cNvSpPr/>
            <p:nvPr>
              <p:custDataLst>
                <p:tags r:id="rId126"/>
              </p:custDataLst>
            </p:nvPr>
          </p:nvSpPr>
          <p:spPr>
            <a:xfrm>
              <a:off x="8287122" y="3023583"/>
              <a:ext cx="145679" cy="249603"/>
            </a:xfrm>
            <a:custGeom>
              <a:avLst/>
              <a:gdLst/>
              <a:ahLst/>
              <a:cxnLst/>
              <a:rect l="0" t="0" r="0" b="0"/>
              <a:pathLst>
                <a:path w="145679" h="249603">
                  <a:moveTo>
                    <a:pt x="145678" y="18067"/>
                  </a:moveTo>
                  <a:lnTo>
                    <a:pt x="145678" y="18067"/>
                  </a:lnTo>
                  <a:lnTo>
                    <a:pt x="145677" y="9229"/>
                  </a:lnTo>
                  <a:lnTo>
                    <a:pt x="144973" y="7941"/>
                  </a:lnTo>
                  <a:lnTo>
                    <a:pt x="143796" y="7083"/>
                  </a:lnTo>
                  <a:lnTo>
                    <a:pt x="128366" y="1229"/>
                  </a:lnTo>
                  <a:lnTo>
                    <a:pt x="115171" y="0"/>
                  </a:lnTo>
                  <a:lnTo>
                    <a:pt x="101780" y="3217"/>
                  </a:lnTo>
                  <a:lnTo>
                    <a:pt x="69550" y="17784"/>
                  </a:lnTo>
                  <a:lnTo>
                    <a:pt x="51155" y="38131"/>
                  </a:lnTo>
                  <a:lnTo>
                    <a:pt x="37159" y="66894"/>
                  </a:lnTo>
                  <a:lnTo>
                    <a:pt x="25752" y="114181"/>
                  </a:lnTo>
                  <a:lnTo>
                    <a:pt x="18892" y="151673"/>
                  </a:lnTo>
                  <a:lnTo>
                    <a:pt x="10254" y="198897"/>
                  </a:lnTo>
                  <a:lnTo>
                    <a:pt x="0" y="241700"/>
                  </a:lnTo>
                  <a:lnTo>
                    <a:pt x="581" y="243356"/>
                  </a:lnTo>
                  <a:lnTo>
                    <a:pt x="1674" y="244459"/>
                  </a:lnTo>
                  <a:lnTo>
                    <a:pt x="11869" y="249602"/>
                  </a:lnTo>
                  <a:lnTo>
                    <a:pt x="54201" y="245660"/>
                  </a:lnTo>
                  <a:lnTo>
                    <a:pt x="97805" y="235951"/>
                  </a:lnTo>
                  <a:lnTo>
                    <a:pt x="106292" y="231792"/>
                  </a:lnTo>
                  <a:lnTo>
                    <a:pt x="108131" y="229694"/>
                  </a:lnTo>
                  <a:lnTo>
                    <a:pt x="108652" y="227591"/>
                  </a:lnTo>
                  <a:lnTo>
                    <a:pt x="107578" y="22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47"/>
            <p:cNvSpPr/>
            <p:nvPr>
              <p:custDataLst>
                <p:tags r:id="rId127"/>
              </p:custDataLst>
            </p:nvPr>
          </p:nvSpPr>
          <p:spPr>
            <a:xfrm>
              <a:off x="7971941" y="3011190"/>
              <a:ext cx="213210" cy="271761"/>
            </a:xfrm>
            <a:custGeom>
              <a:avLst/>
              <a:gdLst/>
              <a:ahLst/>
              <a:cxnLst/>
              <a:rect l="0" t="0" r="0" b="0"/>
              <a:pathLst>
                <a:path w="213210" h="271761">
                  <a:moveTo>
                    <a:pt x="3659" y="132060"/>
                  </a:moveTo>
                  <a:lnTo>
                    <a:pt x="3659" y="132060"/>
                  </a:lnTo>
                  <a:lnTo>
                    <a:pt x="288" y="128689"/>
                  </a:lnTo>
                  <a:lnTo>
                    <a:pt x="0" y="126991"/>
                  </a:lnTo>
                  <a:lnTo>
                    <a:pt x="514" y="125153"/>
                  </a:lnTo>
                  <a:lnTo>
                    <a:pt x="1563" y="123222"/>
                  </a:lnTo>
                  <a:lnTo>
                    <a:pt x="2967" y="121934"/>
                  </a:lnTo>
                  <a:lnTo>
                    <a:pt x="16003" y="113301"/>
                  </a:lnTo>
                  <a:lnTo>
                    <a:pt x="16350" y="152363"/>
                  </a:lnTo>
                  <a:lnTo>
                    <a:pt x="15651" y="196356"/>
                  </a:lnTo>
                  <a:lnTo>
                    <a:pt x="10890" y="243678"/>
                  </a:lnTo>
                  <a:lnTo>
                    <a:pt x="8519" y="254105"/>
                  </a:lnTo>
                  <a:lnTo>
                    <a:pt x="4619" y="263177"/>
                  </a:lnTo>
                  <a:lnTo>
                    <a:pt x="372" y="225215"/>
                  </a:lnTo>
                  <a:lnTo>
                    <a:pt x="551" y="187809"/>
                  </a:lnTo>
                  <a:lnTo>
                    <a:pt x="4395" y="141315"/>
                  </a:lnTo>
                  <a:lnTo>
                    <a:pt x="8383" y="117063"/>
                  </a:lnTo>
                  <a:lnTo>
                    <a:pt x="17047" y="72478"/>
                  </a:lnTo>
                  <a:lnTo>
                    <a:pt x="25891" y="29661"/>
                  </a:lnTo>
                  <a:lnTo>
                    <a:pt x="32980" y="8508"/>
                  </a:lnTo>
                  <a:lnTo>
                    <a:pt x="37386" y="3065"/>
                  </a:lnTo>
                  <a:lnTo>
                    <a:pt x="43579" y="646"/>
                  </a:lnTo>
                  <a:lnTo>
                    <a:pt x="47205" y="0"/>
                  </a:lnTo>
                  <a:lnTo>
                    <a:pt x="51034" y="3098"/>
                  </a:lnTo>
                  <a:lnTo>
                    <a:pt x="71498" y="43015"/>
                  </a:lnTo>
                  <a:lnTo>
                    <a:pt x="92573" y="90457"/>
                  </a:lnTo>
                  <a:lnTo>
                    <a:pt x="106124" y="111926"/>
                  </a:lnTo>
                  <a:lnTo>
                    <a:pt x="112935" y="116056"/>
                  </a:lnTo>
                  <a:lnTo>
                    <a:pt x="116726" y="117157"/>
                  </a:lnTo>
                  <a:lnTo>
                    <a:pt x="128465" y="110855"/>
                  </a:lnTo>
                  <a:lnTo>
                    <a:pt x="142383" y="97236"/>
                  </a:lnTo>
                  <a:lnTo>
                    <a:pt x="166685" y="57761"/>
                  </a:lnTo>
                  <a:lnTo>
                    <a:pt x="186061" y="15656"/>
                  </a:lnTo>
                  <a:lnTo>
                    <a:pt x="187349" y="15652"/>
                  </a:lnTo>
                  <a:lnTo>
                    <a:pt x="190662" y="19410"/>
                  </a:lnTo>
                  <a:lnTo>
                    <a:pt x="197223" y="65793"/>
                  </a:lnTo>
                  <a:lnTo>
                    <a:pt x="199536" y="108114"/>
                  </a:lnTo>
                  <a:lnTo>
                    <a:pt x="203592" y="153030"/>
                  </a:lnTo>
                  <a:lnTo>
                    <a:pt x="209262" y="194247"/>
                  </a:lnTo>
                  <a:lnTo>
                    <a:pt x="212429" y="238915"/>
                  </a:lnTo>
                  <a:lnTo>
                    <a:pt x="213209" y="27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782"/>
          <p:cNvGrpSpPr/>
          <p:nvPr/>
        </p:nvGrpSpPr>
        <p:grpSpPr>
          <a:xfrm>
            <a:off x="2393950" y="3785638"/>
            <a:ext cx="381001" cy="428792"/>
            <a:chOff x="2393950" y="3785638"/>
            <a:chExt cx="381001" cy="428792"/>
          </a:xfrm>
        </p:grpSpPr>
        <p:sp>
          <p:nvSpPr>
            <p:cNvPr id="227" name="SMARTInkShape-4248"/>
            <p:cNvSpPr/>
            <p:nvPr>
              <p:custDataLst>
                <p:tags r:id="rId122"/>
              </p:custDataLst>
            </p:nvPr>
          </p:nvSpPr>
          <p:spPr>
            <a:xfrm>
              <a:off x="2587429" y="3994150"/>
              <a:ext cx="187522" cy="220280"/>
            </a:xfrm>
            <a:custGeom>
              <a:avLst/>
              <a:gdLst/>
              <a:ahLst/>
              <a:cxnLst/>
              <a:rect l="0" t="0" r="0" b="0"/>
              <a:pathLst>
                <a:path w="187522" h="220280">
                  <a:moveTo>
                    <a:pt x="3371" y="88900"/>
                  </a:moveTo>
                  <a:lnTo>
                    <a:pt x="3371" y="88900"/>
                  </a:lnTo>
                  <a:lnTo>
                    <a:pt x="0" y="78787"/>
                  </a:lnTo>
                  <a:lnTo>
                    <a:pt x="2108" y="68178"/>
                  </a:lnTo>
                  <a:lnTo>
                    <a:pt x="4646" y="62385"/>
                  </a:lnTo>
                  <a:lnTo>
                    <a:pt x="13110" y="54067"/>
                  </a:lnTo>
                  <a:lnTo>
                    <a:pt x="18330" y="50861"/>
                  </a:lnTo>
                  <a:lnTo>
                    <a:pt x="35420" y="51062"/>
                  </a:lnTo>
                  <a:lnTo>
                    <a:pt x="56420" y="57267"/>
                  </a:lnTo>
                  <a:lnTo>
                    <a:pt x="77513" y="69431"/>
                  </a:lnTo>
                  <a:lnTo>
                    <a:pt x="91121" y="89890"/>
                  </a:lnTo>
                  <a:lnTo>
                    <a:pt x="98110" y="115446"/>
                  </a:lnTo>
                  <a:lnTo>
                    <a:pt x="96666" y="156894"/>
                  </a:lnTo>
                  <a:lnTo>
                    <a:pt x="88580" y="183325"/>
                  </a:lnTo>
                  <a:lnTo>
                    <a:pt x="76049" y="203539"/>
                  </a:lnTo>
                  <a:lnTo>
                    <a:pt x="68756" y="211892"/>
                  </a:lnTo>
                  <a:lnTo>
                    <a:pt x="61778" y="216756"/>
                  </a:lnTo>
                  <a:lnTo>
                    <a:pt x="48379" y="220279"/>
                  </a:lnTo>
                  <a:lnTo>
                    <a:pt x="43255" y="216702"/>
                  </a:lnTo>
                  <a:lnTo>
                    <a:pt x="35679" y="201440"/>
                  </a:lnTo>
                  <a:lnTo>
                    <a:pt x="35604" y="171138"/>
                  </a:lnTo>
                  <a:lnTo>
                    <a:pt x="42391" y="133211"/>
                  </a:lnTo>
                  <a:lnTo>
                    <a:pt x="57167" y="95188"/>
                  </a:lnTo>
                  <a:lnTo>
                    <a:pt x="81137" y="64648"/>
                  </a:lnTo>
                  <a:lnTo>
                    <a:pt x="112017" y="40021"/>
                  </a:lnTo>
                  <a:lnTo>
                    <a:pt x="149260" y="19669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49"/>
            <p:cNvSpPr/>
            <p:nvPr>
              <p:custDataLst>
                <p:tags r:id="rId123"/>
              </p:custDataLst>
            </p:nvPr>
          </p:nvSpPr>
          <p:spPr>
            <a:xfrm>
              <a:off x="2393950" y="3785638"/>
              <a:ext cx="213322" cy="404746"/>
            </a:xfrm>
            <a:custGeom>
              <a:avLst/>
              <a:gdLst/>
              <a:ahLst/>
              <a:cxnLst/>
              <a:rect l="0" t="0" r="0" b="0"/>
              <a:pathLst>
                <a:path w="213322" h="404746">
                  <a:moveTo>
                    <a:pt x="57150" y="151362"/>
                  </a:moveTo>
                  <a:lnTo>
                    <a:pt x="57150" y="151362"/>
                  </a:lnTo>
                  <a:lnTo>
                    <a:pt x="51683" y="151362"/>
                  </a:lnTo>
                  <a:lnTo>
                    <a:pt x="50878" y="179151"/>
                  </a:lnTo>
                  <a:lnTo>
                    <a:pt x="54194" y="214472"/>
                  </a:lnTo>
                  <a:lnTo>
                    <a:pt x="55837" y="245733"/>
                  </a:lnTo>
                  <a:lnTo>
                    <a:pt x="56566" y="280794"/>
                  </a:lnTo>
                  <a:lnTo>
                    <a:pt x="56891" y="317543"/>
                  </a:lnTo>
                  <a:lnTo>
                    <a:pt x="57073" y="363819"/>
                  </a:lnTo>
                  <a:lnTo>
                    <a:pt x="56429" y="396398"/>
                  </a:lnTo>
                  <a:lnTo>
                    <a:pt x="53772" y="404435"/>
                  </a:lnTo>
                  <a:lnTo>
                    <a:pt x="52782" y="404745"/>
                  </a:lnTo>
                  <a:lnTo>
                    <a:pt x="51681" y="399443"/>
                  </a:lnTo>
                  <a:lnTo>
                    <a:pt x="50268" y="358645"/>
                  </a:lnTo>
                  <a:lnTo>
                    <a:pt x="47506" y="316631"/>
                  </a:lnTo>
                  <a:lnTo>
                    <a:pt x="46488" y="291174"/>
                  </a:lnTo>
                  <a:lnTo>
                    <a:pt x="45808" y="263620"/>
                  </a:lnTo>
                  <a:lnTo>
                    <a:pt x="45355" y="234667"/>
                  </a:lnTo>
                  <a:lnTo>
                    <a:pt x="47170" y="206193"/>
                  </a:lnTo>
                  <a:lnTo>
                    <a:pt x="50497" y="178038"/>
                  </a:lnTo>
                  <a:lnTo>
                    <a:pt x="54831" y="150096"/>
                  </a:lnTo>
                  <a:lnTo>
                    <a:pt x="60543" y="124412"/>
                  </a:lnTo>
                  <a:lnTo>
                    <a:pt x="74415" y="77060"/>
                  </a:lnTo>
                  <a:lnTo>
                    <a:pt x="93751" y="43785"/>
                  </a:lnTo>
                  <a:lnTo>
                    <a:pt x="124674" y="12948"/>
                  </a:lnTo>
                  <a:lnTo>
                    <a:pt x="133916" y="6170"/>
                  </a:lnTo>
                  <a:lnTo>
                    <a:pt x="153592" y="519"/>
                  </a:lnTo>
                  <a:lnTo>
                    <a:pt x="163778" y="0"/>
                  </a:lnTo>
                  <a:lnTo>
                    <a:pt x="173391" y="3182"/>
                  </a:lnTo>
                  <a:lnTo>
                    <a:pt x="191598" y="16125"/>
                  </a:lnTo>
                  <a:lnTo>
                    <a:pt x="205334" y="41162"/>
                  </a:lnTo>
                  <a:lnTo>
                    <a:pt x="213321" y="73456"/>
                  </a:lnTo>
                  <a:lnTo>
                    <a:pt x="212167" y="108976"/>
                  </a:lnTo>
                  <a:lnTo>
                    <a:pt x="199424" y="142166"/>
                  </a:lnTo>
                  <a:lnTo>
                    <a:pt x="178944" y="171264"/>
                  </a:lnTo>
                  <a:lnTo>
                    <a:pt x="153379" y="193604"/>
                  </a:lnTo>
                  <a:lnTo>
                    <a:pt x="119909" y="205414"/>
                  </a:lnTo>
                  <a:lnTo>
                    <a:pt x="83632" y="209251"/>
                  </a:lnTo>
                  <a:lnTo>
                    <a:pt x="38264" y="202773"/>
                  </a:lnTo>
                  <a:lnTo>
                    <a:pt x="0" y="18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783"/>
          <p:cNvGrpSpPr/>
          <p:nvPr/>
        </p:nvGrpSpPr>
        <p:grpSpPr>
          <a:xfrm>
            <a:off x="3005905" y="3860955"/>
            <a:ext cx="442146" cy="380846"/>
            <a:chOff x="3005905" y="3860955"/>
            <a:chExt cx="442146" cy="380846"/>
          </a:xfrm>
        </p:grpSpPr>
        <p:sp>
          <p:nvSpPr>
            <p:cNvPr id="230" name="SMARTInkShape-4250"/>
            <p:cNvSpPr/>
            <p:nvPr>
              <p:custDataLst>
                <p:tags r:id="rId119"/>
              </p:custDataLst>
            </p:nvPr>
          </p:nvSpPr>
          <p:spPr>
            <a:xfrm>
              <a:off x="3232150" y="40767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35774" y="22961"/>
                  </a:lnTo>
                  <a:lnTo>
                    <a:pt x="73049" y="16555"/>
                  </a:lnTo>
                  <a:lnTo>
                    <a:pt x="115487" y="11356"/>
                  </a:lnTo>
                  <a:lnTo>
                    <a:pt x="156455" y="669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251"/>
            <p:cNvSpPr/>
            <p:nvPr>
              <p:custDataLst>
                <p:tags r:id="rId120"/>
              </p:custDataLst>
            </p:nvPr>
          </p:nvSpPr>
          <p:spPr>
            <a:xfrm>
              <a:off x="3247631" y="3894327"/>
              <a:ext cx="178653" cy="334774"/>
            </a:xfrm>
            <a:custGeom>
              <a:avLst/>
              <a:gdLst/>
              <a:ahLst/>
              <a:cxnLst/>
              <a:rect l="0" t="0" r="0" b="0"/>
              <a:pathLst>
                <a:path w="178653" h="334774">
                  <a:moveTo>
                    <a:pt x="98819" y="87123"/>
                  </a:moveTo>
                  <a:lnTo>
                    <a:pt x="98819" y="87123"/>
                  </a:lnTo>
                  <a:lnTo>
                    <a:pt x="95448" y="87123"/>
                  </a:lnTo>
                  <a:lnTo>
                    <a:pt x="91912" y="89004"/>
                  </a:lnTo>
                  <a:lnTo>
                    <a:pt x="89981" y="90494"/>
                  </a:lnTo>
                  <a:lnTo>
                    <a:pt x="67506" y="133210"/>
                  </a:lnTo>
                  <a:lnTo>
                    <a:pt x="51520" y="173529"/>
                  </a:lnTo>
                  <a:lnTo>
                    <a:pt x="42284" y="205959"/>
                  </a:lnTo>
                  <a:lnTo>
                    <a:pt x="32770" y="239422"/>
                  </a:lnTo>
                  <a:lnTo>
                    <a:pt x="16219" y="279239"/>
                  </a:lnTo>
                  <a:lnTo>
                    <a:pt x="0" y="305126"/>
                  </a:lnTo>
                  <a:lnTo>
                    <a:pt x="336" y="298078"/>
                  </a:lnTo>
                  <a:lnTo>
                    <a:pt x="10137" y="266750"/>
                  </a:lnTo>
                  <a:lnTo>
                    <a:pt x="23421" y="230457"/>
                  </a:lnTo>
                  <a:lnTo>
                    <a:pt x="30915" y="205962"/>
                  </a:lnTo>
                  <a:lnTo>
                    <a:pt x="38733" y="179049"/>
                  </a:lnTo>
                  <a:lnTo>
                    <a:pt x="48884" y="151935"/>
                  </a:lnTo>
                  <a:lnTo>
                    <a:pt x="60590" y="124687"/>
                  </a:lnTo>
                  <a:lnTo>
                    <a:pt x="73333" y="97349"/>
                  </a:lnTo>
                  <a:lnTo>
                    <a:pt x="98781" y="55684"/>
                  </a:lnTo>
                  <a:lnTo>
                    <a:pt x="131263" y="15954"/>
                  </a:lnTo>
                  <a:lnTo>
                    <a:pt x="146400" y="3281"/>
                  </a:lnTo>
                  <a:lnTo>
                    <a:pt x="157831" y="0"/>
                  </a:lnTo>
                  <a:lnTo>
                    <a:pt x="162855" y="2936"/>
                  </a:lnTo>
                  <a:lnTo>
                    <a:pt x="172199" y="15605"/>
                  </a:lnTo>
                  <a:lnTo>
                    <a:pt x="178652" y="56054"/>
                  </a:lnTo>
                  <a:lnTo>
                    <a:pt x="178280" y="97774"/>
                  </a:lnTo>
                  <a:lnTo>
                    <a:pt x="177193" y="121740"/>
                  </a:lnTo>
                  <a:lnTo>
                    <a:pt x="176468" y="146185"/>
                  </a:lnTo>
                  <a:lnTo>
                    <a:pt x="175985" y="170947"/>
                  </a:lnTo>
                  <a:lnTo>
                    <a:pt x="175663" y="195922"/>
                  </a:lnTo>
                  <a:lnTo>
                    <a:pt x="175305" y="240606"/>
                  </a:lnTo>
                  <a:lnTo>
                    <a:pt x="174440" y="279516"/>
                  </a:lnTo>
                  <a:lnTo>
                    <a:pt x="169987" y="320282"/>
                  </a:lnTo>
                  <a:lnTo>
                    <a:pt x="168136" y="325818"/>
                  </a:lnTo>
                  <a:lnTo>
                    <a:pt x="162319" y="334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52"/>
            <p:cNvSpPr/>
            <p:nvPr>
              <p:custDataLst>
                <p:tags r:id="rId121"/>
              </p:custDataLst>
            </p:nvPr>
          </p:nvSpPr>
          <p:spPr>
            <a:xfrm>
              <a:off x="3005905" y="3860955"/>
              <a:ext cx="175446" cy="380846"/>
            </a:xfrm>
            <a:custGeom>
              <a:avLst/>
              <a:gdLst/>
              <a:ahLst/>
              <a:cxnLst/>
              <a:rect l="0" t="0" r="0" b="0"/>
              <a:pathLst>
                <a:path w="175446" h="380846">
                  <a:moveTo>
                    <a:pt x="175445" y="12545"/>
                  </a:moveTo>
                  <a:lnTo>
                    <a:pt x="175445" y="12545"/>
                  </a:lnTo>
                  <a:lnTo>
                    <a:pt x="175445" y="1610"/>
                  </a:lnTo>
                  <a:lnTo>
                    <a:pt x="174033" y="1022"/>
                  </a:lnTo>
                  <a:lnTo>
                    <a:pt x="157768" y="0"/>
                  </a:lnTo>
                  <a:lnTo>
                    <a:pt x="138850" y="13375"/>
                  </a:lnTo>
                  <a:lnTo>
                    <a:pt x="108628" y="48696"/>
                  </a:lnTo>
                  <a:lnTo>
                    <a:pt x="81308" y="86468"/>
                  </a:lnTo>
                  <a:lnTo>
                    <a:pt x="51762" y="132183"/>
                  </a:lnTo>
                  <a:lnTo>
                    <a:pt x="37956" y="157214"/>
                  </a:lnTo>
                  <a:lnTo>
                    <a:pt x="24519" y="183075"/>
                  </a:lnTo>
                  <a:lnTo>
                    <a:pt x="14856" y="208076"/>
                  </a:lnTo>
                  <a:lnTo>
                    <a:pt x="7707" y="232504"/>
                  </a:lnTo>
                  <a:lnTo>
                    <a:pt x="0" y="277521"/>
                  </a:lnTo>
                  <a:lnTo>
                    <a:pt x="1279" y="313992"/>
                  </a:lnTo>
                  <a:lnTo>
                    <a:pt x="10314" y="342901"/>
                  </a:lnTo>
                  <a:lnTo>
                    <a:pt x="29395" y="38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SMARTInkShape-4253"/>
          <p:cNvSpPr/>
          <p:nvPr>
            <p:custDataLst>
              <p:tags r:id="rId2"/>
            </p:custDataLst>
          </p:nvPr>
        </p:nvSpPr>
        <p:spPr>
          <a:xfrm>
            <a:off x="3724868" y="3924562"/>
            <a:ext cx="171352" cy="284395"/>
          </a:xfrm>
          <a:custGeom>
            <a:avLst/>
            <a:gdLst/>
            <a:ahLst/>
            <a:cxnLst/>
            <a:rect l="0" t="0" r="0" b="0"/>
            <a:pathLst>
              <a:path w="171352" h="284395">
                <a:moveTo>
                  <a:pt x="53382" y="6088"/>
                </a:moveTo>
                <a:lnTo>
                  <a:pt x="53382" y="6088"/>
                </a:lnTo>
                <a:lnTo>
                  <a:pt x="47915" y="621"/>
                </a:lnTo>
                <a:lnTo>
                  <a:pt x="43922" y="0"/>
                </a:lnTo>
                <a:lnTo>
                  <a:pt x="40241" y="7380"/>
                </a:lnTo>
                <a:lnTo>
                  <a:pt x="25386" y="48598"/>
                </a:lnTo>
                <a:lnTo>
                  <a:pt x="8162" y="94805"/>
                </a:lnTo>
                <a:lnTo>
                  <a:pt x="1535" y="131360"/>
                </a:lnTo>
                <a:lnTo>
                  <a:pt x="0" y="170420"/>
                </a:lnTo>
                <a:lnTo>
                  <a:pt x="4021" y="208946"/>
                </a:lnTo>
                <a:lnTo>
                  <a:pt x="17590" y="252852"/>
                </a:lnTo>
                <a:lnTo>
                  <a:pt x="30889" y="271218"/>
                </a:lnTo>
                <a:lnTo>
                  <a:pt x="38387" y="278092"/>
                </a:lnTo>
                <a:lnTo>
                  <a:pt x="58006" y="283847"/>
                </a:lnTo>
                <a:lnTo>
                  <a:pt x="69164" y="284394"/>
                </a:lnTo>
                <a:lnTo>
                  <a:pt x="92852" y="275594"/>
                </a:lnTo>
                <a:lnTo>
                  <a:pt x="116080" y="258513"/>
                </a:lnTo>
                <a:lnTo>
                  <a:pt x="135810" y="234459"/>
                </a:lnTo>
                <a:lnTo>
                  <a:pt x="150225" y="197897"/>
                </a:lnTo>
                <a:lnTo>
                  <a:pt x="160629" y="154131"/>
                </a:lnTo>
                <a:lnTo>
                  <a:pt x="167605" y="108809"/>
                </a:lnTo>
                <a:lnTo>
                  <a:pt x="171176" y="72203"/>
                </a:lnTo>
                <a:lnTo>
                  <a:pt x="171351" y="46056"/>
                </a:lnTo>
                <a:lnTo>
                  <a:pt x="169423" y="39083"/>
                </a:lnTo>
                <a:lnTo>
                  <a:pt x="166725" y="34435"/>
                </a:lnTo>
                <a:lnTo>
                  <a:pt x="163517" y="32747"/>
                </a:lnTo>
                <a:lnTo>
                  <a:pt x="159966" y="33032"/>
                </a:lnTo>
                <a:lnTo>
                  <a:pt x="148632" y="37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785"/>
          <p:cNvGrpSpPr/>
          <p:nvPr/>
        </p:nvGrpSpPr>
        <p:grpSpPr>
          <a:xfrm>
            <a:off x="4192032" y="3778250"/>
            <a:ext cx="471947" cy="418777"/>
            <a:chOff x="4192032" y="3778250"/>
            <a:chExt cx="471947" cy="418777"/>
          </a:xfrm>
        </p:grpSpPr>
        <p:sp>
          <p:nvSpPr>
            <p:cNvPr id="235" name="SMARTInkShape-4254"/>
            <p:cNvSpPr/>
            <p:nvPr>
              <p:custDataLst>
                <p:tags r:id="rId115"/>
              </p:custDataLst>
            </p:nvPr>
          </p:nvSpPr>
          <p:spPr>
            <a:xfrm>
              <a:off x="4591050" y="3812979"/>
              <a:ext cx="72929" cy="358972"/>
            </a:xfrm>
            <a:custGeom>
              <a:avLst/>
              <a:gdLst/>
              <a:ahLst/>
              <a:cxnLst/>
              <a:rect l="0" t="0" r="0" b="0"/>
              <a:pathLst>
                <a:path w="72929" h="358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3484" y="11388"/>
                  </a:lnTo>
                  <a:lnTo>
                    <a:pt x="45466" y="49491"/>
                  </a:lnTo>
                  <a:lnTo>
                    <a:pt x="62776" y="94424"/>
                  </a:lnTo>
                  <a:lnTo>
                    <a:pt x="69367" y="121223"/>
                  </a:lnTo>
                  <a:lnTo>
                    <a:pt x="72351" y="150378"/>
                  </a:lnTo>
                  <a:lnTo>
                    <a:pt x="72928" y="181104"/>
                  </a:lnTo>
                  <a:lnTo>
                    <a:pt x="71902" y="212876"/>
                  </a:lnTo>
                  <a:lnTo>
                    <a:pt x="65574" y="243230"/>
                  </a:lnTo>
                  <a:lnTo>
                    <a:pt x="55710" y="272638"/>
                  </a:lnTo>
                  <a:lnTo>
                    <a:pt x="43490" y="301416"/>
                  </a:lnTo>
                  <a:lnTo>
                    <a:pt x="1905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55"/>
            <p:cNvSpPr/>
            <p:nvPr>
              <p:custDataLst>
                <p:tags r:id="rId116"/>
              </p:custDataLst>
            </p:nvPr>
          </p:nvSpPr>
          <p:spPr>
            <a:xfrm>
              <a:off x="4216400" y="37782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10113" y="18658"/>
                  </a:lnTo>
                  <a:lnTo>
                    <a:pt x="53483" y="11094"/>
                  </a:lnTo>
                  <a:lnTo>
                    <a:pt x="97618" y="6577"/>
                  </a:lnTo>
                  <a:lnTo>
                    <a:pt x="138636" y="292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256"/>
            <p:cNvSpPr/>
            <p:nvPr>
              <p:custDataLst>
                <p:tags r:id="rId117"/>
              </p:custDataLst>
            </p:nvPr>
          </p:nvSpPr>
          <p:spPr>
            <a:xfrm>
              <a:off x="4229651" y="4044950"/>
              <a:ext cx="209000" cy="31751"/>
            </a:xfrm>
            <a:custGeom>
              <a:avLst/>
              <a:gdLst/>
              <a:ahLst/>
              <a:cxnLst/>
              <a:rect l="0" t="0" r="0" b="0"/>
              <a:pathLst>
                <a:path w="209000" h="31751">
                  <a:moveTo>
                    <a:pt x="18499" y="31750"/>
                  </a:moveTo>
                  <a:lnTo>
                    <a:pt x="18499" y="31750"/>
                  </a:lnTo>
                  <a:lnTo>
                    <a:pt x="0" y="31750"/>
                  </a:lnTo>
                  <a:lnTo>
                    <a:pt x="46238" y="25008"/>
                  </a:lnTo>
                  <a:lnTo>
                    <a:pt x="83274" y="19817"/>
                  </a:lnTo>
                  <a:lnTo>
                    <a:pt x="124899" y="14452"/>
                  </a:lnTo>
                  <a:lnTo>
                    <a:pt x="166917" y="7364"/>
                  </a:lnTo>
                  <a:lnTo>
                    <a:pt x="208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257"/>
            <p:cNvSpPr/>
            <p:nvPr>
              <p:custDataLst>
                <p:tags r:id="rId118"/>
              </p:custDataLst>
            </p:nvPr>
          </p:nvSpPr>
          <p:spPr>
            <a:xfrm>
              <a:off x="4192032" y="3876122"/>
              <a:ext cx="216875" cy="320905"/>
            </a:xfrm>
            <a:custGeom>
              <a:avLst/>
              <a:gdLst/>
              <a:ahLst/>
              <a:cxnLst/>
              <a:rect l="0" t="0" r="0" b="0"/>
              <a:pathLst>
                <a:path w="216875" h="320905">
                  <a:moveTo>
                    <a:pt x="87868" y="118028"/>
                  </a:moveTo>
                  <a:lnTo>
                    <a:pt x="87868" y="118028"/>
                  </a:lnTo>
                  <a:lnTo>
                    <a:pt x="81126" y="121399"/>
                  </a:lnTo>
                  <a:lnTo>
                    <a:pt x="75934" y="128698"/>
                  </a:lnTo>
                  <a:lnTo>
                    <a:pt x="54546" y="173317"/>
                  </a:lnTo>
                  <a:lnTo>
                    <a:pt x="37308" y="217979"/>
                  </a:lnTo>
                  <a:lnTo>
                    <a:pt x="22244" y="265549"/>
                  </a:lnTo>
                  <a:lnTo>
                    <a:pt x="4193" y="310857"/>
                  </a:lnTo>
                  <a:lnTo>
                    <a:pt x="1290" y="319441"/>
                  </a:lnTo>
                  <a:lnTo>
                    <a:pt x="516" y="320742"/>
                  </a:lnTo>
                  <a:lnTo>
                    <a:pt x="0" y="320904"/>
                  </a:lnTo>
                  <a:lnTo>
                    <a:pt x="15086" y="287924"/>
                  </a:lnTo>
                  <a:lnTo>
                    <a:pt x="28944" y="254686"/>
                  </a:lnTo>
                  <a:lnTo>
                    <a:pt x="37297" y="231711"/>
                  </a:lnTo>
                  <a:lnTo>
                    <a:pt x="46393" y="205105"/>
                  </a:lnTo>
                  <a:lnTo>
                    <a:pt x="55984" y="176079"/>
                  </a:lnTo>
                  <a:lnTo>
                    <a:pt x="69434" y="145440"/>
                  </a:lnTo>
                  <a:lnTo>
                    <a:pt x="85457" y="113725"/>
                  </a:lnTo>
                  <a:lnTo>
                    <a:pt x="103194" y="81292"/>
                  </a:lnTo>
                  <a:lnTo>
                    <a:pt x="134190" y="37731"/>
                  </a:lnTo>
                  <a:lnTo>
                    <a:pt x="169797" y="4866"/>
                  </a:lnTo>
                  <a:lnTo>
                    <a:pt x="178471" y="253"/>
                  </a:lnTo>
                  <a:lnTo>
                    <a:pt x="184959" y="0"/>
                  </a:lnTo>
                  <a:lnTo>
                    <a:pt x="189989" y="2654"/>
                  </a:lnTo>
                  <a:lnTo>
                    <a:pt x="194049" y="7245"/>
                  </a:lnTo>
                  <a:lnTo>
                    <a:pt x="206504" y="40675"/>
                  </a:lnTo>
                  <a:lnTo>
                    <a:pt x="213032" y="76123"/>
                  </a:lnTo>
                  <a:lnTo>
                    <a:pt x="216874" y="118453"/>
                  </a:lnTo>
                  <a:lnTo>
                    <a:pt x="216230" y="165489"/>
                  </a:lnTo>
                  <a:lnTo>
                    <a:pt x="215473" y="207090"/>
                  </a:lnTo>
                  <a:lnTo>
                    <a:pt x="214432" y="241572"/>
                  </a:lnTo>
                  <a:lnTo>
                    <a:pt x="208013" y="281060"/>
                  </a:lnTo>
                  <a:lnTo>
                    <a:pt x="202168" y="295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786"/>
          <p:cNvGrpSpPr/>
          <p:nvPr/>
        </p:nvGrpSpPr>
        <p:grpSpPr>
          <a:xfrm>
            <a:off x="1828800" y="4083050"/>
            <a:ext cx="298451" cy="146051"/>
            <a:chOff x="1828800" y="4083050"/>
            <a:chExt cx="298451" cy="146051"/>
          </a:xfrm>
        </p:grpSpPr>
        <p:sp>
          <p:nvSpPr>
            <p:cNvPr id="240" name="SMARTInkShape-4258"/>
            <p:cNvSpPr/>
            <p:nvPr>
              <p:custDataLst>
                <p:tags r:id="rId113"/>
              </p:custDataLst>
            </p:nvPr>
          </p:nvSpPr>
          <p:spPr>
            <a:xfrm>
              <a:off x="1828800" y="419100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30748" y="34337"/>
                  </a:lnTo>
                  <a:lnTo>
                    <a:pt x="69405" y="27961"/>
                  </a:lnTo>
                  <a:lnTo>
                    <a:pt x="93542" y="24285"/>
                  </a:lnTo>
                  <a:lnTo>
                    <a:pt x="119511" y="20423"/>
                  </a:lnTo>
                  <a:lnTo>
                    <a:pt x="143880" y="17143"/>
                  </a:lnTo>
                  <a:lnTo>
                    <a:pt x="189771" y="11618"/>
                  </a:lnTo>
                  <a:lnTo>
                    <a:pt x="229922" y="681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259"/>
            <p:cNvSpPr/>
            <p:nvPr>
              <p:custDataLst>
                <p:tags r:id="rId114"/>
              </p:custDataLst>
            </p:nvPr>
          </p:nvSpPr>
          <p:spPr>
            <a:xfrm>
              <a:off x="1880123" y="4083050"/>
              <a:ext cx="247128" cy="6351"/>
            </a:xfrm>
            <a:custGeom>
              <a:avLst/>
              <a:gdLst/>
              <a:ahLst/>
              <a:cxnLst/>
              <a:rect l="0" t="0" r="0" b="0"/>
              <a:pathLst>
                <a:path w="247128" h="6351">
                  <a:moveTo>
                    <a:pt x="12177" y="6350"/>
                  </a:moveTo>
                  <a:lnTo>
                    <a:pt x="12177" y="6350"/>
                  </a:lnTo>
                  <a:lnTo>
                    <a:pt x="0" y="261"/>
                  </a:lnTo>
                  <a:lnTo>
                    <a:pt x="11130" y="757"/>
                  </a:lnTo>
                  <a:lnTo>
                    <a:pt x="43303" y="3674"/>
                  </a:lnTo>
                  <a:lnTo>
                    <a:pt x="71028" y="3155"/>
                  </a:lnTo>
                  <a:lnTo>
                    <a:pt x="104328" y="2103"/>
                  </a:lnTo>
                  <a:lnTo>
                    <a:pt x="132172" y="1402"/>
                  </a:lnTo>
                  <a:lnTo>
                    <a:pt x="178162" y="623"/>
                  </a:lnTo>
                  <a:lnTo>
                    <a:pt x="222303" y="184"/>
                  </a:lnTo>
                  <a:lnTo>
                    <a:pt x="247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4260"/>
          <p:cNvSpPr/>
          <p:nvPr>
            <p:custDataLst>
              <p:tags r:id="rId3"/>
            </p:custDataLst>
          </p:nvPr>
        </p:nvSpPr>
        <p:spPr>
          <a:xfrm>
            <a:off x="1240942" y="3989205"/>
            <a:ext cx="38310" cy="354196"/>
          </a:xfrm>
          <a:custGeom>
            <a:avLst/>
            <a:gdLst/>
            <a:ahLst/>
            <a:cxnLst/>
            <a:rect l="0" t="0" r="0" b="0"/>
            <a:pathLst>
              <a:path w="38310" h="354196">
                <a:moveTo>
                  <a:pt x="3658" y="17645"/>
                </a:moveTo>
                <a:lnTo>
                  <a:pt x="3658" y="17645"/>
                </a:lnTo>
                <a:lnTo>
                  <a:pt x="287" y="10903"/>
                </a:lnTo>
                <a:lnTo>
                  <a:pt x="0" y="8211"/>
                </a:lnTo>
                <a:lnTo>
                  <a:pt x="3037" y="0"/>
                </a:lnTo>
                <a:lnTo>
                  <a:pt x="13587" y="19237"/>
                </a:lnTo>
                <a:lnTo>
                  <a:pt x="24299" y="57158"/>
                </a:lnTo>
                <a:lnTo>
                  <a:pt x="30118" y="82087"/>
                </a:lnTo>
                <a:lnTo>
                  <a:pt x="33998" y="111406"/>
                </a:lnTo>
                <a:lnTo>
                  <a:pt x="36585" y="143653"/>
                </a:lnTo>
                <a:lnTo>
                  <a:pt x="38309" y="177850"/>
                </a:lnTo>
                <a:lnTo>
                  <a:pt x="37342" y="212643"/>
                </a:lnTo>
                <a:lnTo>
                  <a:pt x="34581" y="247833"/>
                </a:lnTo>
                <a:lnTo>
                  <a:pt x="30623" y="283287"/>
                </a:lnTo>
                <a:lnTo>
                  <a:pt x="22708" y="3541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788"/>
          <p:cNvGrpSpPr/>
          <p:nvPr/>
        </p:nvGrpSpPr>
        <p:grpSpPr>
          <a:xfrm>
            <a:off x="4953000" y="4013200"/>
            <a:ext cx="330201" cy="138407"/>
            <a:chOff x="4953000" y="4013200"/>
            <a:chExt cx="330201" cy="138407"/>
          </a:xfrm>
        </p:grpSpPr>
        <p:sp>
          <p:nvSpPr>
            <p:cNvPr id="244" name="SMARTInkShape-4261"/>
            <p:cNvSpPr/>
            <p:nvPr>
              <p:custDataLst>
                <p:tags r:id="rId111"/>
              </p:custDataLst>
            </p:nvPr>
          </p:nvSpPr>
          <p:spPr>
            <a:xfrm>
              <a:off x="4953000" y="4108450"/>
              <a:ext cx="304801" cy="43157"/>
            </a:xfrm>
            <a:custGeom>
              <a:avLst/>
              <a:gdLst/>
              <a:ahLst/>
              <a:cxnLst/>
              <a:rect l="0" t="0" r="0" b="0"/>
              <a:pathLst>
                <a:path w="304801" h="43157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39001" y="43156"/>
                  </a:lnTo>
                  <a:lnTo>
                    <a:pt x="72603" y="40817"/>
                  </a:lnTo>
                  <a:lnTo>
                    <a:pt x="114817" y="33663"/>
                  </a:lnTo>
                  <a:lnTo>
                    <a:pt x="160391" y="24839"/>
                  </a:lnTo>
                  <a:lnTo>
                    <a:pt x="204164" y="18566"/>
                  </a:lnTo>
                  <a:lnTo>
                    <a:pt x="239612" y="13425"/>
                  </a:lnTo>
                  <a:lnTo>
                    <a:pt x="286749" y="437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62"/>
            <p:cNvSpPr/>
            <p:nvPr>
              <p:custDataLst>
                <p:tags r:id="rId112"/>
              </p:custDataLst>
            </p:nvPr>
          </p:nvSpPr>
          <p:spPr>
            <a:xfrm>
              <a:off x="5011188" y="4013200"/>
              <a:ext cx="272013" cy="12674"/>
            </a:xfrm>
            <a:custGeom>
              <a:avLst/>
              <a:gdLst/>
              <a:ahLst/>
              <a:cxnLst/>
              <a:rect l="0" t="0" r="0" b="0"/>
              <a:pathLst>
                <a:path w="272013" h="12674">
                  <a:moveTo>
                    <a:pt x="18012" y="6350"/>
                  </a:moveTo>
                  <a:lnTo>
                    <a:pt x="18012" y="6350"/>
                  </a:lnTo>
                  <a:lnTo>
                    <a:pt x="11270" y="9721"/>
                  </a:lnTo>
                  <a:lnTo>
                    <a:pt x="9284" y="10008"/>
                  </a:lnTo>
                  <a:lnTo>
                    <a:pt x="7960" y="9494"/>
                  </a:lnTo>
                  <a:lnTo>
                    <a:pt x="7077" y="8446"/>
                  </a:lnTo>
                  <a:lnTo>
                    <a:pt x="5783" y="8453"/>
                  </a:lnTo>
                  <a:lnTo>
                    <a:pt x="0" y="12001"/>
                  </a:lnTo>
                  <a:lnTo>
                    <a:pt x="39052" y="12638"/>
                  </a:lnTo>
                  <a:lnTo>
                    <a:pt x="72754" y="12673"/>
                  </a:lnTo>
                  <a:lnTo>
                    <a:pt x="112897" y="11982"/>
                  </a:lnTo>
                  <a:lnTo>
                    <a:pt x="154257" y="9324"/>
                  </a:lnTo>
                  <a:lnTo>
                    <a:pt x="192395" y="7672"/>
                  </a:lnTo>
                  <a:lnTo>
                    <a:pt x="238073" y="4860"/>
                  </a:lnTo>
                  <a:lnTo>
                    <a:pt x="272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789"/>
          <p:cNvGrpSpPr/>
          <p:nvPr/>
        </p:nvGrpSpPr>
        <p:grpSpPr>
          <a:xfrm>
            <a:off x="5727700" y="3839095"/>
            <a:ext cx="2000304" cy="386338"/>
            <a:chOff x="5727700" y="3839095"/>
            <a:chExt cx="2000304" cy="386338"/>
          </a:xfrm>
        </p:grpSpPr>
        <p:sp>
          <p:nvSpPr>
            <p:cNvPr id="247" name="SMARTInkShape-4263"/>
            <p:cNvSpPr/>
            <p:nvPr>
              <p:custDataLst>
                <p:tags r:id="rId96"/>
              </p:custDataLst>
            </p:nvPr>
          </p:nvSpPr>
          <p:spPr>
            <a:xfrm>
              <a:off x="6653127" y="4083050"/>
              <a:ext cx="192174" cy="50801"/>
            </a:xfrm>
            <a:custGeom>
              <a:avLst/>
              <a:gdLst/>
              <a:ahLst/>
              <a:cxnLst/>
              <a:rect l="0" t="0" r="0" b="0"/>
              <a:pathLst>
                <a:path w="192174" h="50801">
                  <a:moveTo>
                    <a:pt x="8023" y="50800"/>
                  </a:moveTo>
                  <a:lnTo>
                    <a:pt x="8023" y="50800"/>
                  </a:lnTo>
                  <a:lnTo>
                    <a:pt x="1281" y="44058"/>
                  </a:lnTo>
                  <a:lnTo>
                    <a:pt x="0" y="40661"/>
                  </a:lnTo>
                  <a:lnTo>
                    <a:pt x="460" y="33123"/>
                  </a:lnTo>
                  <a:lnTo>
                    <a:pt x="2275" y="30549"/>
                  </a:lnTo>
                  <a:lnTo>
                    <a:pt x="4897" y="28833"/>
                  </a:lnTo>
                  <a:lnTo>
                    <a:pt x="41789" y="18794"/>
                  </a:lnTo>
                  <a:lnTo>
                    <a:pt x="82234" y="12624"/>
                  </a:lnTo>
                  <a:lnTo>
                    <a:pt x="128084" y="8208"/>
                  </a:lnTo>
                  <a:lnTo>
                    <a:pt x="174340" y="3346"/>
                  </a:lnTo>
                  <a:lnTo>
                    <a:pt x="192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264"/>
            <p:cNvSpPr/>
            <p:nvPr>
              <p:custDataLst>
                <p:tags r:id="rId97"/>
              </p:custDataLst>
            </p:nvPr>
          </p:nvSpPr>
          <p:spPr>
            <a:xfrm>
              <a:off x="7290194" y="3965105"/>
              <a:ext cx="92165" cy="232246"/>
            </a:xfrm>
            <a:custGeom>
              <a:avLst/>
              <a:gdLst/>
              <a:ahLst/>
              <a:cxnLst/>
              <a:rect l="0" t="0" r="0" b="0"/>
              <a:pathLst>
                <a:path w="92165" h="232246">
                  <a:moveTo>
                    <a:pt x="88506" y="41745"/>
                  </a:moveTo>
                  <a:lnTo>
                    <a:pt x="88506" y="41745"/>
                  </a:lnTo>
                  <a:lnTo>
                    <a:pt x="89211" y="30900"/>
                  </a:lnTo>
                  <a:lnTo>
                    <a:pt x="92164" y="15719"/>
                  </a:lnTo>
                  <a:lnTo>
                    <a:pt x="90602" y="6424"/>
                  </a:lnTo>
                  <a:lnTo>
                    <a:pt x="89197" y="3381"/>
                  </a:lnTo>
                  <a:lnTo>
                    <a:pt x="87556" y="1353"/>
                  </a:lnTo>
                  <a:lnTo>
                    <a:pt x="85756" y="0"/>
                  </a:lnTo>
                  <a:lnTo>
                    <a:pt x="76229" y="4141"/>
                  </a:lnTo>
                  <a:lnTo>
                    <a:pt x="69738" y="8209"/>
                  </a:lnTo>
                  <a:lnTo>
                    <a:pt x="50490" y="34160"/>
                  </a:lnTo>
                  <a:lnTo>
                    <a:pt x="31380" y="78773"/>
                  </a:lnTo>
                  <a:lnTo>
                    <a:pt x="18667" y="112059"/>
                  </a:lnTo>
                  <a:lnTo>
                    <a:pt x="7371" y="144963"/>
                  </a:lnTo>
                  <a:lnTo>
                    <a:pt x="0" y="176049"/>
                  </a:lnTo>
                  <a:lnTo>
                    <a:pt x="1898" y="200684"/>
                  </a:lnTo>
                  <a:lnTo>
                    <a:pt x="5368" y="211204"/>
                  </a:lnTo>
                  <a:lnTo>
                    <a:pt x="10502" y="218218"/>
                  </a:lnTo>
                  <a:lnTo>
                    <a:pt x="37706" y="23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265"/>
            <p:cNvSpPr/>
            <p:nvPr>
              <p:custDataLst>
                <p:tags r:id="rId98"/>
              </p:custDataLst>
            </p:nvPr>
          </p:nvSpPr>
          <p:spPr>
            <a:xfrm>
              <a:off x="7620000" y="3882542"/>
              <a:ext cx="108004" cy="276709"/>
            </a:xfrm>
            <a:custGeom>
              <a:avLst/>
              <a:gdLst/>
              <a:ahLst/>
              <a:cxnLst/>
              <a:rect l="0" t="0" r="0" b="0"/>
              <a:pathLst>
                <a:path w="108004" h="276709">
                  <a:moveTo>
                    <a:pt x="69850" y="3658"/>
                  </a:moveTo>
                  <a:lnTo>
                    <a:pt x="69850" y="3658"/>
                  </a:lnTo>
                  <a:lnTo>
                    <a:pt x="66479" y="287"/>
                  </a:lnTo>
                  <a:lnTo>
                    <a:pt x="66897" y="0"/>
                  </a:lnTo>
                  <a:lnTo>
                    <a:pt x="71124" y="1562"/>
                  </a:lnTo>
                  <a:lnTo>
                    <a:pt x="88181" y="23263"/>
                  </a:lnTo>
                  <a:lnTo>
                    <a:pt x="104366" y="66617"/>
                  </a:lnTo>
                  <a:lnTo>
                    <a:pt x="108003" y="107134"/>
                  </a:lnTo>
                  <a:lnTo>
                    <a:pt x="103740" y="151247"/>
                  </a:lnTo>
                  <a:lnTo>
                    <a:pt x="87734" y="192020"/>
                  </a:lnTo>
                  <a:lnTo>
                    <a:pt x="57102" y="227545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66"/>
            <p:cNvSpPr/>
            <p:nvPr>
              <p:custDataLst>
                <p:tags r:id="rId99"/>
              </p:custDataLst>
            </p:nvPr>
          </p:nvSpPr>
          <p:spPr>
            <a:xfrm>
              <a:off x="7432479" y="3909816"/>
              <a:ext cx="136722" cy="39885"/>
            </a:xfrm>
            <a:custGeom>
              <a:avLst/>
              <a:gdLst/>
              <a:ahLst/>
              <a:cxnLst/>
              <a:rect l="0" t="0" r="0" b="0"/>
              <a:pathLst>
                <a:path w="136722" h="39885">
                  <a:moveTo>
                    <a:pt x="3371" y="39884"/>
                  </a:moveTo>
                  <a:lnTo>
                    <a:pt x="3371" y="39884"/>
                  </a:lnTo>
                  <a:lnTo>
                    <a:pt x="0" y="26400"/>
                  </a:lnTo>
                  <a:lnTo>
                    <a:pt x="1123" y="21017"/>
                  </a:lnTo>
                  <a:lnTo>
                    <a:pt x="8016" y="11273"/>
                  </a:lnTo>
                  <a:lnTo>
                    <a:pt x="23780" y="4120"/>
                  </a:lnTo>
                  <a:lnTo>
                    <a:pt x="44897" y="0"/>
                  </a:lnTo>
                  <a:lnTo>
                    <a:pt x="81291" y="1647"/>
                  </a:lnTo>
                  <a:lnTo>
                    <a:pt x="136721" y="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267"/>
            <p:cNvSpPr/>
            <p:nvPr>
              <p:custDataLst>
                <p:tags r:id="rId100"/>
              </p:custDataLst>
            </p:nvPr>
          </p:nvSpPr>
          <p:spPr>
            <a:xfrm>
              <a:off x="7097332" y="4051300"/>
              <a:ext cx="128969" cy="160242"/>
            </a:xfrm>
            <a:custGeom>
              <a:avLst/>
              <a:gdLst/>
              <a:ahLst/>
              <a:cxnLst/>
              <a:rect l="0" t="0" r="0" b="0"/>
              <a:pathLst>
                <a:path w="128969" h="160242">
                  <a:moveTo>
                    <a:pt x="21018" y="76200"/>
                  </a:moveTo>
                  <a:lnTo>
                    <a:pt x="21018" y="76200"/>
                  </a:lnTo>
                  <a:lnTo>
                    <a:pt x="10904" y="69458"/>
                  </a:lnTo>
                  <a:lnTo>
                    <a:pt x="4058" y="60504"/>
                  </a:lnTo>
                  <a:lnTo>
                    <a:pt x="1244" y="55152"/>
                  </a:lnTo>
                  <a:lnTo>
                    <a:pt x="0" y="45444"/>
                  </a:lnTo>
                  <a:lnTo>
                    <a:pt x="1579" y="34455"/>
                  </a:lnTo>
                  <a:lnTo>
                    <a:pt x="7439" y="32952"/>
                  </a:lnTo>
                  <a:lnTo>
                    <a:pt x="11965" y="32551"/>
                  </a:lnTo>
                  <a:lnTo>
                    <a:pt x="22639" y="35869"/>
                  </a:lnTo>
                  <a:lnTo>
                    <a:pt x="28448" y="38729"/>
                  </a:lnTo>
                  <a:lnTo>
                    <a:pt x="38667" y="49433"/>
                  </a:lnTo>
                  <a:lnTo>
                    <a:pt x="43367" y="56239"/>
                  </a:lnTo>
                  <a:lnTo>
                    <a:pt x="49983" y="89414"/>
                  </a:lnTo>
                  <a:lnTo>
                    <a:pt x="47148" y="132615"/>
                  </a:lnTo>
                  <a:lnTo>
                    <a:pt x="41774" y="151084"/>
                  </a:lnTo>
                  <a:lnTo>
                    <a:pt x="37768" y="158400"/>
                  </a:lnTo>
                  <a:lnTo>
                    <a:pt x="35712" y="159928"/>
                  </a:lnTo>
                  <a:lnTo>
                    <a:pt x="33637" y="160241"/>
                  </a:lnTo>
                  <a:lnTo>
                    <a:pt x="31547" y="159744"/>
                  </a:lnTo>
                  <a:lnTo>
                    <a:pt x="29226" y="149784"/>
                  </a:lnTo>
                  <a:lnTo>
                    <a:pt x="30310" y="130070"/>
                  </a:lnTo>
                  <a:lnTo>
                    <a:pt x="37848" y="97791"/>
                  </a:lnTo>
                  <a:lnTo>
                    <a:pt x="52016" y="65570"/>
                  </a:lnTo>
                  <a:lnTo>
                    <a:pt x="69367" y="38314"/>
                  </a:lnTo>
                  <a:lnTo>
                    <a:pt x="86485" y="21497"/>
                  </a:lnTo>
                  <a:lnTo>
                    <a:pt x="1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268"/>
            <p:cNvSpPr/>
            <p:nvPr>
              <p:custDataLst>
                <p:tags r:id="rId101"/>
              </p:custDataLst>
            </p:nvPr>
          </p:nvSpPr>
          <p:spPr>
            <a:xfrm>
              <a:off x="7430081" y="3949865"/>
              <a:ext cx="139120" cy="268133"/>
            </a:xfrm>
            <a:custGeom>
              <a:avLst/>
              <a:gdLst/>
              <a:ahLst/>
              <a:cxnLst/>
              <a:rect l="0" t="0" r="0" b="0"/>
              <a:pathLst>
                <a:path w="139120" h="268133">
                  <a:moveTo>
                    <a:pt x="75619" y="63335"/>
                  </a:moveTo>
                  <a:lnTo>
                    <a:pt x="75619" y="63335"/>
                  </a:lnTo>
                  <a:lnTo>
                    <a:pt x="71960" y="59677"/>
                  </a:lnTo>
                  <a:lnTo>
                    <a:pt x="73523" y="61239"/>
                  </a:lnTo>
                  <a:lnTo>
                    <a:pt x="73516" y="63349"/>
                  </a:lnTo>
                  <a:lnTo>
                    <a:pt x="59595" y="107270"/>
                  </a:lnTo>
                  <a:lnTo>
                    <a:pt x="47039" y="154434"/>
                  </a:lnTo>
                  <a:lnTo>
                    <a:pt x="30226" y="199610"/>
                  </a:lnTo>
                  <a:lnTo>
                    <a:pt x="13251" y="238003"/>
                  </a:lnTo>
                  <a:lnTo>
                    <a:pt x="1379" y="267873"/>
                  </a:lnTo>
                  <a:lnTo>
                    <a:pt x="726" y="268132"/>
                  </a:lnTo>
                  <a:lnTo>
                    <a:pt x="0" y="264658"/>
                  </a:lnTo>
                  <a:lnTo>
                    <a:pt x="15448" y="220642"/>
                  </a:lnTo>
                  <a:lnTo>
                    <a:pt x="29356" y="175112"/>
                  </a:lnTo>
                  <a:lnTo>
                    <a:pt x="39837" y="146320"/>
                  </a:lnTo>
                  <a:lnTo>
                    <a:pt x="52470" y="114425"/>
                  </a:lnTo>
                  <a:lnTo>
                    <a:pt x="66536" y="80461"/>
                  </a:lnTo>
                  <a:lnTo>
                    <a:pt x="91573" y="35198"/>
                  </a:lnTo>
                  <a:lnTo>
                    <a:pt x="117975" y="3258"/>
                  </a:lnTo>
                  <a:lnTo>
                    <a:pt x="122906" y="0"/>
                  </a:lnTo>
                  <a:lnTo>
                    <a:pt x="126900" y="651"/>
                  </a:lnTo>
                  <a:lnTo>
                    <a:pt x="130267" y="3906"/>
                  </a:lnTo>
                  <a:lnTo>
                    <a:pt x="133218" y="8899"/>
                  </a:lnTo>
                  <a:lnTo>
                    <a:pt x="137952" y="53810"/>
                  </a:lnTo>
                  <a:lnTo>
                    <a:pt x="138600" y="86618"/>
                  </a:lnTo>
                  <a:lnTo>
                    <a:pt x="138965" y="134047"/>
                  </a:lnTo>
                  <a:lnTo>
                    <a:pt x="139073" y="172638"/>
                  </a:lnTo>
                  <a:lnTo>
                    <a:pt x="139115" y="205508"/>
                  </a:lnTo>
                  <a:lnTo>
                    <a:pt x="139119" y="1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269"/>
            <p:cNvSpPr/>
            <p:nvPr>
              <p:custDataLst>
                <p:tags r:id="rId102"/>
              </p:custDataLst>
            </p:nvPr>
          </p:nvSpPr>
          <p:spPr>
            <a:xfrm>
              <a:off x="7474832" y="4083050"/>
              <a:ext cx="151519" cy="25401"/>
            </a:xfrm>
            <a:custGeom>
              <a:avLst/>
              <a:gdLst/>
              <a:ahLst/>
              <a:cxnLst/>
              <a:rect l="0" t="0" r="0" b="0"/>
              <a:pathLst>
                <a:path w="1515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43213" y="24694"/>
                  </a:lnTo>
                  <a:lnTo>
                    <a:pt x="81249" y="20331"/>
                  </a:lnTo>
                  <a:lnTo>
                    <a:pt x="126740" y="10653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270"/>
            <p:cNvSpPr/>
            <p:nvPr>
              <p:custDataLst>
                <p:tags r:id="rId103"/>
              </p:custDataLst>
            </p:nvPr>
          </p:nvSpPr>
          <p:spPr>
            <a:xfrm>
              <a:off x="6413500" y="3956050"/>
              <a:ext cx="71587" cy="228601"/>
            </a:xfrm>
            <a:custGeom>
              <a:avLst/>
              <a:gdLst/>
              <a:ahLst/>
              <a:cxnLst/>
              <a:rect l="0" t="0" r="0" b="0"/>
              <a:pathLst>
                <a:path w="71587" h="228601">
                  <a:moveTo>
                    <a:pt x="38100" y="0"/>
                  </a:moveTo>
                  <a:lnTo>
                    <a:pt x="38100" y="0"/>
                  </a:lnTo>
                  <a:lnTo>
                    <a:pt x="44842" y="3371"/>
                  </a:lnTo>
                  <a:lnTo>
                    <a:pt x="59148" y="18951"/>
                  </a:lnTo>
                  <a:lnTo>
                    <a:pt x="70050" y="54925"/>
                  </a:lnTo>
                  <a:lnTo>
                    <a:pt x="71586" y="87206"/>
                  </a:lnTo>
                  <a:lnTo>
                    <a:pt x="67093" y="122014"/>
                  </a:lnTo>
                  <a:lnTo>
                    <a:pt x="53338" y="156298"/>
                  </a:lnTo>
                  <a:lnTo>
                    <a:pt x="22389" y="20059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271"/>
            <p:cNvSpPr/>
            <p:nvPr>
              <p:custDataLst>
                <p:tags r:id="rId104"/>
              </p:custDataLst>
            </p:nvPr>
          </p:nvSpPr>
          <p:spPr>
            <a:xfrm>
              <a:off x="6225979" y="4076700"/>
              <a:ext cx="130372" cy="38101"/>
            </a:xfrm>
            <a:custGeom>
              <a:avLst/>
              <a:gdLst/>
              <a:ahLst/>
              <a:cxnLst/>
              <a:rect l="0" t="0" r="0" b="0"/>
              <a:pathLst>
                <a:path w="1303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736"/>
                  </a:lnTo>
                  <a:lnTo>
                    <a:pt x="47353" y="19933"/>
                  </a:lnTo>
                  <a:lnTo>
                    <a:pt x="87664" y="1108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272"/>
            <p:cNvSpPr/>
            <p:nvPr>
              <p:custDataLst>
                <p:tags r:id="rId105"/>
              </p:custDataLst>
            </p:nvPr>
          </p:nvSpPr>
          <p:spPr>
            <a:xfrm>
              <a:off x="6966287" y="3910555"/>
              <a:ext cx="123600" cy="314878"/>
            </a:xfrm>
            <a:custGeom>
              <a:avLst/>
              <a:gdLst/>
              <a:ahLst/>
              <a:cxnLst/>
              <a:rect l="0" t="0" r="0" b="0"/>
              <a:pathLst>
                <a:path w="123600" h="314878">
                  <a:moveTo>
                    <a:pt x="6013" y="140745"/>
                  </a:moveTo>
                  <a:lnTo>
                    <a:pt x="6013" y="140745"/>
                  </a:lnTo>
                  <a:lnTo>
                    <a:pt x="10376" y="158070"/>
                  </a:lnTo>
                  <a:lnTo>
                    <a:pt x="11971" y="201944"/>
                  </a:lnTo>
                  <a:lnTo>
                    <a:pt x="10365" y="239782"/>
                  </a:lnTo>
                  <a:lnTo>
                    <a:pt x="3502" y="284172"/>
                  </a:lnTo>
                  <a:lnTo>
                    <a:pt x="0" y="314877"/>
                  </a:lnTo>
                  <a:lnTo>
                    <a:pt x="1588" y="286050"/>
                  </a:lnTo>
                  <a:lnTo>
                    <a:pt x="5457" y="251186"/>
                  </a:lnTo>
                  <a:lnTo>
                    <a:pt x="8465" y="227073"/>
                  </a:lnTo>
                  <a:lnTo>
                    <a:pt x="11880" y="200413"/>
                  </a:lnTo>
                  <a:lnTo>
                    <a:pt x="16274" y="171352"/>
                  </a:lnTo>
                  <a:lnTo>
                    <a:pt x="21321" y="140688"/>
                  </a:lnTo>
                  <a:lnTo>
                    <a:pt x="26802" y="108957"/>
                  </a:lnTo>
                  <a:lnTo>
                    <a:pt x="38536" y="64293"/>
                  </a:lnTo>
                  <a:lnTo>
                    <a:pt x="57042" y="24959"/>
                  </a:lnTo>
                  <a:lnTo>
                    <a:pt x="74049" y="6249"/>
                  </a:lnTo>
                  <a:lnTo>
                    <a:pt x="78888" y="2397"/>
                  </a:lnTo>
                  <a:lnTo>
                    <a:pt x="91788" y="0"/>
                  </a:lnTo>
                  <a:lnTo>
                    <a:pt x="99179" y="348"/>
                  </a:lnTo>
                  <a:lnTo>
                    <a:pt x="105519" y="4108"/>
                  </a:lnTo>
                  <a:lnTo>
                    <a:pt x="116325" y="17694"/>
                  </a:lnTo>
                  <a:lnTo>
                    <a:pt x="123599" y="55289"/>
                  </a:lnTo>
                  <a:lnTo>
                    <a:pt x="117776" y="82303"/>
                  </a:lnTo>
                  <a:lnTo>
                    <a:pt x="96748" y="119430"/>
                  </a:lnTo>
                  <a:lnTo>
                    <a:pt x="77384" y="139738"/>
                  </a:lnTo>
                  <a:lnTo>
                    <a:pt x="44799" y="157694"/>
                  </a:lnTo>
                  <a:lnTo>
                    <a:pt x="28189" y="162389"/>
                  </a:lnTo>
                  <a:lnTo>
                    <a:pt x="22914" y="162230"/>
                  </a:lnTo>
                  <a:lnTo>
                    <a:pt x="19397" y="160713"/>
                  </a:lnTo>
                  <a:lnTo>
                    <a:pt x="12363" y="153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273"/>
            <p:cNvSpPr/>
            <p:nvPr>
              <p:custDataLst>
                <p:tags r:id="rId106"/>
              </p:custDataLst>
            </p:nvPr>
          </p:nvSpPr>
          <p:spPr>
            <a:xfrm>
              <a:off x="5727700" y="3839095"/>
              <a:ext cx="158684" cy="377551"/>
            </a:xfrm>
            <a:custGeom>
              <a:avLst/>
              <a:gdLst/>
              <a:ahLst/>
              <a:cxnLst/>
              <a:rect l="0" t="0" r="0" b="0"/>
              <a:pathLst>
                <a:path w="158684" h="377551">
                  <a:moveTo>
                    <a:pt x="12700" y="136005"/>
                  </a:moveTo>
                  <a:lnTo>
                    <a:pt x="12700" y="136005"/>
                  </a:lnTo>
                  <a:lnTo>
                    <a:pt x="12700" y="132634"/>
                  </a:lnTo>
                  <a:lnTo>
                    <a:pt x="13405" y="133052"/>
                  </a:lnTo>
                  <a:lnTo>
                    <a:pt x="18475" y="143205"/>
                  </a:lnTo>
                  <a:lnTo>
                    <a:pt x="27189" y="173886"/>
                  </a:lnTo>
                  <a:lnTo>
                    <a:pt x="29723" y="205052"/>
                  </a:lnTo>
                  <a:lnTo>
                    <a:pt x="28968" y="243833"/>
                  </a:lnTo>
                  <a:lnTo>
                    <a:pt x="24869" y="285528"/>
                  </a:lnTo>
                  <a:lnTo>
                    <a:pt x="15992" y="325226"/>
                  </a:lnTo>
                  <a:lnTo>
                    <a:pt x="3891" y="369919"/>
                  </a:lnTo>
                  <a:lnTo>
                    <a:pt x="1729" y="377550"/>
                  </a:lnTo>
                  <a:lnTo>
                    <a:pt x="1153" y="376057"/>
                  </a:lnTo>
                  <a:lnTo>
                    <a:pt x="2110" y="335143"/>
                  </a:lnTo>
                  <a:lnTo>
                    <a:pt x="3523" y="315330"/>
                  </a:lnTo>
                  <a:lnTo>
                    <a:pt x="6582" y="287305"/>
                  </a:lnTo>
                  <a:lnTo>
                    <a:pt x="10738" y="253805"/>
                  </a:lnTo>
                  <a:lnTo>
                    <a:pt x="15625" y="216655"/>
                  </a:lnTo>
                  <a:lnTo>
                    <a:pt x="23823" y="179894"/>
                  </a:lnTo>
                  <a:lnTo>
                    <a:pt x="34226" y="143392"/>
                  </a:lnTo>
                  <a:lnTo>
                    <a:pt x="46101" y="107063"/>
                  </a:lnTo>
                  <a:lnTo>
                    <a:pt x="56839" y="79316"/>
                  </a:lnTo>
                  <a:lnTo>
                    <a:pt x="76297" y="39079"/>
                  </a:lnTo>
                  <a:lnTo>
                    <a:pt x="92470" y="16961"/>
                  </a:lnTo>
                  <a:lnTo>
                    <a:pt x="106009" y="5486"/>
                  </a:lnTo>
                  <a:lnTo>
                    <a:pt x="116729" y="385"/>
                  </a:lnTo>
                  <a:lnTo>
                    <a:pt x="126198" y="0"/>
                  </a:lnTo>
                  <a:lnTo>
                    <a:pt x="130699" y="885"/>
                  </a:lnTo>
                  <a:lnTo>
                    <a:pt x="141344" y="11276"/>
                  </a:lnTo>
                  <a:lnTo>
                    <a:pt x="147146" y="18985"/>
                  </a:lnTo>
                  <a:lnTo>
                    <a:pt x="158683" y="60175"/>
                  </a:lnTo>
                  <a:lnTo>
                    <a:pt x="152840" y="96423"/>
                  </a:lnTo>
                  <a:lnTo>
                    <a:pt x="137779" y="133935"/>
                  </a:lnTo>
                  <a:lnTo>
                    <a:pt x="104794" y="180704"/>
                  </a:lnTo>
                  <a:lnTo>
                    <a:pt x="78089" y="203378"/>
                  </a:lnTo>
                  <a:lnTo>
                    <a:pt x="51639" y="213456"/>
                  </a:lnTo>
                  <a:lnTo>
                    <a:pt x="28595" y="214878"/>
                  </a:lnTo>
                  <a:lnTo>
                    <a:pt x="0" y="20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274"/>
            <p:cNvSpPr/>
            <p:nvPr>
              <p:custDataLst>
                <p:tags r:id="rId107"/>
              </p:custDataLst>
            </p:nvPr>
          </p:nvSpPr>
          <p:spPr>
            <a:xfrm>
              <a:off x="5853124" y="4032250"/>
              <a:ext cx="141277" cy="164054"/>
            </a:xfrm>
            <a:custGeom>
              <a:avLst/>
              <a:gdLst/>
              <a:ahLst/>
              <a:cxnLst/>
              <a:rect l="0" t="0" r="0" b="0"/>
              <a:pathLst>
                <a:path w="141277" h="164054">
                  <a:moveTo>
                    <a:pt x="26976" y="44450"/>
                  </a:moveTo>
                  <a:lnTo>
                    <a:pt x="26976" y="44450"/>
                  </a:lnTo>
                  <a:lnTo>
                    <a:pt x="4991" y="37542"/>
                  </a:lnTo>
                  <a:lnTo>
                    <a:pt x="1736" y="35612"/>
                  </a:lnTo>
                  <a:lnTo>
                    <a:pt x="272" y="33619"/>
                  </a:lnTo>
                  <a:lnTo>
                    <a:pt x="0" y="31585"/>
                  </a:lnTo>
                  <a:lnTo>
                    <a:pt x="1581" y="27443"/>
                  </a:lnTo>
                  <a:lnTo>
                    <a:pt x="4636" y="23251"/>
                  </a:lnTo>
                  <a:lnTo>
                    <a:pt x="15870" y="22798"/>
                  </a:lnTo>
                  <a:lnTo>
                    <a:pt x="23806" y="23666"/>
                  </a:lnTo>
                  <a:lnTo>
                    <a:pt x="40149" y="32155"/>
                  </a:lnTo>
                  <a:lnTo>
                    <a:pt x="48458" y="38370"/>
                  </a:lnTo>
                  <a:lnTo>
                    <a:pt x="61453" y="58446"/>
                  </a:lnTo>
                  <a:lnTo>
                    <a:pt x="74822" y="97515"/>
                  </a:lnTo>
                  <a:lnTo>
                    <a:pt x="78579" y="123773"/>
                  </a:lnTo>
                  <a:lnTo>
                    <a:pt x="75546" y="144851"/>
                  </a:lnTo>
                  <a:lnTo>
                    <a:pt x="69494" y="157982"/>
                  </a:lnTo>
                  <a:lnTo>
                    <a:pt x="65905" y="162471"/>
                  </a:lnTo>
                  <a:lnTo>
                    <a:pt x="62806" y="164053"/>
                  </a:lnTo>
                  <a:lnTo>
                    <a:pt x="60035" y="163696"/>
                  </a:lnTo>
                  <a:lnTo>
                    <a:pt x="57482" y="162047"/>
                  </a:lnTo>
                  <a:lnTo>
                    <a:pt x="47148" y="139501"/>
                  </a:lnTo>
                  <a:lnTo>
                    <a:pt x="48632" y="95897"/>
                  </a:lnTo>
                  <a:lnTo>
                    <a:pt x="68122" y="49502"/>
                  </a:lnTo>
                  <a:lnTo>
                    <a:pt x="96239" y="17960"/>
                  </a:lnTo>
                  <a:lnTo>
                    <a:pt x="114675" y="7982"/>
                  </a:lnTo>
                  <a:lnTo>
                    <a:pt x="141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275"/>
            <p:cNvSpPr/>
            <p:nvPr>
              <p:custDataLst>
                <p:tags r:id="rId108"/>
              </p:custDataLst>
            </p:nvPr>
          </p:nvSpPr>
          <p:spPr>
            <a:xfrm>
              <a:off x="6052701" y="3935224"/>
              <a:ext cx="140370" cy="268477"/>
            </a:xfrm>
            <a:custGeom>
              <a:avLst/>
              <a:gdLst/>
              <a:ahLst/>
              <a:cxnLst/>
              <a:rect l="0" t="0" r="0" b="0"/>
              <a:pathLst>
                <a:path w="140370" h="268477">
                  <a:moveTo>
                    <a:pt x="132199" y="14476"/>
                  </a:moveTo>
                  <a:lnTo>
                    <a:pt x="132199" y="14476"/>
                  </a:lnTo>
                  <a:lnTo>
                    <a:pt x="138941" y="7734"/>
                  </a:lnTo>
                  <a:lnTo>
                    <a:pt x="140221" y="5042"/>
                  </a:lnTo>
                  <a:lnTo>
                    <a:pt x="140369" y="2543"/>
                  </a:lnTo>
                  <a:lnTo>
                    <a:pt x="139762" y="171"/>
                  </a:lnTo>
                  <a:lnTo>
                    <a:pt x="137241" y="0"/>
                  </a:lnTo>
                  <a:lnTo>
                    <a:pt x="128795" y="3574"/>
                  </a:lnTo>
                  <a:lnTo>
                    <a:pt x="94576" y="39761"/>
                  </a:lnTo>
                  <a:lnTo>
                    <a:pt x="69382" y="70869"/>
                  </a:lnTo>
                  <a:lnTo>
                    <a:pt x="41721" y="109625"/>
                  </a:lnTo>
                  <a:lnTo>
                    <a:pt x="16493" y="152014"/>
                  </a:lnTo>
                  <a:lnTo>
                    <a:pt x="575" y="194373"/>
                  </a:lnTo>
                  <a:lnTo>
                    <a:pt x="0" y="212018"/>
                  </a:lnTo>
                  <a:lnTo>
                    <a:pt x="24249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276"/>
            <p:cNvSpPr/>
            <p:nvPr>
              <p:custDataLst>
                <p:tags r:id="rId109"/>
              </p:custDataLst>
            </p:nvPr>
          </p:nvSpPr>
          <p:spPr>
            <a:xfrm>
              <a:off x="6217138" y="3949074"/>
              <a:ext cx="109564" cy="268334"/>
            </a:xfrm>
            <a:custGeom>
              <a:avLst/>
              <a:gdLst/>
              <a:ahLst/>
              <a:cxnLst/>
              <a:rect l="0" t="0" r="0" b="0"/>
              <a:pathLst>
                <a:path w="109564" h="268334">
                  <a:moveTo>
                    <a:pt x="82062" y="57776"/>
                  </a:moveTo>
                  <a:lnTo>
                    <a:pt x="82062" y="57776"/>
                  </a:lnTo>
                  <a:lnTo>
                    <a:pt x="75320" y="57776"/>
                  </a:lnTo>
                  <a:lnTo>
                    <a:pt x="72628" y="59187"/>
                  </a:lnTo>
                  <a:lnTo>
                    <a:pt x="67757" y="64518"/>
                  </a:lnTo>
                  <a:lnTo>
                    <a:pt x="47940" y="111754"/>
                  </a:lnTo>
                  <a:lnTo>
                    <a:pt x="37264" y="143855"/>
                  </a:lnTo>
                  <a:lnTo>
                    <a:pt x="27813" y="176937"/>
                  </a:lnTo>
                  <a:lnTo>
                    <a:pt x="14561" y="223925"/>
                  </a:lnTo>
                  <a:lnTo>
                    <a:pt x="1159" y="268333"/>
                  </a:lnTo>
                  <a:lnTo>
                    <a:pt x="610" y="266586"/>
                  </a:lnTo>
                  <a:lnTo>
                    <a:pt x="0" y="255238"/>
                  </a:lnTo>
                  <a:lnTo>
                    <a:pt x="5373" y="225264"/>
                  </a:lnTo>
                  <a:lnTo>
                    <a:pt x="16228" y="181604"/>
                  </a:lnTo>
                  <a:lnTo>
                    <a:pt x="24062" y="155144"/>
                  </a:lnTo>
                  <a:lnTo>
                    <a:pt x="32812" y="126921"/>
                  </a:lnTo>
                  <a:lnTo>
                    <a:pt x="42173" y="101757"/>
                  </a:lnTo>
                  <a:lnTo>
                    <a:pt x="61981" y="56862"/>
                  </a:lnTo>
                  <a:lnTo>
                    <a:pt x="86225" y="16112"/>
                  </a:lnTo>
                  <a:lnTo>
                    <a:pt x="96701" y="746"/>
                  </a:lnTo>
                  <a:lnTo>
                    <a:pt x="98877" y="0"/>
                  </a:lnTo>
                  <a:lnTo>
                    <a:pt x="101033" y="914"/>
                  </a:lnTo>
                  <a:lnTo>
                    <a:pt x="103176" y="2935"/>
                  </a:lnTo>
                  <a:lnTo>
                    <a:pt x="109563" y="29375"/>
                  </a:lnTo>
                  <a:lnTo>
                    <a:pt x="109182" y="75232"/>
                  </a:lnTo>
                  <a:lnTo>
                    <a:pt x="108226" y="110689"/>
                  </a:lnTo>
                  <a:lnTo>
                    <a:pt x="107096" y="145499"/>
                  </a:lnTo>
                  <a:lnTo>
                    <a:pt x="103198" y="186779"/>
                  </a:lnTo>
                  <a:lnTo>
                    <a:pt x="101112" y="22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277"/>
            <p:cNvSpPr/>
            <p:nvPr>
              <p:custDataLst>
                <p:tags r:id="rId110"/>
              </p:custDataLst>
            </p:nvPr>
          </p:nvSpPr>
          <p:spPr>
            <a:xfrm>
              <a:off x="6711950" y="4019550"/>
              <a:ext cx="13653" cy="184151"/>
            </a:xfrm>
            <a:custGeom>
              <a:avLst/>
              <a:gdLst/>
              <a:ahLst/>
              <a:cxnLst/>
              <a:rect l="0" t="0" r="0" b="0"/>
              <a:pathLst>
                <a:path w="13653" h="184151">
                  <a:moveTo>
                    <a:pt x="0" y="0"/>
                  </a:moveTo>
                  <a:lnTo>
                    <a:pt x="0" y="0"/>
                  </a:lnTo>
                  <a:lnTo>
                    <a:pt x="12209" y="42095"/>
                  </a:lnTo>
                  <a:lnTo>
                    <a:pt x="13652" y="87496"/>
                  </a:lnTo>
                  <a:lnTo>
                    <a:pt x="9611" y="127681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" name="SMARTInkShape-4278"/>
          <p:cNvSpPr/>
          <p:nvPr>
            <p:custDataLst>
              <p:tags r:id="rId4"/>
            </p:custDataLst>
          </p:nvPr>
        </p:nvSpPr>
        <p:spPr>
          <a:xfrm>
            <a:off x="1238250" y="4516475"/>
            <a:ext cx="10052051" cy="480976"/>
          </a:xfrm>
          <a:custGeom>
            <a:avLst/>
            <a:gdLst/>
            <a:ahLst/>
            <a:cxnLst/>
            <a:rect l="0" t="0" r="0" b="0"/>
            <a:pathLst>
              <a:path w="10052051" h="480976">
                <a:moveTo>
                  <a:pt x="0" y="106325"/>
                </a:moveTo>
                <a:lnTo>
                  <a:pt x="0" y="106325"/>
                </a:lnTo>
                <a:lnTo>
                  <a:pt x="43945" y="94391"/>
                </a:lnTo>
                <a:lnTo>
                  <a:pt x="85148" y="89732"/>
                </a:lnTo>
                <a:lnTo>
                  <a:pt x="113915" y="87502"/>
                </a:lnTo>
                <a:lnTo>
                  <a:pt x="145793" y="85310"/>
                </a:lnTo>
                <a:lnTo>
                  <a:pt x="183979" y="82437"/>
                </a:lnTo>
                <a:lnTo>
                  <a:pt x="226369" y="79111"/>
                </a:lnTo>
                <a:lnTo>
                  <a:pt x="271563" y="75482"/>
                </a:lnTo>
                <a:lnTo>
                  <a:pt x="324975" y="71652"/>
                </a:lnTo>
                <a:lnTo>
                  <a:pt x="383867" y="67687"/>
                </a:lnTo>
                <a:lnTo>
                  <a:pt x="446411" y="63633"/>
                </a:lnTo>
                <a:lnTo>
                  <a:pt x="519857" y="59519"/>
                </a:lnTo>
                <a:lnTo>
                  <a:pt x="600572" y="55366"/>
                </a:lnTo>
                <a:lnTo>
                  <a:pt x="686131" y="51185"/>
                </a:lnTo>
                <a:lnTo>
                  <a:pt x="781271" y="46988"/>
                </a:lnTo>
                <a:lnTo>
                  <a:pt x="882797" y="42778"/>
                </a:lnTo>
                <a:lnTo>
                  <a:pt x="988582" y="38560"/>
                </a:lnTo>
                <a:lnTo>
                  <a:pt x="1104965" y="34337"/>
                </a:lnTo>
                <a:lnTo>
                  <a:pt x="1228416" y="30111"/>
                </a:lnTo>
                <a:lnTo>
                  <a:pt x="1356577" y="25882"/>
                </a:lnTo>
                <a:lnTo>
                  <a:pt x="1492818" y="21651"/>
                </a:lnTo>
                <a:lnTo>
                  <a:pt x="1634446" y="17421"/>
                </a:lnTo>
                <a:lnTo>
                  <a:pt x="1779664" y="13189"/>
                </a:lnTo>
                <a:lnTo>
                  <a:pt x="1934331" y="9662"/>
                </a:lnTo>
                <a:lnTo>
                  <a:pt x="2095298" y="6606"/>
                </a:lnTo>
                <a:lnTo>
                  <a:pt x="2260466" y="3862"/>
                </a:lnTo>
                <a:lnTo>
                  <a:pt x="2433371" y="2033"/>
                </a:lnTo>
                <a:lnTo>
                  <a:pt x="2611436" y="813"/>
                </a:lnTo>
                <a:lnTo>
                  <a:pt x="2792941" y="0"/>
                </a:lnTo>
                <a:lnTo>
                  <a:pt x="2980972" y="1576"/>
                </a:lnTo>
                <a:lnTo>
                  <a:pt x="3173354" y="4742"/>
                </a:lnTo>
                <a:lnTo>
                  <a:pt x="3368635" y="8970"/>
                </a:lnTo>
                <a:lnTo>
                  <a:pt x="3570085" y="13904"/>
                </a:lnTo>
                <a:lnTo>
                  <a:pt x="3775646" y="19311"/>
                </a:lnTo>
                <a:lnTo>
                  <a:pt x="3983947" y="25032"/>
                </a:lnTo>
                <a:lnTo>
                  <a:pt x="4197603" y="33786"/>
                </a:lnTo>
                <a:lnTo>
                  <a:pt x="4414831" y="44559"/>
                </a:lnTo>
                <a:lnTo>
                  <a:pt x="4634437" y="56682"/>
                </a:lnTo>
                <a:lnTo>
                  <a:pt x="4854924" y="69701"/>
                </a:lnTo>
                <a:lnTo>
                  <a:pt x="5075999" y="83320"/>
                </a:lnTo>
                <a:lnTo>
                  <a:pt x="5297466" y="97338"/>
                </a:lnTo>
                <a:lnTo>
                  <a:pt x="5519900" y="112329"/>
                </a:lnTo>
                <a:lnTo>
                  <a:pt x="5742977" y="127966"/>
                </a:lnTo>
                <a:lnTo>
                  <a:pt x="5966485" y="144036"/>
                </a:lnTo>
                <a:lnTo>
                  <a:pt x="6187456" y="160393"/>
                </a:lnTo>
                <a:lnTo>
                  <a:pt x="6406737" y="176943"/>
                </a:lnTo>
                <a:lnTo>
                  <a:pt x="6624891" y="193620"/>
                </a:lnTo>
                <a:lnTo>
                  <a:pt x="6835943" y="208971"/>
                </a:lnTo>
                <a:lnTo>
                  <a:pt x="7042262" y="223440"/>
                </a:lnTo>
                <a:lnTo>
                  <a:pt x="7245425" y="237318"/>
                </a:lnTo>
                <a:lnTo>
                  <a:pt x="7443660" y="251510"/>
                </a:lnTo>
                <a:lnTo>
                  <a:pt x="7638613" y="265909"/>
                </a:lnTo>
                <a:lnTo>
                  <a:pt x="7831375" y="280447"/>
                </a:lnTo>
                <a:lnTo>
                  <a:pt x="8018444" y="295079"/>
                </a:lnTo>
                <a:lnTo>
                  <a:pt x="8201718" y="309772"/>
                </a:lnTo>
                <a:lnTo>
                  <a:pt x="8382462" y="324506"/>
                </a:lnTo>
                <a:lnTo>
                  <a:pt x="8553053" y="339268"/>
                </a:lnTo>
                <a:lnTo>
                  <a:pt x="8716875" y="354048"/>
                </a:lnTo>
                <a:lnTo>
                  <a:pt x="8876182" y="368841"/>
                </a:lnTo>
                <a:lnTo>
                  <a:pt x="9026134" y="383641"/>
                </a:lnTo>
                <a:lnTo>
                  <a:pt x="9169845" y="398446"/>
                </a:lnTo>
                <a:lnTo>
                  <a:pt x="9309395" y="413256"/>
                </a:lnTo>
                <a:lnTo>
                  <a:pt x="9433475" y="425951"/>
                </a:lnTo>
                <a:lnTo>
                  <a:pt x="9547239" y="437237"/>
                </a:lnTo>
                <a:lnTo>
                  <a:pt x="9654125" y="447583"/>
                </a:lnTo>
                <a:lnTo>
                  <a:pt x="9745845" y="455891"/>
                </a:lnTo>
                <a:lnTo>
                  <a:pt x="9827452" y="462842"/>
                </a:lnTo>
                <a:lnTo>
                  <a:pt x="9902319" y="468886"/>
                </a:lnTo>
                <a:lnTo>
                  <a:pt x="9952228" y="472916"/>
                </a:lnTo>
                <a:lnTo>
                  <a:pt x="10052050" y="4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SMARTInkShape-Group791"/>
          <p:cNvGrpSpPr/>
          <p:nvPr/>
        </p:nvGrpSpPr>
        <p:grpSpPr>
          <a:xfrm>
            <a:off x="1746250" y="4779951"/>
            <a:ext cx="939801" cy="490550"/>
            <a:chOff x="1746250" y="4779951"/>
            <a:chExt cx="939801" cy="490550"/>
          </a:xfrm>
        </p:grpSpPr>
        <p:sp>
          <p:nvSpPr>
            <p:cNvPr id="264" name="SMARTInkShape-4279"/>
            <p:cNvSpPr/>
            <p:nvPr>
              <p:custDataLst>
                <p:tags r:id="rId87"/>
              </p:custDataLst>
            </p:nvPr>
          </p:nvSpPr>
          <p:spPr>
            <a:xfrm>
              <a:off x="2136579" y="4953000"/>
              <a:ext cx="143072" cy="50801"/>
            </a:xfrm>
            <a:custGeom>
              <a:avLst/>
              <a:gdLst/>
              <a:ahLst/>
              <a:cxnLst/>
              <a:rect l="0" t="0" r="0" b="0"/>
              <a:pathLst>
                <a:path w="1430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18" y="49389"/>
                  </a:lnTo>
                  <a:lnTo>
                    <a:pt x="4646" y="44058"/>
                  </a:lnTo>
                  <a:lnTo>
                    <a:pt x="28443" y="33123"/>
                  </a:lnTo>
                  <a:lnTo>
                    <a:pt x="69047" y="24317"/>
                  </a:lnTo>
                  <a:lnTo>
                    <a:pt x="113455" y="10497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280"/>
            <p:cNvSpPr/>
            <p:nvPr>
              <p:custDataLst>
                <p:tags r:id="rId88"/>
              </p:custDataLst>
            </p:nvPr>
          </p:nvSpPr>
          <p:spPr>
            <a:xfrm>
              <a:off x="1746250" y="4811741"/>
              <a:ext cx="191674" cy="327201"/>
            </a:xfrm>
            <a:custGeom>
              <a:avLst/>
              <a:gdLst/>
              <a:ahLst/>
              <a:cxnLst/>
              <a:rect l="0" t="0" r="0" b="0"/>
              <a:pathLst>
                <a:path w="191674" h="327201">
                  <a:moveTo>
                    <a:pt x="31750" y="103159"/>
                  </a:moveTo>
                  <a:lnTo>
                    <a:pt x="31750" y="103159"/>
                  </a:lnTo>
                  <a:lnTo>
                    <a:pt x="25008" y="99788"/>
                  </a:lnTo>
                  <a:lnTo>
                    <a:pt x="23022" y="99500"/>
                  </a:lnTo>
                  <a:lnTo>
                    <a:pt x="21698" y="100014"/>
                  </a:lnTo>
                  <a:lnTo>
                    <a:pt x="20815" y="101063"/>
                  </a:lnTo>
                  <a:lnTo>
                    <a:pt x="19205" y="141699"/>
                  </a:lnTo>
                  <a:lnTo>
                    <a:pt x="19096" y="181763"/>
                  </a:lnTo>
                  <a:lnTo>
                    <a:pt x="20952" y="215000"/>
                  </a:lnTo>
                  <a:lnTo>
                    <a:pt x="24129" y="248821"/>
                  </a:lnTo>
                  <a:lnTo>
                    <a:pt x="28472" y="290251"/>
                  </a:lnTo>
                  <a:lnTo>
                    <a:pt x="25763" y="327038"/>
                  </a:lnTo>
                  <a:lnTo>
                    <a:pt x="25642" y="327200"/>
                  </a:lnTo>
                  <a:lnTo>
                    <a:pt x="24726" y="285219"/>
                  </a:lnTo>
                  <a:lnTo>
                    <a:pt x="22043" y="240048"/>
                  </a:lnTo>
                  <a:lnTo>
                    <a:pt x="21751" y="212763"/>
                  </a:lnTo>
                  <a:lnTo>
                    <a:pt x="22262" y="183284"/>
                  </a:lnTo>
                  <a:lnTo>
                    <a:pt x="23308" y="152342"/>
                  </a:lnTo>
                  <a:lnTo>
                    <a:pt x="26827" y="126070"/>
                  </a:lnTo>
                  <a:lnTo>
                    <a:pt x="38264" y="81827"/>
                  </a:lnTo>
                  <a:lnTo>
                    <a:pt x="53827" y="38669"/>
                  </a:lnTo>
                  <a:lnTo>
                    <a:pt x="67376" y="11379"/>
                  </a:lnTo>
                  <a:lnTo>
                    <a:pt x="73845" y="5989"/>
                  </a:lnTo>
                  <a:lnTo>
                    <a:pt x="90440" y="0"/>
                  </a:lnTo>
                  <a:lnTo>
                    <a:pt x="122988" y="3371"/>
                  </a:lnTo>
                  <a:lnTo>
                    <a:pt x="143326" y="19062"/>
                  </a:lnTo>
                  <a:lnTo>
                    <a:pt x="170643" y="57545"/>
                  </a:lnTo>
                  <a:lnTo>
                    <a:pt x="185202" y="89942"/>
                  </a:lnTo>
                  <a:lnTo>
                    <a:pt x="191673" y="127859"/>
                  </a:lnTo>
                  <a:lnTo>
                    <a:pt x="188905" y="164466"/>
                  </a:lnTo>
                  <a:lnTo>
                    <a:pt x="179207" y="198140"/>
                  </a:lnTo>
                  <a:lnTo>
                    <a:pt x="163139" y="227217"/>
                  </a:lnTo>
                  <a:lnTo>
                    <a:pt x="124145" y="260645"/>
                  </a:lnTo>
                  <a:lnTo>
                    <a:pt x="76844" y="278311"/>
                  </a:lnTo>
                  <a:lnTo>
                    <a:pt x="33822" y="288014"/>
                  </a:lnTo>
                  <a:lnTo>
                    <a:pt x="3754" y="291838"/>
                  </a:lnTo>
                  <a:lnTo>
                    <a:pt x="1797" y="291034"/>
                  </a:lnTo>
                  <a:lnTo>
                    <a:pt x="0" y="287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281"/>
            <p:cNvSpPr/>
            <p:nvPr>
              <p:custDataLst>
                <p:tags r:id="rId89"/>
              </p:custDataLst>
            </p:nvPr>
          </p:nvSpPr>
          <p:spPr>
            <a:xfrm>
              <a:off x="2393950" y="4779951"/>
              <a:ext cx="93874" cy="160350"/>
            </a:xfrm>
            <a:custGeom>
              <a:avLst/>
              <a:gdLst/>
              <a:ahLst/>
              <a:cxnLst/>
              <a:rect l="0" t="0" r="0" b="0"/>
              <a:pathLst>
                <a:path w="93874" h="160350">
                  <a:moveTo>
                    <a:pt x="0" y="46049"/>
                  </a:moveTo>
                  <a:lnTo>
                    <a:pt x="0" y="46049"/>
                  </a:lnTo>
                  <a:lnTo>
                    <a:pt x="3371" y="39307"/>
                  </a:lnTo>
                  <a:lnTo>
                    <a:pt x="8789" y="34115"/>
                  </a:lnTo>
                  <a:lnTo>
                    <a:pt x="12209" y="31743"/>
                  </a:lnTo>
                  <a:lnTo>
                    <a:pt x="15195" y="30867"/>
                  </a:lnTo>
                  <a:lnTo>
                    <a:pt x="17891" y="30989"/>
                  </a:lnTo>
                  <a:lnTo>
                    <a:pt x="20394" y="31775"/>
                  </a:lnTo>
                  <a:lnTo>
                    <a:pt x="22063" y="33711"/>
                  </a:lnTo>
                  <a:lnTo>
                    <a:pt x="23917" y="39625"/>
                  </a:lnTo>
                  <a:lnTo>
                    <a:pt x="24960" y="54258"/>
                  </a:lnTo>
                  <a:lnTo>
                    <a:pt x="21899" y="68629"/>
                  </a:lnTo>
                  <a:lnTo>
                    <a:pt x="8365" y="87929"/>
                  </a:lnTo>
                  <a:lnTo>
                    <a:pt x="7694" y="87374"/>
                  </a:lnTo>
                  <a:lnTo>
                    <a:pt x="6947" y="82995"/>
                  </a:lnTo>
                  <a:lnTo>
                    <a:pt x="24079" y="38256"/>
                  </a:lnTo>
                  <a:lnTo>
                    <a:pt x="35866" y="19302"/>
                  </a:lnTo>
                  <a:lnTo>
                    <a:pt x="49102" y="5939"/>
                  </a:lnTo>
                  <a:lnTo>
                    <a:pt x="59688" y="0"/>
                  </a:lnTo>
                  <a:lnTo>
                    <a:pt x="64486" y="533"/>
                  </a:lnTo>
                  <a:lnTo>
                    <a:pt x="73581" y="6770"/>
                  </a:lnTo>
                  <a:lnTo>
                    <a:pt x="80445" y="20360"/>
                  </a:lnTo>
                  <a:lnTo>
                    <a:pt x="90601" y="64572"/>
                  </a:lnTo>
                  <a:lnTo>
                    <a:pt x="93873" y="103043"/>
                  </a:lnTo>
                  <a:lnTo>
                    <a:pt x="82550" y="16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282"/>
            <p:cNvSpPr/>
            <p:nvPr>
              <p:custDataLst>
                <p:tags r:id="rId90"/>
              </p:custDataLst>
            </p:nvPr>
          </p:nvSpPr>
          <p:spPr>
            <a:xfrm>
              <a:off x="2212339" y="4786595"/>
              <a:ext cx="105412" cy="331506"/>
            </a:xfrm>
            <a:custGeom>
              <a:avLst/>
              <a:gdLst/>
              <a:ahLst/>
              <a:cxnLst/>
              <a:rect l="0" t="0" r="0" b="0"/>
              <a:pathLst>
                <a:path w="105412" h="331506">
                  <a:moveTo>
                    <a:pt x="105411" y="26705"/>
                  </a:moveTo>
                  <a:lnTo>
                    <a:pt x="105411" y="26705"/>
                  </a:lnTo>
                  <a:lnTo>
                    <a:pt x="98503" y="4719"/>
                  </a:lnTo>
                  <a:lnTo>
                    <a:pt x="96572" y="1464"/>
                  </a:lnTo>
                  <a:lnTo>
                    <a:pt x="93169" y="0"/>
                  </a:lnTo>
                  <a:lnTo>
                    <a:pt x="83742" y="255"/>
                  </a:lnTo>
                  <a:lnTo>
                    <a:pt x="66535" y="7736"/>
                  </a:lnTo>
                  <a:lnTo>
                    <a:pt x="48031" y="25631"/>
                  </a:lnTo>
                  <a:lnTo>
                    <a:pt x="32514" y="52179"/>
                  </a:lnTo>
                  <a:lnTo>
                    <a:pt x="18979" y="95871"/>
                  </a:lnTo>
                  <a:lnTo>
                    <a:pt x="10317" y="134586"/>
                  </a:lnTo>
                  <a:lnTo>
                    <a:pt x="3175" y="176252"/>
                  </a:lnTo>
                  <a:lnTo>
                    <a:pt x="0" y="215937"/>
                  </a:lnTo>
                  <a:lnTo>
                    <a:pt x="471" y="250979"/>
                  </a:lnTo>
                  <a:lnTo>
                    <a:pt x="2821" y="294710"/>
                  </a:lnTo>
                  <a:lnTo>
                    <a:pt x="3811" y="331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283"/>
            <p:cNvSpPr/>
            <p:nvPr>
              <p:custDataLst>
                <p:tags r:id="rId91"/>
              </p:custDataLst>
            </p:nvPr>
          </p:nvSpPr>
          <p:spPr>
            <a:xfrm>
              <a:off x="2005278" y="4941400"/>
              <a:ext cx="102923" cy="133518"/>
            </a:xfrm>
            <a:custGeom>
              <a:avLst/>
              <a:gdLst/>
              <a:ahLst/>
              <a:cxnLst/>
              <a:rect l="0" t="0" r="0" b="0"/>
              <a:pathLst>
                <a:path w="102923" h="133518">
                  <a:moveTo>
                    <a:pt x="20372" y="81450"/>
                  </a:moveTo>
                  <a:lnTo>
                    <a:pt x="20372" y="81450"/>
                  </a:lnTo>
                  <a:lnTo>
                    <a:pt x="14905" y="81450"/>
                  </a:lnTo>
                  <a:lnTo>
                    <a:pt x="14610" y="82155"/>
                  </a:lnTo>
                  <a:lnTo>
                    <a:pt x="14283" y="84821"/>
                  </a:lnTo>
                  <a:lnTo>
                    <a:pt x="15607" y="85814"/>
                  </a:lnTo>
                  <a:lnTo>
                    <a:pt x="20841" y="86917"/>
                  </a:lnTo>
                  <a:lnTo>
                    <a:pt x="35092" y="84168"/>
                  </a:lnTo>
                  <a:lnTo>
                    <a:pt x="44789" y="77013"/>
                  </a:lnTo>
                  <a:lnTo>
                    <a:pt x="62511" y="51803"/>
                  </a:lnTo>
                  <a:lnTo>
                    <a:pt x="71977" y="27902"/>
                  </a:lnTo>
                  <a:lnTo>
                    <a:pt x="73176" y="13201"/>
                  </a:lnTo>
                  <a:lnTo>
                    <a:pt x="72508" y="6317"/>
                  </a:lnTo>
                  <a:lnTo>
                    <a:pt x="69946" y="2434"/>
                  </a:lnTo>
                  <a:lnTo>
                    <a:pt x="66121" y="550"/>
                  </a:lnTo>
                  <a:lnTo>
                    <a:pt x="61455" y="0"/>
                  </a:lnTo>
                  <a:lnTo>
                    <a:pt x="48744" y="6914"/>
                  </a:lnTo>
                  <a:lnTo>
                    <a:pt x="34393" y="20101"/>
                  </a:lnTo>
                  <a:lnTo>
                    <a:pt x="15824" y="47358"/>
                  </a:lnTo>
                  <a:lnTo>
                    <a:pt x="2514" y="86292"/>
                  </a:lnTo>
                  <a:lnTo>
                    <a:pt x="0" y="95261"/>
                  </a:lnTo>
                  <a:lnTo>
                    <a:pt x="970" y="110872"/>
                  </a:lnTo>
                  <a:lnTo>
                    <a:pt x="3204" y="117998"/>
                  </a:lnTo>
                  <a:lnTo>
                    <a:pt x="7515" y="123454"/>
                  </a:lnTo>
                  <a:lnTo>
                    <a:pt x="19832" y="131399"/>
                  </a:lnTo>
                  <a:lnTo>
                    <a:pt x="38476" y="133517"/>
                  </a:lnTo>
                  <a:lnTo>
                    <a:pt x="70892" y="128863"/>
                  </a:lnTo>
                  <a:lnTo>
                    <a:pt x="102922" y="11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284"/>
            <p:cNvSpPr/>
            <p:nvPr>
              <p:custDataLst>
                <p:tags r:id="rId92"/>
              </p:custDataLst>
            </p:nvPr>
          </p:nvSpPr>
          <p:spPr>
            <a:xfrm>
              <a:off x="1752600" y="5187950"/>
              <a:ext cx="622301" cy="38101"/>
            </a:xfrm>
            <a:custGeom>
              <a:avLst/>
              <a:gdLst/>
              <a:ahLst/>
              <a:cxnLst/>
              <a:rect l="0" t="0" r="0" b="0"/>
              <a:pathLst>
                <a:path w="622301" h="38101">
                  <a:moveTo>
                    <a:pt x="0" y="38100"/>
                  </a:moveTo>
                  <a:lnTo>
                    <a:pt x="0" y="38100"/>
                  </a:lnTo>
                  <a:lnTo>
                    <a:pt x="30287" y="36688"/>
                  </a:lnTo>
                  <a:lnTo>
                    <a:pt x="67788" y="31358"/>
                  </a:lnTo>
                  <a:lnTo>
                    <a:pt x="93170" y="27961"/>
                  </a:lnTo>
                  <a:lnTo>
                    <a:pt x="122086" y="24285"/>
                  </a:lnTo>
                  <a:lnTo>
                    <a:pt x="153357" y="20423"/>
                  </a:lnTo>
                  <a:lnTo>
                    <a:pt x="188316" y="17144"/>
                  </a:lnTo>
                  <a:lnTo>
                    <a:pt x="225733" y="14251"/>
                  </a:lnTo>
                  <a:lnTo>
                    <a:pt x="264788" y="11618"/>
                  </a:lnTo>
                  <a:lnTo>
                    <a:pt x="305642" y="9862"/>
                  </a:lnTo>
                  <a:lnTo>
                    <a:pt x="347695" y="8691"/>
                  </a:lnTo>
                  <a:lnTo>
                    <a:pt x="390547" y="7911"/>
                  </a:lnTo>
                  <a:lnTo>
                    <a:pt x="428992" y="6684"/>
                  </a:lnTo>
                  <a:lnTo>
                    <a:pt x="464500" y="5162"/>
                  </a:lnTo>
                  <a:lnTo>
                    <a:pt x="498050" y="3441"/>
                  </a:lnTo>
                  <a:lnTo>
                    <a:pt x="526767" y="2294"/>
                  </a:lnTo>
                  <a:lnTo>
                    <a:pt x="552261" y="1529"/>
                  </a:lnTo>
                  <a:lnTo>
                    <a:pt x="591171" y="680"/>
                  </a:lnTo>
                  <a:lnTo>
                    <a:pt x="622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285"/>
            <p:cNvSpPr/>
            <p:nvPr>
              <p:custDataLst>
                <p:tags r:id="rId93"/>
              </p:custDataLst>
            </p:nvPr>
          </p:nvSpPr>
          <p:spPr>
            <a:xfrm>
              <a:off x="1917700" y="5200650"/>
              <a:ext cx="514351" cy="69851"/>
            </a:xfrm>
            <a:custGeom>
              <a:avLst/>
              <a:gdLst/>
              <a:ahLst/>
              <a:cxnLst/>
              <a:rect l="0" t="0" r="0" b="0"/>
              <a:pathLst>
                <a:path w="514351" h="69851">
                  <a:moveTo>
                    <a:pt x="0" y="69850"/>
                  </a:moveTo>
                  <a:lnTo>
                    <a:pt x="0" y="69850"/>
                  </a:lnTo>
                  <a:lnTo>
                    <a:pt x="41273" y="66479"/>
                  </a:lnTo>
                  <a:lnTo>
                    <a:pt x="85372" y="61061"/>
                  </a:lnTo>
                  <a:lnTo>
                    <a:pt x="111948" y="57641"/>
                  </a:lnTo>
                  <a:lnTo>
                    <a:pt x="143776" y="53244"/>
                  </a:lnTo>
                  <a:lnTo>
                    <a:pt x="179106" y="48196"/>
                  </a:lnTo>
                  <a:lnTo>
                    <a:pt x="216771" y="42714"/>
                  </a:lnTo>
                  <a:lnTo>
                    <a:pt x="255992" y="36942"/>
                  </a:lnTo>
                  <a:lnTo>
                    <a:pt x="296250" y="30978"/>
                  </a:lnTo>
                  <a:lnTo>
                    <a:pt x="337200" y="24886"/>
                  </a:lnTo>
                  <a:lnTo>
                    <a:pt x="375083" y="19413"/>
                  </a:lnTo>
                  <a:lnTo>
                    <a:pt x="410922" y="14353"/>
                  </a:lnTo>
                  <a:lnTo>
                    <a:pt x="445398" y="9568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286"/>
            <p:cNvSpPr/>
            <p:nvPr>
              <p:custDataLst>
                <p:tags r:id="rId94"/>
              </p:custDataLst>
            </p:nvPr>
          </p:nvSpPr>
          <p:spPr>
            <a:xfrm>
              <a:off x="2673350" y="49657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4677" y="1411"/>
                  </a:lnTo>
                  <a:lnTo>
                    <a:pt x="4530" y="3763"/>
                  </a:lnTo>
                  <a:lnTo>
                    <a:pt x="5136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287"/>
            <p:cNvSpPr/>
            <p:nvPr>
              <p:custDataLst>
                <p:tags r:id="rId95"/>
              </p:custDataLst>
            </p:nvPr>
          </p:nvSpPr>
          <p:spPr>
            <a:xfrm>
              <a:off x="2628900" y="5124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792"/>
          <p:cNvGrpSpPr/>
          <p:nvPr/>
        </p:nvGrpSpPr>
        <p:grpSpPr>
          <a:xfrm>
            <a:off x="3200842" y="4874549"/>
            <a:ext cx="856809" cy="326532"/>
            <a:chOff x="3200842" y="4874549"/>
            <a:chExt cx="856809" cy="326532"/>
          </a:xfrm>
        </p:grpSpPr>
        <p:sp>
          <p:nvSpPr>
            <p:cNvPr id="274" name="SMARTInkShape-4288"/>
            <p:cNvSpPr/>
            <p:nvPr>
              <p:custDataLst>
                <p:tags r:id="rId82"/>
              </p:custDataLst>
            </p:nvPr>
          </p:nvSpPr>
          <p:spPr>
            <a:xfrm>
              <a:off x="3200842" y="4874549"/>
              <a:ext cx="202759" cy="326532"/>
            </a:xfrm>
            <a:custGeom>
              <a:avLst/>
              <a:gdLst/>
              <a:ahLst/>
              <a:cxnLst/>
              <a:rect l="0" t="0" r="0" b="0"/>
              <a:pathLst>
                <a:path w="202759" h="326532">
                  <a:moveTo>
                    <a:pt x="37658" y="116551"/>
                  </a:moveTo>
                  <a:lnTo>
                    <a:pt x="37658" y="116551"/>
                  </a:lnTo>
                  <a:lnTo>
                    <a:pt x="37658" y="104995"/>
                  </a:lnTo>
                  <a:lnTo>
                    <a:pt x="35776" y="116553"/>
                  </a:lnTo>
                  <a:lnTo>
                    <a:pt x="27532" y="159852"/>
                  </a:lnTo>
                  <a:lnTo>
                    <a:pt x="25015" y="199152"/>
                  </a:lnTo>
                  <a:lnTo>
                    <a:pt x="19409" y="242076"/>
                  </a:lnTo>
                  <a:lnTo>
                    <a:pt x="9829" y="283957"/>
                  </a:lnTo>
                  <a:lnTo>
                    <a:pt x="221" y="326531"/>
                  </a:lnTo>
                  <a:lnTo>
                    <a:pt x="0" y="326387"/>
                  </a:lnTo>
                  <a:lnTo>
                    <a:pt x="10490" y="285026"/>
                  </a:lnTo>
                  <a:lnTo>
                    <a:pt x="15312" y="262734"/>
                  </a:lnTo>
                  <a:lnTo>
                    <a:pt x="20644" y="237290"/>
                  </a:lnTo>
                  <a:lnTo>
                    <a:pt x="27021" y="209038"/>
                  </a:lnTo>
                  <a:lnTo>
                    <a:pt x="34094" y="178915"/>
                  </a:lnTo>
                  <a:lnTo>
                    <a:pt x="41632" y="147543"/>
                  </a:lnTo>
                  <a:lnTo>
                    <a:pt x="50185" y="121690"/>
                  </a:lnTo>
                  <a:lnTo>
                    <a:pt x="69096" y="79794"/>
                  </a:lnTo>
                  <a:lnTo>
                    <a:pt x="96205" y="35183"/>
                  </a:lnTo>
                  <a:lnTo>
                    <a:pt x="124168" y="5123"/>
                  </a:lnTo>
                  <a:lnTo>
                    <a:pt x="132081" y="0"/>
                  </a:lnTo>
                  <a:lnTo>
                    <a:pt x="134473" y="1456"/>
                  </a:lnTo>
                  <a:lnTo>
                    <a:pt x="145370" y="45098"/>
                  </a:lnTo>
                  <a:lnTo>
                    <a:pt x="150911" y="82677"/>
                  </a:lnTo>
                  <a:lnTo>
                    <a:pt x="156431" y="126191"/>
                  </a:lnTo>
                  <a:lnTo>
                    <a:pt x="163589" y="169048"/>
                  </a:lnTo>
                  <a:lnTo>
                    <a:pt x="169592" y="209734"/>
                  </a:lnTo>
                  <a:lnTo>
                    <a:pt x="174612" y="246866"/>
                  </a:lnTo>
                  <a:lnTo>
                    <a:pt x="181405" y="288748"/>
                  </a:lnTo>
                  <a:lnTo>
                    <a:pt x="185742" y="305031"/>
                  </a:lnTo>
                  <a:lnTo>
                    <a:pt x="188592" y="308526"/>
                  </a:lnTo>
                  <a:lnTo>
                    <a:pt x="191903" y="309445"/>
                  </a:lnTo>
                  <a:lnTo>
                    <a:pt x="202758" y="307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289"/>
            <p:cNvSpPr/>
            <p:nvPr>
              <p:custDataLst>
                <p:tags r:id="rId83"/>
              </p:custDataLst>
            </p:nvPr>
          </p:nvSpPr>
          <p:spPr>
            <a:xfrm>
              <a:off x="3208515" y="5054600"/>
              <a:ext cx="150636" cy="31751"/>
            </a:xfrm>
            <a:custGeom>
              <a:avLst/>
              <a:gdLst/>
              <a:ahLst/>
              <a:cxnLst/>
              <a:rect l="0" t="0" r="0" b="0"/>
              <a:pathLst>
                <a:path w="1506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1"/>
                  </a:lnTo>
                  <a:lnTo>
                    <a:pt x="0" y="22911"/>
                  </a:lnTo>
                  <a:lnTo>
                    <a:pt x="117" y="21624"/>
                  </a:lnTo>
                  <a:lnTo>
                    <a:pt x="901" y="20766"/>
                  </a:lnTo>
                  <a:lnTo>
                    <a:pt x="7181" y="19107"/>
                  </a:lnTo>
                  <a:lnTo>
                    <a:pt x="51351" y="12293"/>
                  </a:lnTo>
                  <a:lnTo>
                    <a:pt x="83931" y="8286"/>
                  </a:lnTo>
                  <a:lnTo>
                    <a:pt x="128362" y="276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290"/>
            <p:cNvSpPr/>
            <p:nvPr>
              <p:custDataLst>
                <p:tags r:id="rId84"/>
              </p:custDataLst>
            </p:nvPr>
          </p:nvSpPr>
          <p:spPr>
            <a:xfrm>
              <a:off x="3647394" y="5045430"/>
              <a:ext cx="111807" cy="126663"/>
            </a:xfrm>
            <a:custGeom>
              <a:avLst/>
              <a:gdLst/>
              <a:ahLst/>
              <a:cxnLst/>
              <a:rect l="0" t="0" r="0" b="0"/>
              <a:pathLst>
                <a:path w="111807" h="126663">
                  <a:moveTo>
                    <a:pt x="67356" y="40920"/>
                  </a:moveTo>
                  <a:lnTo>
                    <a:pt x="67356" y="40920"/>
                  </a:lnTo>
                  <a:lnTo>
                    <a:pt x="67356" y="19905"/>
                  </a:lnTo>
                  <a:lnTo>
                    <a:pt x="65944" y="17738"/>
                  </a:lnTo>
                  <a:lnTo>
                    <a:pt x="53541" y="9190"/>
                  </a:lnTo>
                  <a:lnTo>
                    <a:pt x="37502" y="707"/>
                  </a:lnTo>
                  <a:lnTo>
                    <a:pt x="33342" y="0"/>
                  </a:lnTo>
                  <a:lnTo>
                    <a:pt x="24957" y="1096"/>
                  </a:lnTo>
                  <a:lnTo>
                    <a:pt x="16527" y="9580"/>
                  </a:lnTo>
                  <a:lnTo>
                    <a:pt x="8782" y="23463"/>
                  </a:lnTo>
                  <a:lnTo>
                    <a:pt x="1160" y="51818"/>
                  </a:lnTo>
                  <a:lnTo>
                    <a:pt x="0" y="84601"/>
                  </a:lnTo>
                  <a:lnTo>
                    <a:pt x="4729" y="101256"/>
                  </a:lnTo>
                  <a:lnTo>
                    <a:pt x="15325" y="119162"/>
                  </a:lnTo>
                  <a:lnTo>
                    <a:pt x="23299" y="125083"/>
                  </a:lnTo>
                  <a:lnTo>
                    <a:pt x="27401" y="126662"/>
                  </a:lnTo>
                  <a:lnTo>
                    <a:pt x="32253" y="125598"/>
                  </a:lnTo>
                  <a:lnTo>
                    <a:pt x="43288" y="118771"/>
                  </a:lnTo>
                  <a:lnTo>
                    <a:pt x="58029" y="92915"/>
                  </a:lnTo>
                  <a:lnTo>
                    <a:pt x="66127" y="46443"/>
                  </a:lnTo>
                  <a:lnTo>
                    <a:pt x="67113" y="31820"/>
                  </a:lnTo>
                  <a:lnTo>
                    <a:pt x="67194" y="32031"/>
                  </a:lnTo>
                  <a:lnTo>
                    <a:pt x="68753" y="60232"/>
                  </a:lnTo>
                  <a:lnTo>
                    <a:pt x="74092" y="75843"/>
                  </a:lnTo>
                  <a:lnTo>
                    <a:pt x="83049" y="88426"/>
                  </a:lnTo>
                  <a:lnTo>
                    <a:pt x="111806" y="11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291"/>
            <p:cNvSpPr/>
            <p:nvPr>
              <p:custDataLst>
                <p:tags r:id="rId85"/>
              </p:custDataLst>
            </p:nvPr>
          </p:nvSpPr>
          <p:spPr>
            <a:xfrm>
              <a:off x="3784600" y="5042702"/>
              <a:ext cx="121170" cy="113499"/>
            </a:xfrm>
            <a:custGeom>
              <a:avLst/>
              <a:gdLst/>
              <a:ahLst/>
              <a:cxnLst/>
              <a:rect l="0" t="0" r="0" b="0"/>
              <a:pathLst>
                <a:path w="121170" h="113499">
                  <a:moveTo>
                    <a:pt x="0" y="11898"/>
                  </a:moveTo>
                  <a:lnTo>
                    <a:pt x="0" y="11898"/>
                  </a:lnTo>
                  <a:lnTo>
                    <a:pt x="0" y="5156"/>
                  </a:lnTo>
                  <a:lnTo>
                    <a:pt x="705" y="3875"/>
                  </a:lnTo>
                  <a:lnTo>
                    <a:pt x="1882" y="3727"/>
                  </a:lnTo>
                  <a:lnTo>
                    <a:pt x="3371" y="4334"/>
                  </a:lnTo>
                  <a:lnTo>
                    <a:pt x="8838" y="18672"/>
                  </a:lnTo>
                  <a:lnTo>
                    <a:pt x="17218" y="61988"/>
                  </a:lnTo>
                  <a:lnTo>
                    <a:pt x="18943" y="108439"/>
                  </a:lnTo>
                  <a:lnTo>
                    <a:pt x="19018" y="111999"/>
                  </a:lnTo>
                  <a:lnTo>
                    <a:pt x="23407" y="90101"/>
                  </a:lnTo>
                  <a:lnTo>
                    <a:pt x="26926" y="51924"/>
                  </a:lnTo>
                  <a:lnTo>
                    <a:pt x="40434" y="19446"/>
                  </a:lnTo>
                  <a:lnTo>
                    <a:pt x="51837" y="5610"/>
                  </a:lnTo>
                  <a:lnTo>
                    <a:pt x="57841" y="2061"/>
                  </a:lnTo>
                  <a:lnTo>
                    <a:pt x="70157" y="0"/>
                  </a:lnTo>
                  <a:lnTo>
                    <a:pt x="92362" y="2807"/>
                  </a:lnTo>
                  <a:lnTo>
                    <a:pt x="104785" y="9974"/>
                  </a:lnTo>
                  <a:lnTo>
                    <a:pt x="114304" y="20920"/>
                  </a:lnTo>
                  <a:lnTo>
                    <a:pt x="120887" y="35193"/>
                  </a:lnTo>
                  <a:lnTo>
                    <a:pt x="121169" y="78823"/>
                  </a:lnTo>
                  <a:lnTo>
                    <a:pt x="120650" y="11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292"/>
            <p:cNvSpPr/>
            <p:nvPr>
              <p:custDataLst>
                <p:tags r:id="rId86"/>
              </p:custDataLst>
            </p:nvPr>
          </p:nvSpPr>
          <p:spPr>
            <a:xfrm>
              <a:off x="3962094" y="4904950"/>
              <a:ext cx="95557" cy="254272"/>
            </a:xfrm>
            <a:custGeom>
              <a:avLst/>
              <a:gdLst/>
              <a:ahLst/>
              <a:cxnLst/>
              <a:rect l="0" t="0" r="0" b="0"/>
              <a:pathLst>
                <a:path w="95557" h="254272">
                  <a:moveTo>
                    <a:pt x="82856" y="162350"/>
                  </a:moveTo>
                  <a:lnTo>
                    <a:pt x="82856" y="162350"/>
                  </a:lnTo>
                  <a:lnTo>
                    <a:pt x="82856" y="158979"/>
                  </a:lnTo>
                  <a:lnTo>
                    <a:pt x="76114" y="150141"/>
                  </a:lnTo>
                  <a:lnTo>
                    <a:pt x="61808" y="141956"/>
                  </a:lnTo>
                  <a:lnTo>
                    <a:pt x="52099" y="141056"/>
                  </a:lnTo>
                  <a:lnTo>
                    <a:pt x="47535" y="141804"/>
                  </a:lnTo>
                  <a:lnTo>
                    <a:pt x="38700" y="146398"/>
                  </a:lnTo>
                  <a:lnTo>
                    <a:pt x="29365" y="155260"/>
                  </a:lnTo>
                  <a:lnTo>
                    <a:pt x="3322" y="199630"/>
                  </a:lnTo>
                  <a:lnTo>
                    <a:pt x="0" y="218195"/>
                  </a:lnTo>
                  <a:lnTo>
                    <a:pt x="1581" y="234442"/>
                  </a:lnTo>
                  <a:lnTo>
                    <a:pt x="6987" y="246366"/>
                  </a:lnTo>
                  <a:lnTo>
                    <a:pt x="10405" y="250111"/>
                  </a:lnTo>
                  <a:lnTo>
                    <a:pt x="17965" y="254271"/>
                  </a:lnTo>
                  <a:lnTo>
                    <a:pt x="22662" y="253970"/>
                  </a:lnTo>
                  <a:lnTo>
                    <a:pt x="33525" y="249871"/>
                  </a:lnTo>
                  <a:lnTo>
                    <a:pt x="51541" y="226147"/>
                  </a:lnTo>
                  <a:lnTo>
                    <a:pt x="66914" y="178823"/>
                  </a:lnTo>
                  <a:lnTo>
                    <a:pt x="74124" y="136510"/>
                  </a:lnTo>
                  <a:lnTo>
                    <a:pt x="78975" y="93715"/>
                  </a:lnTo>
                  <a:lnTo>
                    <a:pt x="81706" y="47234"/>
                  </a:lnTo>
                  <a:lnTo>
                    <a:pt x="82811" y="0"/>
                  </a:lnTo>
                  <a:lnTo>
                    <a:pt x="82120" y="495"/>
                  </a:lnTo>
                  <a:lnTo>
                    <a:pt x="79471" y="4807"/>
                  </a:lnTo>
                  <a:lnTo>
                    <a:pt x="76896" y="49455"/>
                  </a:lnTo>
                  <a:lnTo>
                    <a:pt x="78503" y="96679"/>
                  </a:lnTo>
                  <a:lnTo>
                    <a:pt x="81627" y="131752"/>
                  </a:lnTo>
                  <a:lnTo>
                    <a:pt x="85367" y="166155"/>
                  </a:lnTo>
                  <a:lnTo>
                    <a:pt x="91439" y="207143"/>
                  </a:lnTo>
                  <a:lnTo>
                    <a:pt x="95556" y="23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793"/>
          <p:cNvGrpSpPr/>
          <p:nvPr/>
        </p:nvGrpSpPr>
        <p:grpSpPr>
          <a:xfrm>
            <a:off x="4394200" y="4862437"/>
            <a:ext cx="812801" cy="314488"/>
            <a:chOff x="4394200" y="4862437"/>
            <a:chExt cx="812801" cy="314488"/>
          </a:xfrm>
        </p:grpSpPr>
        <p:sp>
          <p:nvSpPr>
            <p:cNvPr id="280" name="SMARTInkShape-4293"/>
            <p:cNvSpPr/>
            <p:nvPr>
              <p:custDataLst>
                <p:tags r:id="rId78"/>
              </p:custDataLst>
            </p:nvPr>
          </p:nvSpPr>
          <p:spPr>
            <a:xfrm>
              <a:off x="4394200" y="4862437"/>
              <a:ext cx="172685" cy="314488"/>
            </a:xfrm>
            <a:custGeom>
              <a:avLst/>
              <a:gdLst/>
              <a:ahLst/>
              <a:cxnLst/>
              <a:rect l="0" t="0" r="0" b="0"/>
              <a:pathLst>
                <a:path w="172685" h="314488">
                  <a:moveTo>
                    <a:pt x="25400" y="122313"/>
                  </a:moveTo>
                  <a:lnTo>
                    <a:pt x="25400" y="122313"/>
                  </a:lnTo>
                  <a:lnTo>
                    <a:pt x="25400" y="118942"/>
                  </a:lnTo>
                  <a:lnTo>
                    <a:pt x="27281" y="115406"/>
                  </a:lnTo>
                  <a:lnTo>
                    <a:pt x="28771" y="113474"/>
                  </a:lnTo>
                  <a:lnTo>
                    <a:pt x="29764" y="114304"/>
                  </a:lnTo>
                  <a:lnTo>
                    <a:pt x="35234" y="158952"/>
                  </a:lnTo>
                  <a:lnTo>
                    <a:pt x="32390" y="203332"/>
                  </a:lnTo>
                  <a:lnTo>
                    <a:pt x="27079" y="250819"/>
                  </a:lnTo>
                  <a:lnTo>
                    <a:pt x="20845" y="296099"/>
                  </a:lnTo>
                  <a:lnTo>
                    <a:pt x="19582" y="305979"/>
                  </a:lnTo>
                  <a:lnTo>
                    <a:pt x="19404" y="306141"/>
                  </a:lnTo>
                  <a:lnTo>
                    <a:pt x="14050" y="270337"/>
                  </a:lnTo>
                  <a:lnTo>
                    <a:pt x="10243" y="226436"/>
                  </a:lnTo>
                  <a:lnTo>
                    <a:pt x="10356" y="197373"/>
                  </a:lnTo>
                  <a:lnTo>
                    <a:pt x="11843" y="164592"/>
                  </a:lnTo>
                  <a:lnTo>
                    <a:pt x="14245" y="129332"/>
                  </a:lnTo>
                  <a:lnTo>
                    <a:pt x="18669" y="100887"/>
                  </a:lnTo>
                  <a:lnTo>
                    <a:pt x="31110" y="56110"/>
                  </a:lnTo>
                  <a:lnTo>
                    <a:pt x="50610" y="16620"/>
                  </a:lnTo>
                  <a:lnTo>
                    <a:pt x="63416" y="4783"/>
                  </a:lnTo>
                  <a:lnTo>
                    <a:pt x="69794" y="1626"/>
                  </a:lnTo>
                  <a:lnTo>
                    <a:pt x="82524" y="0"/>
                  </a:lnTo>
                  <a:lnTo>
                    <a:pt x="88883" y="554"/>
                  </a:lnTo>
                  <a:lnTo>
                    <a:pt x="101593" y="8696"/>
                  </a:lnTo>
                  <a:lnTo>
                    <a:pt x="107945" y="14818"/>
                  </a:lnTo>
                  <a:lnTo>
                    <a:pt x="115003" y="32910"/>
                  </a:lnTo>
                  <a:lnTo>
                    <a:pt x="116729" y="55062"/>
                  </a:lnTo>
                  <a:lnTo>
                    <a:pt x="106339" y="101895"/>
                  </a:lnTo>
                  <a:lnTo>
                    <a:pt x="98062" y="122410"/>
                  </a:lnTo>
                  <a:lnTo>
                    <a:pt x="87328" y="138584"/>
                  </a:lnTo>
                  <a:lnTo>
                    <a:pt x="77383" y="147183"/>
                  </a:lnTo>
                  <a:lnTo>
                    <a:pt x="72755" y="149476"/>
                  </a:lnTo>
                  <a:lnTo>
                    <a:pt x="69670" y="149594"/>
                  </a:lnTo>
                  <a:lnTo>
                    <a:pt x="67613" y="148262"/>
                  </a:lnTo>
                  <a:lnTo>
                    <a:pt x="66242" y="145962"/>
                  </a:lnTo>
                  <a:lnTo>
                    <a:pt x="66034" y="143724"/>
                  </a:lnTo>
                  <a:lnTo>
                    <a:pt x="67683" y="139355"/>
                  </a:lnTo>
                  <a:lnTo>
                    <a:pt x="74532" y="135061"/>
                  </a:lnTo>
                  <a:lnTo>
                    <a:pt x="79321" y="132928"/>
                  </a:lnTo>
                  <a:lnTo>
                    <a:pt x="106288" y="133298"/>
                  </a:lnTo>
                  <a:lnTo>
                    <a:pt x="134347" y="144618"/>
                  </a:lnTo>
                  <a:lnTo>
                    <a:pt x="160535" y="168119"/>
                  </a:lnTo>
                  <a:lnTo>
                    <a:pt x="170126" y="189238"/>
                  </a:lnTo>
                  <a:lnTo>
                    <a:pt x="172684" y="200796"/>
                  </a:lnTo>
                  <a:lnTo>
                    <a:pt x="168001" y="226809"/>
                  </a:lnTo>
                  <a:lnTo>
                    <a:pt x="154394" y="253422"/>
                  </a:lnTo>
                  <a:lnTo>
                    <a:pt x="118968" y="286828"/>
                  </a:lnTo>
                  <a:lnTo>
                    <a:pt x="77191" y="308641"/>
                  </a:lnTo>
                  <a:lnTo>
                    <a:pt x="48183" y="314487"/>
                  </a:lnTo>
                  <a:lnTo>
                    <a:pt x="36355" y="312517"/>
                  </a:lnTo>
                  <a:lnTo>
                    <a:pt x="0" y="28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294"/>
            <p:cNvSpPr/>
            <p:nvPr>
              <p:custDataLst>
                <p:tags r:id="rId79"/>
              </p:custDataLst>
            </p:nvPr>
          </p:nvSpPr>
          <p:spPr>
            <a:xfrm>
              <a:off x="4837939" y="5030944"/>
              <a:ext cx="108712" cy="124564"/>
            </a:xfrm>
            <a:custGeom>
              <a:avLst/>
              <a:gdLst/>
              <a:ahLst/>
              <a:cxnLst/>
              <a:rect l="0" t="0" r="0" b="0"/>
              <a:pathLst>
                <a:path w="108712" h="124564">
                  <a:moveTo>
                    <a:pt x="76961" y="30006"/>
                  </a:moveTo>
                  <a:lnTo>
                    <a:pt x="76961" y="30006"/>
                  </a:lnTo>
                  <a:lnTo>
                    <a:pt x="76961" y="26635"/>
                  </a:lnTo>
                  <a:lnTo>
                    <a:pt x="65027" y="7089"/>
                  </a:lnTo>
                  <a:lnTo>
                    <a:pt x="62655" y="4144"/>
                  </a:lnTo>
                  <a:lnTo>
                    <a:pt x="56257" y="873"/>
                  </a:lnTo>
                  <a:lnTo>
                    <a:pt x="52575" y="0"/>
                  </a:lnTo>
                  <a:lnTo>
                    <a:pt x="42840" y="4676"/>
                  </a:lnTo>
                  <a:lnTo>
                    <a:pt x="15972" y="31666"/>
                  </a:lnTo>
                  <a:lnTo>
                    <a:pt x="1897" y="64129"/>
                  </a:lnTo>
                  <a:lnTo>
                    <a:pt x="0" y="97188"/>
                  </a:lnTo>
                  <a:lnTo>
                    <a:pt x="4186" y="113016"/>
                  </a:lnTo>
                  <a:lnTo>
                    <a:pt x="7278" y="119213"/>
                  </a:lnTo>
                  <a:lnTo>
                    <a:pt x="11455" y="122638"/>
                  </a:lnTo>
                  <a:lnTo>
                    <a:pt x="16357" y="124217"/>
                  </a:lnTo>
                  <a:lnTo>
                    <a:pt x="21742" y="124563"/>
                  </a:lnTo>
                  <a:lnTo>
                    <a:pt x="26742" y="121972"/>
                  </a:lnTo>
                  <a:lnTo>
                    <a:pt x="36062" y="111567"/>
                  </a:lnTo>
                  <a:lnTo>
                    <a:pt x="49242" y="72987"/>
                  </a:lnTo>
                  <a:lnTo>
                    <a:pt x="55343" y="31452"/>
                  </a:lnTo>
                  <a:lnTo>
                    <a:pt x="57150" y="9189"/>
                  </a:lnTo>
                  <a:lnTo>
                    <a:pt x="56698" y="7662"/>
                  </a:lnTo>
                  <a:lnTo>
                    <a:pt x="55691" y="8760"/>
                  </a:lnTo>
                  <a:lnTo>
                    <a:pt x="54315" y="11609"/>
                  </a:lnTo>
                  <a:lnTo>
                    <a:pt x="57174" y="37164"/>
                  </a:lnTo>
                  <a:lnTo>
                    <a:pt x="63964" y="63955"/>
                  </a:lnTo>
                  <a:lnTo>
                    <a:pt x="73301" y="78961"/>
                  </a:lnTo>
                  <a:lnTo>
                    <a:pt x="86388" y="88923"/>
                  </a:lnTo>
                  <a:lnTo>
                    <a:pt x="108711" y="9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295"/>
            <p:cNvSpPr/>
            <p:nvPr>
              <p:custDataLst>
                <p:tags r:id="rId80"/>
              </p:custDataLst>
            </p:nvPr>
          </p:nvSpPr>
          <p:spPr>
            <a:xfrm>
              <a:off x="4972050" y="5022850"/>
              <a:ext cx="88901" cy="128784"/>
            </a:xfrm>
            <a:custGeom>
              <a:avLst/>
              <a:gdLst/>
              <a:ahLst/>
              <a:cxnLst/>
              <a:rect l="0" t="0" r="0" b="0"/>
              <a:pathLst>
                <a:path w="88901" h="128784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6742"/>
                  </a:lnTo>
                  <a:lnTo>
                    <a:pt x="38692" y="27789"/>
                  </a:lnTo>
                  <a:lnTo>
                    <a:pt x="50583" y="56368"/>
                  </a:lnTo>
                  <a:lnTo>
                    <a:pt x="51833" y="90550"/>
                  </a:lnTo>
                  <a:lnTo>
                    <a:pt x="45934" y="122700"/>
                  </a:lnTo>
                  <a:lnTo>
                    <a:pt x="42052" y="128617"/>
                  </a:lnTo>
                  <a:lnTo>
                    <a:pt x="40029" y="128783"/>
                  </a:lnTo>
                  <a:lnTo>
                    <a:pt x="37975" y="127483"/>
                  </a:lnTo>
                  <a:lnTo>
                    <a:pt x="35900" y="125206"/>
                  </a:lnTo>
                  <a:lnTo>
                    <a:pt x="36350" y="98403"/>
                  </a:lnTo>
                  <a:lnTo>
                    <a:pt x="47695" y="62552"/>
                  </a:lnTo>
                  <a:lnTo>
                    <a:pt x="62355" y="45205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296"/>
            <p:cNvSpPr/>
            <p:nvPr>
              <p:custDataLst>
                <p:tags r:id="rId81"/>
              </p:custDataLst>
            </p:nvPr>
          </p:nvSpPr>
          <p:spPr>
            <a:xfrm>
              <a:off x="5087779" y="5024310"/>
              <a:ext cx="119222" cy="127343"/>
            </a:xfrm>
            <a:custGeom>
              <a:avLst/>
              <a:gdLst/>
              <a:ahLst/>
              <a:cxnLst/>
              <a:rect l="0" t="0" r="0" b="0"/>
              <a:pathLst>
                <a:path w="119222" h="127343">
                  <a:moveTo>
                    <a:pt x="23971" y="62040"/>
                  </a:moveTo>
                  <a:lnTo>
                    <a:pt x="23971" y="62040"/>
                  </a:lnTo>
                  <a:lnTo>
                    <a:pt x="27342" y="62040"/>
                  </a:lnTo>
                  <a:lnTo>
                    <a:pt x="36180" y="55298"/>
                  </a:lnTo>
                  <a:lnTo>
                    <a:pt x="69325" y="11456"/>
                  </a:lnTo>
                  <a:lnTo>
                    <a:pt x="69729" y="8562"/>
                  </a:lnTo>
                  <a:lnTo>
                    <a:pt x="68588" y="5927"/>
                  </a:lnTo>
                  <a:lnTo>
                    <a:pt x="66415" y="3465"/>
                  </a:lnTo>
                  <a:lnTo>
                    <a:pt x="58357" y="729"/>
                  </a:lnTo>
                  <a:lnTo>
                    <a:pt x="53245" y="0"/>
                  </a:lnTo>
                  <a:lnTo>
                    <a:pt x="32566" y="5714"/>
                  </a:lnTo>
                  <a:lnTo>
                    <a:pt x="20500" y="18192"/>
                  </a:lnTo>
                  <a:lnTo>
                    <a:pt x="1256" y="58317"/>
                  </a:lnTo>
                  <a:lnTo>
                    <a:pt x="0" y="80376"/>
                  </a:lnTo>
                  <a:lnTo>
                    <a:pt x="7226" y="108865"/>
                  </a:lnTo>
                  <a:lnTo>
                    <a:pt x="10690" y="116540"/>
                  </a:lnTo>
                  <a:lnTo>
                    <a:pt x="17234" y="121657"/>
                  </a:lnTo>
                  <a:lnTo>
                    <a:pt x="35794" y="127342"/>
                  </a:lnTo>
                  <a:lnTo>
                    <a:pt x="65679" y="122343"/>
                  </a:lnTo>
                  <a:lnTo>
                    <a:pt x="119221" y="106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794"/>
          <p:cNvGrpSpPr/>
          <p:nvPr/>
        </p:nvGrpSpPr>
        <p:grpSpPr>
          <a:xfrm>
            <a:off x="5651500" y="4870450"/>
            <a:ext cx="1295401" cy="445221"/>
            <a:chOff x="5651500" y="4870450"/>
            <a:chExt cx="1295401" cy="445221"/>
          </a:xfrm>
        </p:grpSpPr>
        <p:sp>
          <p:nvSpPr>
            <p:cNvPr id="285" name="SMARTInkShape-4297"/>
            <p:cNvSpPr/>
            <p:nvPr>
              <p:custDataLst>
                <p:tags r:id="rId65"/>
              </p:custDataLst>
            </p:nvPr>
          </p:nvSpPr>
          <p:spPr>
            <a:xfrm>
              <a:off x="6229350" y="5018330"/>
              <a:ext cx="82551" cy="121235"/>
            </a:xfrm>
            <a:custGeom>
              <a:avLst/>
              <a:gdLst/>
              <a:ahLst/>
              <a:cxnLst/>
              <a:rect l="0" t="0" r="0" b="0"/>
              <a:pathLst>
                <a:path w="82551" h="121235">
                  <a:moveTo>
                    <a:pt x="0" y="48970"/>
                  </a:moveTo>
                  <a:lnTo>
                    <a:pt x="0" y="48970"/>
                  </a:lnTo>
                  <a:lnTo>
                    <a:pt x="3371" y="45599"/>
                  </a:lnTo>
                  <a:lnTo>
                    <a:pt x="6907" y="43944"/>
                  </a:lnTo>
                  <a:lnTo>
                    <a:pt x="26667" y="37230"/>
                  </a:lnTo>
                  <a:lnTo>
                    <a:pt x="36986" y="29812"/>
                  </a:lnTo>
                  <a:lnTo>
                    <a:pt x="41133" y="20700"/>
                  </a:lnTo>
                  <a:lnTo>
                    <a:pt x="43795" y="4345"/>
                  </a:lnTo>
                  <a:lnTo>
                    <a:pt x="42602" y="2287"/>
                  </a:lnTo>
                  <a:lnTo>
                    <a:pt x="40395" y="915"/>
                  </a:lnTo>
                  <a:lnTo>
                    <a:pt x="37513" y="0"/>
                  </a:lnTo>
                  <a:lnTo>
                    <a:pt x="28666" y="2746"/>
                  </a:lnTo>
                  <a:lnTo>
                    <a:pt x="23344" y="5454"/>
                  </a:lnTo>
                  <a:lnTo>
                    <a:pt x="15549" y="14107"/>
                  </a:lnTo>
                  <a:lnTo>
                    <a:pt x="4795" y="40280"/>
                  </a:lnTo>
                  <a:lnTo>
                    <a:pt x="1421" y="67718"/>
                  </a:lnTo>
                  <a:lnTo>
                    <a:pt x="6276" y="84114"/>
                  </a:lnTo>
                  <a:lnTo>
                    <a:pt x="16195" y="98457"/>
                  </a:lnTo>
                  <a:lnTo>
                    <a:pt x="30011" y="111886"/>
                  </a:lnTo>
                  <a:lnTo>
                    <a:pt x="45558" y="119266"/>
                  </a:lnTo>
                  <a:lnTo>
                    <a:pt x="53655" y="121234"/>
                  </a:lnTo>
                  <a:lnTo>
                    <a:pt x="60465" y="120430"/>
                  </a:lnTo>
                  <a:lnTo>
                    <a:pt x="82550" y="10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298"/>
            <p:cNvSpPr/>
            <p:nvPr>
              <p:custDataLst>
                <p:tags r:id="rId66"/>
              </p:custDataLst>
            </p:nvPr>
          </p:nvSpPr>
          <p:spPr>
            <a:xfrm>
              <a:off x="5657850" y="5048250"/>
              <a:ext cx="10311" cy="120651"/>
            </a:xfrm>
            <a:custGeom>
              <a:avLst/>
              <a:gdLst/>
              <a:ahLst/>
              <a:cxnLst/>
              <a:rect l="0" t="0" r="0" b="0"/>
              <a:pathLst>
                <a:path w="10311" h="12065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10125" y="48808"/>
                  </a:lnTo>
                  <a:lnTo>
                    <a:pt x="10310" y="87461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299"/>
            <p:cNvSpPr/>
            <p:nvPr>
              <p:custDataLst>
                <p:tags r:id="rId67"/>
              </p:custDataLst>
            </p:nvPr>
          </p:nvSpPr>
          <p:spPr>
            <a:xfrm>
              <a:off x="5651500" y="49784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300"/>
            <p:cNvSpPr/>
            <p:nvPr>
              <p:custDataLst>
                <p:tags r:id="rId68"/>
              </p:custDataLst>
            </p:nvPr>
          </p:nvSpPr>
          <p:spPr>
            <a:xfrm>
              <a:off x="5702300" y="5016557"/>
              <a:ext cx="82551" cy="135446"/>
            </a:xfrm>
            <a:custGeom>
              <a:avLst/>
              <a:gdLst/>
              <a:ahLst/>
              <a:cxnLst/>
              <a:rect l="0" t="0" r="0" b="0"/>
              <a:pathLst>
                <a:path w="82551" h="135446">
                  <a:moveTo>
                    <a:pt x="0" y="6293"/>
                  </a:moveTo>
                  <a:lnTo>
                    <a:pt x="0" y="6293"/>
                  </a:lnTo>
                  <a:lnTo>
                    <a:pt x="0" y="48356"/>
                  </a:lnTo>
                  <a:lnTo>
                    <a:pt x="1881" y="94112"/>
                  </a:lnTo>
                  <a:lnTo>
                    <a:pt x="3658" y="110940"/>
                  </a:lnTo>
                  <a:lnTo>
                    <a:pt x="621" y="135445"/>
                  </a:lnTo>
                  <a:lnTo>
                    <a:pt x="414" y="135434"/>
                  </a:lnTo>
                  <a:lnTo>
                    <a:pt x="1448" y="95340"/>
                  </a:lnTo>
                  <a:lnTo>
                    <a:pt x="10149" y="49846"/>
                  </a:lnTo>
                  <a:lnTo>
                    <a:pt x="21666" y="15591"/>
                  </a:lnTo>
                  <a:lnTo>
                    <a:pt x="29855" y="3840"/>
                  </a:lnTo>
                  <a:lnTo>
                    <a:pt x="34720" y="1130"/>
                  </a:lnTo>
                  <a:lnTo>
                    <a:pt x="45770" y="0"/>
                  </a:lnTo>
                  <a:lnTo>
                    <a:pt x="50269" y="2803"/>
                  </a:lnTo>
                  <a:lnTo>
                    <a:pt x="57149" y="13444"/>
                  </a:lnTo>
                  <a:lnTo>
                    <a:pt x="74597" y="58313"/>
                  </a:lnTo>
                  <a:lnTo>
                    <a:pt x="81503" y="103690"/>
                  </a:lnTo>
                  <a:lnTo>
                    <a:pt x="82550" y="12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301"/>
            <p:cNvSpPr/>
            <p:nvPr>
              <p:custDataLst>
                <p:tags r:id="rId69"/>
              </p:custDataLst>
            </p:nvPr>
          </p:nvSpPr>
          <p:spPr>
            <a:xfrm>
              <a:off x="5841461" y="4871894"/>
              <a:ext cx="114840" cy="274392"/>
            </a:xfrm>
            <a:custGeom>
              <a:avLst/>
              <a:gdLst/>
              <a:ahLst/>
              <a:cxnLst/>
              <a:rect l="0" t="0" r="0" b="0"/>
              <a:pathLst>
                <a:path w="114840" h="274392">
                  <a:moveTo>
                    <a:pt x="114839" y="182706"/>
                  </a:moveTo>
                  <a:lnTo>
                    <a:pt x="114839" y="182706"/>
                  </a:lnTo>
                  <a:lnTo>
                    <a:pt x="72776" y="167779"/>
                  </a:lnTo>
                  <a:lnTo>
                    <a:pt x="52046" y="164878"/>
                  </a:lnTo>
                  <a:lnTo>
                    <a:pt x="29128" y="170760"/>
                  </a:lnTo>
                  <a:lnTo>
                    <a:pt x="23126" y="175447"/>
                  </a:lnTo>
                  <a:lnTo>
                    <a:pt x="10602" y="196234"/>
                  </a:lnTo>
                  <a:lnTo>
                    <a:pt x="385" y="224422"/>
                  </a:lnTo>
                  <a:lnTo>
                    <a:pt x="0" y="244756"/>
                  </a:lnTo>
                  <a:lnTo>
                    <a:pt x="4063" y="259908"/>
                  </a:lnTo>
                  <a:lnTo>
                    <a:pt x="7120" y="265924"/>
                  </a:lnTo>
                  <a:lnTo>
                    <a:pt x="10571" y="269935"/>
                  </a:lnTo>
                  <a:lnTo>
                    <a:pt x="18167" y="274391"/>
                  </a:lnTo>
                  <a:lnTo>
                    <a:pt x="22875" y="273463"/>
                  </a:lnTo>
                  <a:lnTo>
                    <a:pt x="33750" y="266787"/>
                  </a:lnTo>
                  <a:lnTo>
                    <a:pt x="48401" y="241015"/>
                  </a:lnTo>
                  <a:lnTo>
                    <a:pt x="55442" y="209091"/>
                  </a:lnTo>
                  <a:lnTo>
                    <a:pt x="61629" y="165505"/>
                  </a:lnTo>
                  <a:lnTo>
                    <a:pt x="65255" y="138077"/>
                  </a:lnTo>
                  <a:lnTo>
                    <a:pt x="69082" y="108504"/>
                  </a:lnTo>
                  <a:lnTo>
                    <a:pt x="73336" y="64355"/>
                  </a:lnTo>
                  <a:lnTo>
                    <a:pt x="73849" y="23226"/>
                  </a:lnTo>
                  <a:lnTo>
                    <a:pt x="71222" y="9521"/>
                  </a:lnTo>
                  <a:lnTo>
                    <a:pt x="65124" y="0"/>
                  </a:lnTo>
                  <a:lnTo>
                    <a:pt x="55393" y="38928"/>
                  </a:lnTo>
                  <a:lnTo>
                    <a:pt x="48907" y="70121"/>
                  </a:lnTo>
                  <a:lnTo>
                    <a:pt x="43673" y="109855"/>
                  </a:lnTo>
                  <a:lnTo>
                    <a:pt x="46521" y="149622"/>
                  </a:lnTo>
                  <a:lnTo>
                    <a:pt x="54137" y="185641"/>
                  </a:lnTo>
                  <a:lnTo>
                    <a:pt x="67062" y="224341"/>
                  </a:lnTo>
                  <a:lnTo>
                    <a:pt x="89439" y="25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302"/>
            <p:cNvSpPr/>
            <p:nvPr>
              <p:custDataLst>
                <p:tags r:id="rId70"/>
              </p:custDataLst>
            </p:nvPr>
          </p:nvSpPr>
          <p:spPr>
            <a:xfrm>
              <a:off x="5981591" y="5000285"/>
              <a:ext cx="82660" cy="124166"/>
            </a:xfrm>
            <a:custGeom>
              <a:avLst/>
              <a:gdLst/>
              <a:ahLst/>
              <a:cxnLst/>
              <a:rect l="0" t="0" r="0" b="0"/>
              <a:pathLst>
                <a:path w="82660" h="124166">
                  <a:moveTo>
                    <a:pt x="19159" y="67015"/>
                  </a:moveTo>
                  <a:lnTo>
                    <a:pt x="19159" y="67015"/>
                  </a:lnTo>
                  <a:lnTo>
                    <a:pt x="25639" y="66309"/>
                  </a:lnTo>
                  <a:lnTo>
                    <a:pt x="39423" y="61240"/>
                  </a:lnTo>
                  <a:lnTo>
                    <a:pt x="52758" y="50408"/>
                  </a:lnTo>
                  <a:lnTo>
                    <a:pt x="61374" y="39879"/>
                  </a:lnTo>
                  <a:lnTo>
                    <a:pt x="63530" y="34108"/>
                  </a:lnTo>
                  <a:lnTo>
                    <a:pt x="64045" y="22051"/>
                  </a:lnTo>
                  <a:lnTo>
                    <a:pt x="60039" y="11518"/>
                  </a:lnTo>
                  <a:lnTo>
                    <a:pt x="56996" y="6734"/>
                  </a:lnTo>
                  <a:lnTo>
                    <a:pt x="52145" y="3544"/>
                  </a:lnTo>
                  <a:lnTo>
                    <a:pt x="39229" y="0"/>
                  </a:lnTo>
                  <a:lnTo>
                    <a:pt x="32539" y="1878"/>
                  </a:lnTo>
                  <a:lnTo>
                    <a:pt x="19461" y="11489"/>
                  </a:lnTo>
                  <a:lnTo>
                    <a:pt x="3569" y="39509"/>
                  </a:lnTo>
                  <a:lnTo>
                    <a:pt x="0" y="60669"/>
                  </a:lnTo>
                  <a:lnTo>
                    <a:pt x="37" y="71251"/>
                  </a:lnTo>
                  <a:lnTo>
                    <a:pt x="15129" y="94297"/>
                  </a:lnTo>
                  <a:lnTo>
                    <a:pt x="38533" y="113713"/>
                  </a:lnTo>
                  <a:lnTo>
                    <a:pt x="82659" y="124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303"/>
            <p:cNvSpPr/>
            <p:nvPr>
              <p:custDataLst>
                <p:tags r:id="rId71"/>
              </p:custDataLst>
            </p:nvPr>
          </p:nvSpPr>
          <p:spPr>
            <a:xfrm>
              <a:off x="6092981" y="5013599"/>
              <a:ext cx="95331" cy="302072"/>
            </a:xfrm>
            <a:custGeom>
              <a:avLst/>
              <a:gdLst/>
              <a:ahLst/>
              <a:cxnLst/>
              <a:rect l="0" t="0" r="0" b="0"/>
              <a:pathLst>
                <a:path w="95331" h="302072">
                  <a:moveTo>
                    <a:pt x="28419" y="41001"/>
                  </a:moveTo>
                  <a:lnTo>
                    <a:pt x="28419" y="41001"/>
                  </a:lnTo>
                  <a:lnTo>
                    <a:pt x="21677" y="47743"/>
                  </a:lnTo>
                  <a:lnTo>
                    <a:pt x="14114" y="72162"/>
                  </a:lnTo>
                  <a:lnTo>
                    <a:pt x="14145" y="112950"/>
                  </a:lnTo>
                  <a:lnTo>
                    <a:pt x="15020" y="146356"/>
                  </a:lnTo>
                  <a:lnTo>
                    <a:pt x="15408" y="183075"/>
                  </a:lnTo>
                  <a:lnTo>
                    <a:pt x="15581" y="222913"/>
                  </a:lnTo>
                  <a:lnTo>
                    <a:pt x="15658" y="256612"/>
                  </a:lnTo>
                  <a:lnTo>
                    <a:pt x="12336" y="299256"/>
                  </a:lnTo>
                  <a:lnTo>
                    <a:pt x="11346" y="302071"/>
                  </a:lnTo>
                  <a:lnTo>
                    <a:pt x="10688" y="301831"/>
                  </a:lnTo>
                  <a:lnTo>
                    <a:pt x="6259" y="269382"/>
                  </a:lnTo>
                  <a:lnTo>
                    <a:pt x="2577" y="229051"/>
                  </a:lnTo>
                  <a:lnTo>
                    <a:pt x="608" y="204468"/>
                  </a:lnTo>
                  <a:lnTo>
                    <a:pt x="0" y="178201"/>
                  </a:lnTo>
                  <a:lnTo>
                    <a:pt x="301" y="150813"/>
                  </a:lnTo>
                  <a:lnTo>
                    <a:pt x="1207" y="122675"/>
                  </a:lnTo>
                  <a:lnTo>
                    <a:pt x="5976" y="80123"/>
                  </a:lnTo>
                  <a:lnTo>
                    <a:pt x="14714" y="38011"/>
                  </a:lnTo>
                  <a:lnTo>
                    <a:pt x="20917" y="20622"/>
                  </a:lnTo>
                  <a:lnTo>
                    <a:pt x="30729" y="8190"/>
                  </a:lnTo>
                  <a:lnTo>
                    <a:pt x="44027" y="1724"/>
                  </a:lnTo>
                  <a:lnTo>
                    <a:pt x="51525" y="0"/>
                  </a:lnTo>
                  <a:lnTo>
                    <a:pt x="65499" y="1846"/>
                  </a:lnTo>
                  <a:lnTo>
                    <a:pt x="72190" y="4315"/>
                  </a:lnTo>
                  <a:lnTo>
                    <a:pt x="83385" y="14583"/>
                  </a:lnTo>
                  <a:lnTo>
                    <a:pt x="88346" y="21272"/>
                  </a:lnTo>
                  <a:lnTo>
                    <a:pt x="93859" y="39994"/>
                  </a:lnTo>
                  <a:lnTo>
                    <a:pt x="95330" y="50913"/>
                  </a:lnTo>
                  <a:lnTo>
                    <a:pt x="87285" y="86506"/>
                  </a:lnTo>
                  <a:lnTo>
                    <a:pt x="64754" y="120493"/>
                  </a:lnTo>
                  <a:lnTo>
                    <a:pt x="39106" y="142792"/>
                  </a:lnTo>
                  <a:lnTo>
                    <a:pt x="23997" y="147860"/>
                  </a:lnTo>
                  <a:lnTo>
                    <a:pt x="3019" y="148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304"/>
            <p:cNvSpPr/>
            <p:nvPr>
              <p:custDataLst>
                <p:tags r:id="rId72"/>
              </p:custDataLst>
            </p:nvPr>
          </p:nvSpPr>
          <p:spPr>
            <a:xfrm>
              <a:off x="6808082" y="5003800"/>
              <a:ext cx="113419" cy="12701"/>
            </a:xfrm>
            <a:custGeom>
              <a:avLst/>
              <a:gdLst/>
              <a:ahLst/>
              <a:cxnLst/>
              <a:rect l="0" t="0" r="0" b="0"/>
              <a:pathLst>
                <a:path w="1134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41290" y="6427"/>
                  </a:lnTo>
                  <a:lnTo>
                    <a:pt x="83266" y="3002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305"/>
            <p:cNvSpPr/>
            <p:nvPr>
              <p:custDataLst>
                <p:tags r:id="rId73"/>
              </p:custDataLst>
            </p:nvPr>
          </p:nvSpPr>
          <p:spPr>
            <a:xfrm>
              <a:off x="6902450" y="51562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3367" y="4051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306"/>
            <p:cNvSpPr/>
            <p:nvPr>
              <p:custDataLst>
                <p:tags r:id="rId74"/>
              </p:custDataLst>
            </p:nvPr>
          </p:nvSpPr>
          <p:spPr>
            <a:xfrm>
              <a:off x="6343650" y="5026691"/>
              <a:ext cx="58437" cy="120709"/>
            </a:xfrm>
            <a:custGeom>
              <a:avLst/>
              <a:gdLst/>
              <a:ahLst/>
              <a:cxnLst/>
              <a:rect l="0" t="0" r="0" b="0"/>
              <a:pathLst>
                <a:path w="58437" h="120709">
                  <a:moveTo>
                    <a:pt x="0" y="8859"/>
                  </a:moveTo>
                  <a:lnTo>
                    <a:pt x="0" y="8859"/>
                  </a:lnTo>
                  <a:lnTo>
                    <a:pt x="0" y="51492"/>
                  </a:lnTo>
                  <a:lnTo>
                    <a:pt x="0" y="98939"/>
                  </a:lnTo>
                  <a:lnTo>
                    <a:pt x="0" y="120708"/>
                  </a:lnTo>
                  <a:lnTo>
                    <a:pt x="0" y="80848"/>
                  </a:lnTo>
                  <a:lnTo>
                    <a:pt x="3371" y="38970"/>
                  </a:lnTo>
                  <a:lnTo>
                    <a:pt x="8839" y="11039"/>
                  </a:lnTo>
                  <a:lnTo>
                    <a:pt x="11537" y="6079"/>
                  </a:lnTo>
                  <a:lnTo>
                    <a:pt x="14747" y="2772"/>
                  </a:lnTo>
                  <a:lnTo>
                    <a:pt x="18298" y="568"/>
                  </a:lnTo>
                  <a:lnTo>
                    <a:pt x="27888" y="0"/>
                  </a:lnTo>
                  <a:lnTo>
                    <a:pt x="33408" y="836"/>
                  </a:lnTo>
                  <a:lnTo>
                    <a:pt x="38500" y="4216"/>
                  </a:lnTo>
                  <a:lnTo>
                    <a:pt x="47921" y="15497"/>
                  </a:lnTo>
                  <a:lnTo>
                    <a:pt x="57787" y="41086"/>
                  </a:lnTo>
                  <a:lnTo>
                    <a:pt x="58436" y="67640"/>
                  </a:lnTo>
                  <a:lnTo>
                    <a:pt x="50800" y="10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307"/>
            <p:cNvSpPr/>
            <p:nvPr>
              <p:custDataLst>
                <p:tags r:id="rId75"/>
              </p:custDataLst>
            </p:nvPr>
          </p:nvSpPr>
          <p:spPr>
            <a:xfrm>
              <a:off x="6430473" y="4880451"/>
              <a:ext cx="116378" cy="295717"/>
            </a:xfrm>
            <a:custGeom>
              <a:avLst/>
              <a:gdLst/>
              <a:ahLst/>
              <a:cxnLst/>
              <a:rect l="0" t="0" r="0" b="0"/>
              <a:pathLst>
                <a:path w="116378" h="295717">
                  <a:moveTo>
                    <a:pt x="116377" y="193199"/>
                  </a:moveTo>
                  <a:lnTo>
                    <a:pt x="116377" y="193199"/>
                  </a:lnTo>
                  <a:lnTo>
                    <a:pt x="101449" y="168813"/>
                  </a:lnTo>
                  <a:lnTo>
                    <a:pt x="95396" y="162840"/>
                  </a:lnTo>
                  <a:lnTo>
                    <a:pt x="91806" y="160260"/>
                  </a:lnTo>
                  <a:lnTo>
                    <a:pt x="87297" y="159245"/>
                  </a:lnTo>
                  <a:lnTo>
                    <a:pt x="76641" y="159999"/>
                  </a:lnTo>
                  <a:lnTo>
                    <a:pt x="58742" y="167761"/>
                  </a:lnTo>
                  <a:lnTo>
                    <a:pt x="33291" y="189112"/>
                  </a:lnTo>
                  <a:lnTo>
                    <a:pt x="10149" y="221151"/>
                  </a:lnTo>
                  <a:lnTo>
                    <a:pt x="0" y="254084"/>
                  </a:lnTo>
                  <a:lnTo>
                    <a:pt x="364" y="282813"/>
                  </a:lnTo>
                  <a:lnTo>
                    <a:pt x="3758" y="288925"/>
                  </a:lnTo>
                  <a:lnTo>
                    <a:pt x="8841" y="292999"/>
                  </a:lnTo>
                  <a:lnTo>
                    <a:pt x="15053" y="295716"/>
                  </a:lnTo>
                  <a:lnTo>
                    <a:pt x="21311" y="294704"/>
                  </a:lnTo>
                  <a:lnTo>
                    <a:pt x="33908" y="286055"/>
                  </a:lnTo>
                  <a:lnTo>
                    <a:pt x="56273" y="251835"/>
                  </a:lnTo>
                  <a:lnTo>
                    <a:pt x="68733" y="212439"/>
                  </a:lnTo>
                  <a:lnTo>
                    <a:pt x="74030" y="189092"/>
                  </a:lnTo>
                  <a:lnTo>
                    <a:pt x="78974" y="163650"/>
                  </a:lnTo>
                  <a:lnTo>
                    <a:pt x="83681" y="136811"/>
                  </a:lnTo>
                  <a:lnTo>
                    <a:pt x="88229" y="109040"/>
                  </a:lnTo>
                  <a:lnTo>
                    <a:pt x="98928" y="63132"/>
                  </a:lnTo>
                  <a:lnTo>
                    <a:pt x="111207" y="18723"/>
                  </a:lnTo>
                  <a:lnTo>
                    <a:pt x="115355" y="768"/>
                  </a:lnTo>
                  <a:lnTo>
                    <a:pt x="114990" y="0"/>
                  </a:lnTo>
                  <a:lnTo>
                    <a:pt x="114041" y="195"/>
                  </a:lnTo>
                  <a:lnTo>
                    <a:pt x="112703" y="1029"/>
                  </a:lnTo>
                  <a:lnTo>
                    <a:pt x="104780" y="38562"/>
                  </a:lnTo>
                  <a:lnTo>
                    <a:pt x="95694" y="84194"/>
                  </a:lnTo>
                  <a:lnTo>
                    <a:pt x="93073" y="119352"/>
                  </a:lnTo>
                  <a:lnTo>
                    <a:pt x="91908" y="154263"/>
                  </a:lnTo>
                  <a:lnTo>
                    <a:pt x="93134" y="200007"/>
                  </a:lnTo>
                  <a:lnTo>
                    <a:pt x="97966" y="228378"/>
                  </a:lnTo>
                  <a:lnTo>
                    <a:pt x="103677" y="24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308"/>
            <p:cNvSpPr/>
            <p:nvPr>
              <p:custDataLst>
                <p:tags r:id="rId76"/>
              </p:custDataLst>
            </p:nvPr>
          </p:nvSpPr>
          <p:spPr>
            <a:xfrm>
              <a:off x="6594125" y="4997986"/>
              <a:ext cx="192308" cy="164565"/>
            </a:xfrm>
            <a:custGeom>
              <a:avLst/>
              <a:gdLst/>
              <a:ahLst/>
              <a:cxnLst/>
              <a:rect l="0" t="0" r="0" b="0"/>
              <a:pathLst>
                <a:path w="192308" h="164565">
                  <a:moveTo>
                    <a:pt x="22575" y="82014"/>
                  </a:moveTo>
                  <a:lnTo>
                    <a:pt x="22575" y="82014"/>
                  </a:lnTo>
                  <a:lnTo>
                    <a:pt x="36389" y="73225"/>
                  </a:lnTo>
                  <a:lnTo>
                    <a:pt x="46423" y="62241"/>
                  </a:lnTo>
                  <a:lnTo>
                    <a:pt x="51518" y="52764"/>
                  </a:lnTo>
                  <a:lnTo>
                    <a:pt x="58657" y="25567"/>
                  </a:lnTo>
                  <a:lnTo>
                    <a:pt x="59329" y="18983"/>
                  </a:lnTo>
                  <a:lnTo>
                    <a:pt x="56313" y="7904"/>
                  </a:lnTo>
                  <a:lnTo>
                    <a:pt x="53534" y="2974"/>
                  </a:lnTo>
                  <a:lnTo>
                    <a:pt x="49564" y="1098"/>
                  </a:lnTo>
                  <a:lnTo>
                    <a:pt x="44801" y="1259"/>
                  </a:lnTo>
                  <a:lnTo>
                    <a:pt x="39509" y="2777"/>
                  </a:lnTo>
                  <a:lnTo>
                    <a:pt x="21948" y="18399"/>
                  </a:lnTo>
                  <a:lnTo>
                    <a:pt x="6710" y="47642"/>
                  </a:lnTo>
                  <a:lnTo>
                    <a:pt x="0" y="83119"/>
                  </a:lnTo>
                  <a:lnTo>
                    <a:pt x="4754" y="113700"/>
                  </a:lnTo>
                  <a:lnTo>
                    <a:pt x="13244" y="128081"/>
                  </a:lnTo>
                  <a:lnTo>
                    <a:pt x="18471" y="133892"/>
                  </a:lnTo>
                  <a:lnTo>
                    <a:pt x="31805" y="140348"/>
                  </a:lnTo>
                  <a:lnTo>
                    <a:pt x="39311" y="142070"/>
                  </a:lnTo>
                  <a:lnTo>
                    <a:pt x="46432" y="141101"/>
                  </a:lnTo>
                  <a:lnTo>
                    <a:pt x="59989" y="134381"/>
                  </a:lnTo>
                  <a:lnTo>
                    <a:pt x="71188" y="120575"/>
                  </a:lnTo>
                  <a:lnTo>
                    <a:pt x="93548" y="74183"/>
                  </a:lnTo>
                  <a:lnTo>
                    <a:pt x="104631" y="39752"/>
                  </a:lnTo>
                  <a:lnTo>
                    <a:pt x="105059" y="77416"/>
                  </a:lnTo>
                  <a:lnTo>
                    <a:pt x="103685" y="96198"/>
                  </a:lnTo>
                  <a:lnTo>
                    <a:pt x="97094" y="117967"/>
                  </a:lnTo>
                  <a:lnTo>
                    <a:pt x="98414" y="136094"/>
                  </a:lnTo>
                  <a:lnTo>
                    <a:pt x="97829" y="135706"/>
                  </a:lnTo>
                  <a:lnTo>
                    <a:pt x="95297" y="131513"/>
                  </a:lnTo>
                  <a:lnTo>
                    <a:pt x="97464" y="121182"/>
                  </a:lnTo>
                  <a:lnTo>
                    <a:pt x="110353" y="74699"/>
                  </a:lnTo>
                  <a:lnTo>
                    <a:pt x="129095" y="29439"/>
                  </a:lnTo>
                  <a:lnTo>
                    <a:pt x="145780" y="4974"/>
                  </a:lnTo>
                  <a:lnTo>
                    <a:pt x="151278" y="1727"/>
                  </a:lnTo>
                  <a:lnTo>
                    <a:pt x="163032" y="0"/>
                  </a:lnTo>
                  <a:lnTo>
                    <a:pt x="168423" y="2643"/>
                  </a:lnTo>
                  <a:lnTo>
                    <a:pt x="178178" y="13106"/>
                  </a:lnTo>
                  <a:lnTo>
                    <a:pt x="188232" y="41606"/>
                  </a:lnTo>
                  <a:lnTo>
                    <a:pt x="192307" y="80232"/>
                  </a:lnTo>
                  <a:lnTo>
                    <a:pt x="187910" y="125981"/>
                  </a:lnTo>
                  <a:lnTo>
                    <a:pt x="174975" y="164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309"/>
            <p:cNvSpPr/>
            <p:nvPr>
              <p:custDataLst>
                <p:tags r:id="rId77"/>
              </p:custDataLst>
            </p:nvPr>
          </p:nvSpPr>
          <p:spPr>
            <a:xfrm>
              <a:off x="6860891" y="4870450"/>
              <a:ext cx="51568" cy="287195"/>
            </a:xfrm>
            <a:custGeom>
              <a:avLst/>
              <a:gdLst/>
              <a:ahLst/>
              <a:cxnLst/>
              <a:rect l="0" t="0" r="0" b="0"/>
              <a:pathLst>
                <a:path w="51568" h="287195">
                  <a:moveTo>
                    <a:pt x="47909" y="0"/>
                  </a:moveTo>
                  <a:lnTo>
                    <a:pt x="47909" y="0"/>
                  </a:lnTo>
                  <a:lnTo>
                    <a:pt x="51279" y="0"/>
                  </a:lnTo>
                  <a:lnTo>
                    <a:pt x="51567" y="1411"/>
                  </a:lnTo>
                  <a:lnTo>
                    <a:pt x="41842" y="44057"/>
                  </a:lnTo>
                  <a:lnTo>
                    <a:pt x="32511" y="75319"/>
                  </a:lnTo>
                  <a:lnTo>
                    <a:pt x="21310" y="114144"/>
                  </a:lnTo>
                  <a:lnTo>
                    <a:pt x="10687" y="155858"/>
                  </a:lnTo>
                  <a:lnTo>
                    <a:pt x="3613" y="195565"/>
                  </a:lnTo>
                  <a:lnTo>
                    <a:pt x="0" y="228734"/>
                  </a:lnTo>
                  <a:lnTo>
                    <a:pt x="1051" y="274409"/>
                  </a:lnTo>
                  <a:lnTo>
                    <a:pt x="3264" y="280306"/>
                  </a:lnTo>
                  <a:lnTo>
                    <a:pt x="6151" y="284238"/>
                  </a:lnTo>
                  <a:lnTo>
                    <a:pt x="9487" y="286858"/>
                  </a:lnTo>
                  <a:lnTo>
                    <a:pt x="13827" y="287194"/>
                  </a:lnTo>
                  <a:lnTo>
                    <a:pt x="24295" y="283805"/>
                  </a:lnTo>
                  <a:lnTo>
                    <a:pt x="28638" y="278809"/>
                  </a:lnTo>
                  <a:lnTo>
                    <a:pt x="4155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795"/>
          <p:cNvGrpSpPr/>
          <p:nvPr/>
        </p:nvGrpSpPr>
        <p:grpSpPr>
          <a:xfrm>
            <a:off x="7184829" y="4910571"/>
            <a:ext cx="930472" cy="461530"/>
            <a:chOff x="7184829" y="4910571"/>
            <a:chExt cx="930472" cy="461530"/>
          </a:xfrm>
        </p:grpSpPr>
        <p:sp>
          <p:nvSpPr>
            <p:cNvPr id="299" name="SMARTInkShape-4310"/>
            <p:cNvSpPr/>
            <p:nvPr>
              <p:custDataLst>
                <p:tags r:id="rId59"/>
              </p:custDataLst>
            </p:nvPr>
          </p:nvSpPr>
          <p:spPr>
            <a:xfrm>
              <a:off x="7184829" y="4910571"/>
              <a:ext cx="168472" cy="296430"/>
            </a:xfrm>
            <a:custGeom>
              <a:avLst/>
              <a:gdLst/>
              <a:ahLst/>
              <a:cxnLst/>
              <a:rect l="0" t="0" r="0" b="0"/>
              <a:pathLst>
                <a:path w="168472" h="296430">
                  <a:moveTo>
                    <a:pt x="3371" y="296429"/>
                  </a:moveTo>
                  <a:lnTo>
                    <a:pt x="3371" y="296429"/>
                  </a:lnTo>
                  <a:lnTo>
                    <a:pt x="3371" y="293058"/>
                  </a:lnTo>
                  <a:lnTo>
                    <a:pt x="0" y="284220"/>
                  </a:lnTo>
                  <a:lnTo>
                    <a:pt x="1274" y="262551"/>
                  </a:lnTo>
                  <a:lnTo>
                    <a:pt x="8083" y="232453"/>
                  </a:lnTo>
                  <a:lnTo>
                    <a:pt x="20987" y="187562"/>
                  </a:lnTo>
                  <a:lnTo>
                    <a:pt x="31343" y="156824"/>
                  </a:lnTo>
                  <a:lnTo>
                    <a:pt x="43186" y="122925"/>
                  </a:lnTo>
                  <a:lnTo>
                    <a:pt x="55314" y="93977"/>
                  </a:lnTo>
                  <a:lnTo>
                    <a:pt x="67633" y="68327"/>
                  </a:lnTo>
                  <a:lnTo>
                    <a:pt x="90492" y="28539"/>
                  </a:lnTo>
                  <a:lnTo>
                    <a:pt x="107707" y="8504"/>
                  </a:lnTo>
                  <a:lnTo>
                    <a:pt x="118652" y="1011"/>
                  </a:lnTo>
                  <a:lnTo>
                    <a:pt x="122558" y="0"/>
                  </a:lnTo>
                  <a:lnTo>
                    <a:pt x="125163" y="2855"/>
                  </a:lnTo>
                  <a:lnTo>
                    <a:pt x="128056" y="15433"/>
                  </a:lnTo>
                  <a:lnTo>
                    <a:pt x="129685" y="55832"/>
                  </a:lnTo>
                  <a:lnTo>
                    <a:pt x="130066" y="90014"/>
                  </a:lnTo>
                  <a:lnTo>
                    <a:pt x="130235" y="126372"/>
                  </a:lnTo>
                  <a:lnTo>
                    <a:pt x="130311" y="163698"/>
                  </a:lnTo>
                  <a:lnTo>
                    <a:pt x="134107" y="199572"/>
                  </a:lnTo>
                  <a:lnTo>
                    <a:pt x="142297" y="245858"/>
                  </a:lnTo>
                  <a:lnTo>
                    <a:pt x="151074" y="278152"/>
                  </a:lnTo>
                  <a:lnTo>
                    <a:pt x="157916" y="291128"/>
                  </a:lnTo>
                  <a:lnTo>
                    <a:pt x="160730" y="293601"/>
                  </a:lnTo>
                  <a:lnTo>
                    <a:pt x="163310" y="294543"/>
                  </a:lnTo>
                  <a:lnTo>
                    <a:pt x="165030" y="291644"/>
                  </a:lnTo>
                  <a:lnTo>
                    <a:pt x="168471" y="26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311"/>
            <p:cNvSpPr/>
            <p:nvPr>
              <p:custDataLst>
                <p:tags r:id="rId60"/>
              </p:custDataLst>
            </p:nvPr>
          </p:nvSpPr>
          <p:spPr>
            <a:xfrm>
              <a:off x="7220832" y="5041900"/>
              <a:ext cx="132469" cy="57151"/>
            </a:xfrm>
            <a:custGeom>
              <a:avLst/>
              <a:gdLst/>
              <a:ahLst/>
              <a:cxnLst/>
              <a:rect l="0" t="0" r="0" b="0"/>
              <a:pathLst>
                <a:path w="132469" h="57151">
                  <a:moveTo>
                    <a:pt x="5468" y="57150"/>
                  </a:moveTo>
                  <a:lnTo>
                    <a:pt x="5468" y="57150"/>
                  </a:lnTo>
                  <a:lnTo>
                    <a:pt x="4762" y="47011"/>
                  </a:lnTo>
                  <a:lnTo>
                    <a:pt x="0" y="34038"/>
                  </a:lnTo>
                  <a:lnTo>
                    <a:pt x="412" y="33275"/>
                  </a:lnTo>
                  <a:lnTo>
                    <a:pt x="1391" y="32767"/>
                  </a:lnTo>
                  <a:lnTo>
                    <a:pt x="39760" y="25067"/>
                  </a:lnTo>
                  <a:lnTo>
                    <a:pt x="79443" y="17462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312"/>
            <p:cNvSpPr/>
            <p:nvPr>
              <p:custDataLst>
                <p:tags r:id="rId61"/>
              </p:custDataLst>
            </p:nvPr>
          </p:nvSpPr>
          <p:spPr>
            <a:xfrm>
              <a:off x="7620000" y="4947533"/>
              <a:ext cx="24049" cy="265818"/>
            </a:xfrm>
            <a:custGeom>
              <a:avLst/>
              <a:gdLst/>
              <a:ahLst/>
              <a:cxnLst/>
              <a:rect l="0" t="0" r="0" b="0"/>
              <a:pathLst>
                <a:path w="24049" h="265818">
                  <a:moveTo>
                    <a:pt x="6350" y="5467"/>
                  </a:moveTo>
                  <a:lnTo>
                    <a:pt x="6350" y="5467"/>
                  </a:lnTo>
                  <a:lnTo>
                    <a:pt x="9720" y="2096"/>
                  </a:lnTo>
                  <a:lnTo>
                    <a:pt x="15139" y="441"/>
                  </a:lnTo>
                  <a:lnTo>
                    <a:pt x="18559" y="0"/>
                  </a:lnTo>
                  <a:lnTo>
                    <a:pt x="20839" y="1116"/>
                  </a:lnTo>
                  <a:lnTo>
                    <a:pt x="22359" y="3272"/>
                  </a:lnTo>
                  <a:lnTo>
                    <a:pt x="24048" y="11547"/>
                  </a:lnTo>
                  <a:lnTo>
                    <a:pt x="23588" y="38156"/>
                  </a:lnTo>
                  <a:lnTo>
                    <a:pt x="15847" y="82259"/>
                  </a:lnTo>
                  <a:lnTo>
                    <a:pt x="11041" y="119559"/>
                  </a:lnTo>
                  <a:lnTo>
                    <a:pt x="6553" y="157775"/>
                  </a:lnTo>
                  <a:lnTo>
                    <a:pt x="2911" y="194515"/>
                  </a:lnTo>
                  <a:lnTo>
                    <a:pt x="863" y="239438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313"/>
            <p:cNvSpPr/>
            <p:nvPr>
              <p:custDataLst>
                <p:tags r:id="rId62"/>
              </p:custDataLst>
            </p:nvPr>
          </p:nvSpPr>
          <p:spPr>
            <a:xfrm>
              <a:off x="7462655" y="5207883"/>
              <a:ext cx="249694" cy="23627"/>
            </a:xfrm>
            <a:custGeom>
              <a:avLst/>
              <a:gdLst/>
              <a:ahLst/>
              <a:cxnLst/>
              <a:rect l="0" t="0" r="0" b="0"/>
              <a:pathLst>
                <a:path w="249694" h="23627">
                  <a:moveTo>
                    <a:pt x="17645" y="5467"/>
                  </a:moveTo>
                  <a:lnTo>
                    <a:pt x="17645" y="5467"/>
                  </a:lnTo>
                  <a:lnTo>
                    <a:pt x="10903" y="5467"/>
                  </a:lnTo>
                  <a:lnTo>
                    <a:pt x="5712" y="3585"/>
                  </a:lnTo>
                  <a:lnTo>
                    <a:pt x="0" y="0"/>
                  </a:lnTo>
                  <a:lnTo>
                    <a:pt x="1101" y="1390"/>
                  </a:lnTo>
                  <a:lnTo>
                    <a:pt x="2382" y="2749"/>
                  </a:lnTo>
                  <a:lnTo>
                    <a:pt x="46815" y="8600"/>
                  </a:lnTo>
                  <a:lnTo>
                    <a:pt x="85633" y="14234"/>
                  </a:lnTo>
                  <a:lnTo>
                    <a:pt x="128414" y="17002"/>
                  </a:lnTo>
                  <a:lnTo>
                    <a:pt x="175740" y="17821"/>
                  </a:lnTo>
                  <a:lnTo>
                    <a:pt x="218769" y="18065"/>
                  </a:lnTo>
                  <a:lnTo>
                    <a:pt x="249300" y="23626"/>
                  </a:lnTo>
                  <a:lnTo>
                    <a:pt x="249693" y="23217"/>
                  </a:lnTo>
                  <a:lnTo>
                    <a:pt x="24624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314"/>
            <p:cNvSpPr/>
            <p:nvPr>
              <p:custDataLst>
                <p:tags r:id="rId63"/>
              </p:custDataLst>
            </p:nvPr>
          </p:nvSpPr>
          <p:spPr>
            <a:xfrm>
              <a:off x="7862789" y="4990341"/>
              <a:ext cx="120423" cy="273119"/>
            </a:xfrm>
            <a:custGeom>
              <a:avLst/>
              <a:gdLst/>
              <a:ahLst/>
              <a:cxnLst/>
              <a:rect l="0" t="0" r="0" b="0"/>
              <a:pathLst>
                <a:path w="120423" h="273119">
                  <a:moveTo>
                    <a:pt x="42961" y="38859"/>
                  </a:moveTo>
                  <a:lnTo>
                    <a:pt x="42961" y="38859"/>
                  </a:lnTo>
                  <a:lnTo>
                    <a:pt x="37892" y="77847"/>
                  </a:lnTo>
                  <a:lnTo>
                    <a:pt x="32835" y="121280"/>
                  </a:lnTo>
                  <a:lnTo>
                    <a:pt x="31404" y="155924"/>
                  </a:lnTo>
                  <a:lnTo>
                    <a:pt x="27229" y="201015"/>
                  </a:lnTo>
                  <a:lnTo>
                    <a:pt x="19497" y="241216"/>
                  </a:lnTo>
                  <a:lnTo>
                    <a:pt x="15364" y="248740"/>
                  </a:lnTo>
                  <a:lnTo>
                    <a:pt x="13980" y="248629"/>
                  </a:lnTo>
                  <a:lnTo>
                    <a:pt x="13057" y="246439"/>
                  </a:lnTo>
                  <a:lnTo>
                    <a:pt x="6384" y="203883"/>
                  </a:lnTo>
                  <a:lnTo>
                    <a:pt x="2480" y="169823"/>
                  </a:lnTo>
                  <a:lnTo>
                    <a:pt x="274" y="129286"/>
                  </a:lnTo>
                  <a:lnTo>
                    <a:pt x="0" y="89633"/>
                  </a:lnTo>
                  <a:lnTo>
                    <a:pt x="3812" y="48886"/>
                  </a:lnTo>
                  <a:lnTo>
                    <a:pt x="7452" y="30615"/>
                  </a:lnTo>
                  <a:lnTo>
                    <a:pt x="10821" y="24191"/>
                  </a:lnTo>
                  <a:lnTo>
                    <a:pt x="20209" y="15171"/>
                  </a:lnTo>
                  <a:lnTo>
                    <a:pt x="40767" y="2756"/>
                  </a:lnTo>
                  <a:lnTo>
                    <a:pt x="58448" y="0"/>
                  </a:lnTo>
                  <a:lnTo>
                    <a:pt x="76656" y="1833"/>
                  </a:lnTo>
                  <a:lnTo>
                    <a:pt x="91802" y="7351"/>
                  </a:lnTo>
                  <a:lnTo>
                    <a:pt x="101827" y="16389"/>
                  </a:lnTo>
                  <a:lnTo>
                    <a:pt x="105488" y="21762"/>
                  </a:lnTo>
                  <a:lnTo>
                    <a:pt x="106518" y="28872"/>
                  </a:lnTo>
                  <a:lnTo>
                    <a:pt x="103899" y="46180"/>
                  </a:lnTo>
                  <a:lnTo>
                    <a:pt x="87750" y="72386"/>
                  </a:lnTo>
                  <a:lnTo>
                    <a:pt x="45229" y="106854"/>
                  </a:lnTo>
                  <a:lnTo>
                    <a:pt x="45179" y="107472"/>
                  </a:lnTo>
                  <a:lnTo>
                    <a:pt x="45851" y="107885"/>
                  </a:lnTo>
                  <a:lnTo>
                    <a:pt x="47004" y="108159"/>
                  </a:lnTo>
                  <a:lnTo>
                    <a:pt x="82366" y="129708"/>
                  </a:lnTo>
                  <a:lnTo>
                    <a:pt x="108337" y="157499"/>
                  </a:lnTo>
                  <a:lnTo>
                    <a:pt x="117878" y="180488"/>
                  </a:lnTo>
                  <a:lnTo>
                    <a:pt x="120422" y="192545"/>
                  </a:lnTo>
                  <a:lnTo>
                    <a:pt x="117605" y="215349"/>
                  </a:lnTo>
                  <a:lnTo>
                    <a:pt x="108592" y="236538"/>
                  </a:lnTo>
                  <a:lnTo>
                    <a:pt x="95179" y="255362"/>
                  </a:lnTo>
                  <a:lnTo>
                    <a:pt x="77929" y="267492"/>
                  </a:lnTo>
                  <a:lnTo>
                    <a:pt x="68389" y="271715"/>
                  </a:lnTo>
                  <a:lnTo>
                    <a:pt x="59913" y="273118"/>
                  </a:lnTo>
                  <a:lnTo>
                    <a:pt x="30261" y="26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315"/>
            <p:cNvSpPr/>
            <p:nvPr>
              <p:custDataLst>
                <p:tags r:id="rId64"/>
              </p:custDataLst>
            </p:nvPr>
          </p:nvSpPr>
          <p:spPr>
            <a:xfrm>
              <a:off x="8039100" y="532765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76200" y="0"/>
                  </a:moveTo>
                  <a:lnTo>
                    <a:pt x="76200" y="0"/>
                  </a:lnTo>
                  <a:lnTo>
                    <a:pt x="34755" y="2260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796"/>
          <p:cNvGrpSpPr/>
          <p:nvPr/>
        </p:nvGrpSpPr>
        <p:grpSpPr>
          <a:xfrm>
            <a:off x="8486579" y="5015856"/>
            <a:ext cx="346272" cy="344425"/>
            <a:chOff x="8486579" y="5015856"/>
            <a:chExt cx="346272" cy="344425"/>
          </a:xfrm>
        </p:grpSpPr>
        <p:sp>
          <p:nvSpPr>
            <p:cNvPr id="306" name="SMARTInkShape-4316"/>
            <p:cNvSpPr/>
            <p:nvPr>
              <p:custDataLst>
                <p:tags r:id="rId53"/>
              </p:custDataLst>
            </p:nvPr>
          </p:nvSpPr>
          <p:spPr>
            <a:xfrm>
              <a:off x="8515350" y="52133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50901"/>
                  </a:lnTo>
                  <a:lnTo>
                    <a:pt x="6316" y="96248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317"/>
            <p:cNvSpPr/>
            <p:nvPr>
              <p:custDataLst>
                <p:tags r:id="rId54"/>
              </p:custDataLst>
            </p:nvPr>
          </p:nvSpPr>
          <p:spPr>
            <a:xfrm>
              <a:off x="8486579" y="5099050"/>
              <a:ext cx="22422" cy="25401"/>
            </a:xfrm>
            <a:custGeom>
              <a:avLst/>
              <a:gdLst/>
              <a:ahLst/>
              <a:cxnLst/>
              <a:rect l="0" t="0" r="0" b="0"/>
              <a:pathLst>
                <a:path w="224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18658"/>
                  </a:lnTo>
                  <a:lnTo>
                    <a:pt x="418" y="15966"/>
                  </a:lnTo>
                  <a:lnTo>
                    <a:pt x="2108" y="13466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318"/>
            <p:cNvSpPr/>
            <p:nvPr>
              <p:custDataLst>
                <p:tags r:id="rId55"/>
              </p:custDataLst>
            </p:nvPr>
          </p:nvSpPr>
          <p:spPr>
            <a:xfrm>
              <a:off x="8610600" y="5015856"/>
              <a:ext cx="63501" cy="305445"/>
            </a:xfrm>
            <a:custGeom>
              <a:avLst/>
              <a:gdLst/>
              <a:ahLst/>
              <a:cxnLst/>
              <a:rect l="0" t="0" r="0" b="0"/>
              <a:pathLst>
                <a:path w="63501" h="305445">
                  <a:moveTo>
                    <a:pt x="63500" y="26044"/>
                  </a:moveTo>
                  <a:lnTo>
                    <a:pt x="63500" y="26044"/>
                  </a:lnTo>
                  <a:lnTo>
                    <a:pt x="57724" y="11541"/>
                  </a:lnTo>
                  <a:lnTo>
                    <a:pt x="51290" y="2900"/>
                  </a:lnTo>
                  <a:lnTo>
                    <a:pt x="47599" y="737"/>
                  </a:lnTo>
                  <a:lnTo>
                    <a:pt x="43727" y="0"/>
                  </a:lnTo>
                  <a:lnTo>
                    <a:pt x="39734" y="215"/>
                  </a:lnTo>
                  <a:lnTo>
                    <a:pt x="20631" y="27485"/>
                  </a:lnTo>
                  <a:lnTo>
                    <a:pt x="7210" y="71313"/>
                  </a:lnTo>
                  <a:lnTo>
                    <a:pt x="3204" y="105429"/>
                  </a:lnTo>
                  <a:lnTo>
                    <a:pt x="2129" y="141054"/>
                  </a:lnTo>
                  <a:lnTo>
                    <a:pt x="4004" y="175702"/>
                  </a:lnTo>
                  <a:lnTo>
                    <a:pt x="7189" y="208034"/>
                  </a:lnTo>
                  <a:lnTo>
                    <a:pt x="9185" y="250241"/>
                  </a:lnTo>
                  <a:lnTo>
                    <a:pt x="6017" y="294725"/>
                  </a:lnTo>
                  <a:lnTo>
                    <a:pt x="4717" y="298298"/>
                  </a:lnTo>
                  <a:lnTo>
                    <a:pt x="0" y="30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319"/>
            <p:cNvSpPr/>
            <p:nvPr>
              <p:custDataLst>
                <p:tags r:id="rId56"/>
              </p:custDataLst>
            </p:nvPr>
          </p:nvSpPr>
          <p:spPr>
            <a:xfrm>
              <a:off x="8553450" y="51879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11550" y="20918"/>
                  </a:lnTo>
                  <a:lnTo>
                    <a:pt x="50902" y="10551"/>
                  </a:lnTo>
                  <a:lnTo>
                    <a:pt x="94985" y="187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320"/>
            <p:cNvSpPr/>
            <p:nvPr>
              <p:custDataLst>
                <p:tags r:id="rId57"/>
              </p:custDataLst>
            </p:nvPr>
          </p:nvSpPr>
          <p:spPr>
            <a:xfrm>
              <a:off x="8746146" y="5038110"/>
              <a:ext cx="54955" cy="322171"/>
            </a:xfrm>
            <a:custGeom>
              <a:avLst/>
              <a:gdLst/>
              <a:ahLst/>
              <a:cxnLst/>
              <a:rect l="0" t="0" r="0" b="0"/>
              <a:pathLst>
                <a:path w="54955" h="322171">
                  <a:moveTo>
                    <a:pt x="54954" y="48240"/>
                  </a:moveTo>
                  <a:lnTo>
                    <a:pt x="54954" y="48240"/>
                  </a:lnTo>
                  <a:lnTo>
                    <a:pt x="54248" y="16452"/>
                  </a:lnTo>
                  <a:lnTo>
                    <a:pt x="51583" y="6831"/>
                  </a:lnTo>
                  <a:lnTo>
                    <a:pt x="49885" y="3700"/>
                  </a:lnTo>
                  <a:lnTo>
                    <a:pt x="48047" y="1613"/>
                  </a:lnTo>
                  <a:lnTo>
                    <a:pt x="46116" y="222"/>
                  </a:lnTo>
                  <a:lnTo>
                    <a:pt x="43417" y="0"/>
                  </a:lnTo>
                  <a:lnTo>
                    <a:pt x="36656" y="1635"/>
                  </a:lnTo>
                  <a:lnTo>
                    <a:pt x="28947" y="10359"/>
                  </a:lnTo>
                  <a:lnTo>
                    <a:pt x="21523" y="24348"/>
                  </a:lnTo>
                  <a:lnTo>
                    <a:pt x="9127" y="67719"/>
                  </a:lnTo>
                  <a:lnTo>
                    <a:pt x="1159" y="113749"/>
                  </a:lnTo>
                  <a:lnTo>
                    <a:pt x="0" y="146500"/>
                  </a:lnTo>
                  <a:lnTo>
                    <a:pt x="1837" y="179870"/>
                  </a:lnTo>
                  <a:lnTo>
                    <a:pt x="5006" y="213516"/>
                  </a:lnTo>
                  <a:lnTo>
                    <a:pt x="8875" y="260429"/>
                  </a:lnTo>
                  <a:lnTo>
                    <a:pt x="10182" y="304094"/>
                  </a:lnTo>
                  <a:lnTo>
                    <a:pt x="10408" y="319566"/>
                  </a:lnTo>
                  <a:lnTo>
                    <a:pt x="9734" y="321552"/>
                  </a:lnTo>
                  <a:lnTo>
                    <a:pt x="8579" y="322170"/>
                  </a:lnTo>
                  <a:lnTo>
                    <a:pt x="4154" y="3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321"/>
            <p:cNvSpPr/>
            <p:nvPr>
              <p:custDataLst>
                <p:tags r:id="rId58"/>
              </p:custDataLst>
            </p:nvPr>
          </p:nvSpPr>
          <p:spPr>
            <a:xfrm>
              <a:off x="8680450" y="52197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7071" y="4468"/>
                  </a:lnTo>
                  <a:lnTo>
                    <a:pt x="77364" y="1986"/>
                  </a:lnTo>
                  <a:lnTo>
                    <a:pt x="114347" y="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" name="SMARTInkShape-4322"/>
          <p:cNvSpPr/>
          <p:nvPr>
            <p:custDataLst>
              <p:tags r:id="rId5"/>
            </p:custDataLst>
          </p:nvPr>
        </p:nvSpPr>
        <p:spPr>
          <a:xfrm>
            <a:off x="8343403" y="5511800"/>
            <a:ext cx="656746" cy="69816"/>
          </a:xfrm>
          <a:custGeom>
            <a:avLst/>
            <a:gdLst/>
            <a:ahLst/>
            <a:cxnLst/>
            <a:rect l="0" t="0" r="0" b="0"/>
            <a:pathLst>
              <a:path w="656746" h="69816">
                <a:moveTo>
                  <a:pt x="13197" y="0"/>
                </a:moveTo>
                <a:lnTo>
                  <a:pt x="13197" y="0"/>
                </a:lnTo>
                <a:lnTo>
                  <a:pt x="0" y="0"/>
                </a:lnTo>
                <a:lnTo>
                  <a:pt x="40850" y="0"/>
                </a:lnTo>
                <a:lnTo>
                  <a:pt x="66911" y="0"/>
                </a:lnTo>
                <a:lnTo>
                  <a:pt x="98396" y="0"/>
                </a:lnTo>
                <a:lnTo>
                  <a:pt x="133496" y="0"/>
                </a:lnTo>
                <a:lnTo>
                  <a:pt x="174535" y="705"/>
                </a:lnTo>
                <a:lnTo>
                  <a:pt x="219532" y="1881"/>
                </a:lnTo>
                <a:lnTo>
                  <a:pt x="267171" y="3371"/>
                </a:lnTo>
                <a:lnTo>
                  <a:pt x="315862" y="5775"/>
                </a:lnTo>
                <a:lnTo>
                  <a:pt x="365257" y="8789"/>
                </a:lnTo>
                <a:lnTo>
                  <a:pt x="415121" y="12209"/>
                </a:lnTo>
                <a:lnTo>
                  <a:pt x="461063" y="15195"/>
                </a:lnTo>
                <a:lnTo>
                  <a:pt x="504390" y="17892"/>
                </a:lnTo>
                <a:lnTo>
                  <a:pt x="545975" y="20394"/>
                </a:lnTo>
                <a:lnTo>
                  <a:pt x="578638" y="22768"/>
                </a:lnTo>
                <a:lnTo>
                  <a:pt x="605353" y="25057"/>
                </a:lnTo>
                <a:lnTo>
                  <a:pt x="651494" y="29766"/>
                </a:lnTo>
                <a:lnTo>
                  <a:pt x="656745" y="30428"/>
                </a:lnTo>
                <a:lnTo>
                  <a:pt x="627055" y="31358"/>
                </a:lnTo>
                <a:lnTo>
                  <a:pt x="602353" y="31488"/>
                </a:lnTo>
                <a:lnTo>
                  <a:pt x="571067" y="31576"/>
                </a:lnTo>
                <a:lnTo>
                  <a:pt x="535393" y="31634"/>
                </a:lnTo>
                <a:lnTo>
                  <a:pt x="492561" y="32378"/>
                </a:lnTo>
                <a:lnTo>
                  <a:pt x="444956" y="33580"/>
                </a:lnTo>
                <a:lnTo>
                  <a:pt x="394170" y="35086"/>
                </a:lnTo>
                <a:lnTo>
                  <a:pt x="344084" y="36091"/>
                </a:lnTo>
                <a:lnTo>
                  <a:pt x="294466" y="36761"/>
                </a:lnTo>
                <a:lnTo>
                  <a:pt x="245159" y="37207"/>
                </a:lnTo>
                <a:lnTo>
                  <a:pt x="203822" y="36799"/>
                </a:lnTo>
                <a:lnTo>
                  <a:pt x="167796" y="35822"/>
                </a:lnTo>
                <a:lnTo>
                  <a:pt x="135313" y="34464"/>
                </a:lnTo>
                <a:lnTo>
                  <a:pt x="97339" y="32957"/>
                </a:lnTo>
                <a:lnTo>
                  <a:pt x="81638" y="32286"/>
                </a:lnTo>
                <a:lnTo>
                  <a:pt x="81401" y="32107"/>
                </a:lnTo>
                <a:lnTo>
                  <a:pt x="120894" y="31856"/>
                </a:lnTo>
                <a:lnTo>
                  <a:pt x="148495" y="31820"/>
                </a:lnTo>
                <a:lnTo>
                  <a:pt x="182418" y="32502"/>
                </a:lnTo>
                <a:lnTo>
                  <a:pt x="220556" y="33663"/>
                </a:lnTo>
                <a:lnTo>
                  <a:pt x="261503" y="35142"/>
                </a:lnTo>
                <a:lnTo>
                  <a:pt x="302912" y="36833"/>
                </a:lnTo>
                <a:lnTo>
                  <a:pt x="344629" y="38666"/>
                </a:lnTo>
                <a:lnTo>
                  <a:pt x="386552" y="40594"/>
                </a:lnTo>
                <a:lnTo>
                  <a:pt x="420144" y="43290"/>
                </a:lnTo>
                <a:lnTo>
                  <a:pt x="448184" y="46499"/>
                </a:lnTo>
                <a:lnTo>
                  <a:pt x="488042" y="53122"/>
                </a:lnTo>
                <a:lnTo>
                  <a:pt x="503404" y="58417"/>
                </a:lnTo>
                <a:lnTo>
                  <a:pt x="498046" y="60817"/>
                </a:lnTo>
                <a:lnTo>
                  <a:pt x="467634" y="65365"/>
                </a:lnTo>
                <a:lnTo>
                  <a:pt x="440331" y="66860"/>
                </a:lnTo>
                <a:lnTo>
                  <a:pt x="406609" y="67857"/>
                </a:lnTo>
                <a:lnTo>
                  <a:pt x="368605" y="68521"/>
                </a:lnTo>
                <a:lnTo>
                  <a:pt x="328451" y="68964"/>
                </a:lnTo>
                <a:lnTo>
                  <a:pt x="286866" y="69259"/>
                </a:lnTo>
                <a:lnTo>
                  <a:pt x="244326" y="69456"/>
                </a:lnTo>
                <a:lnTo>
                  <a:pt x="207501" y="69587"/>
                </a:lnTo>
                <a:lnTo>
                  <a:pt x="174483" y="69675"/>
                </a:lnTo>
                <a:lnTo>
                  <a:pt x="144005" y="69733"/>
                </a:lnTo>
                <a:lnTo>
                  <a:pt x="101109" y="69815"/>
                </a:lnTo>
                <a:lnTo>
                  <a:pt x="138963" y="66469"/>
                </a:lnTo>
                <a:lnTo>
                  <a:pt x="173947" y="63362"/>
                </a:lnTo>
                <a:lnTo>
                  <a:pt x="219142" y="59174"/>
                </a:lnTo>
                <a:lnTo>
                  <a:pt x="271143" y="54266"/>
                </a:lnTo>
                <a:lnTo>
                  <a:pt x="334033" y="50994"/>
                </a:lnTo>
                <a:lnTo>
                  <a:pt x="404182" y="48813"/>
                </a:lnTo>
                <a:lnTo>
                  <a:pt x="479170" y="47359"/>
                </a:lnTo>
                <a:lnTo>
                  <a:pt x="529162" y="46389"/>
                </a:lnTo>
                <a:lnTo>
                  <a:pt x="629147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SMARTInkShape-Group798"/>
          <p:cNvGrpSpPr/>
          <p:nvPr/>
        </p:nvGrpSpPr>
        <p:grpSpPr>
          <a:xfrm>
            <a:off x="3892550" y="5554324"/>
            <a:ext cx="819151" cy="490877"/>
            <a:chOff x="3892550" y="5554324"/>
            <a:chExt cx="819151" cy="490877"/>
          </a:xfrm>
        </p:grpSpPr>
        <p:sp>
          <p:nvSpPr>
            <p:cNvPr id="314" name="SMARTInkShape-4323"/>
            <p:cNvSpPr/>
            <p:nvPr>
              <p:custDataLst>
                <p:tags r:id="rId48"/>
              </p:custDataLst>
            </p:nvPr>
          </p:nvSpPr>
          <p:spPr>
            <a:xfrm>
              <a:off x="3892550" y="5554324"/>
              <a:ext cx="164817" cy="409990"/>
            </a:xfrm>
            <a:custGeom>
              <a:avLst/>
              <a:gdLst/>
              <a:ahLst/>
              <a:cxnLst/>
              <a:rect l="0" t="0" r="0" b="0"/>
              <a:pathLst>
                <a:path w="164817" h="409990">
                  <a:moveTo>
                    <a:pt x="0" y="141626"/>
                  </a:moveTo>
                  <a:lnTo>
                    <a:pt x="0" y="141626"/>
                  </a:lnTo>
                  <a:lnTo>
                    <a:pt x="3371" y="144997"/>
                  </a:lnTo>
                  <a:lnTo>
                    <a:pt x="14746" y="182739"/>
                  </a:lnTo>
                  <a:lnTo>
                    <a:pt x="20665" y="213521"/>
                  </a:lnTo>
                  <a:lnTo>
                    <a:pt x="23296" y="253072"/>
                  </a:lnTo>
                  <a:lnTo>
                    <a:pt x="26346" y="294638"/>
                  </a:lnTo>
                  <a:lnTo>
                    <a:pt x="29348" y="334515"/>
                  </a:lnTo>
                  <a:lnTo>
                    <a:pt x="31038" y="381204"/>
                  </a:lnTo>
                  <a:lnTo>
                    <a:pt x="31656" y="409989"/>
                  </a:lnTo>
                  <a:lnTo>
                    <a:pt x="28351" y="399804"/>
                  </a:lnTo>
                  <a:lnTo>
                    <a:pt x="26274" y="362057"/>
                  </a:lnTo>
                  <a:lnTo>
                    <a:pt x="23907" y="317207"/>
                  </a:lnTo>
                  <a:lnTo>
                    <a:pt x="22288" y="290429"/>
                  </a:lnTo>
                  <a:lnTo>
                    <a:pt x="21915" y="259878"/>
                  </a:lnTo>
                  <a:lnTo>
                    <a:pt x="22370" y="226811"/>
                  </a:lnTo>
                  <a:lnTo>
                    <a:pt x="23380" y="192066"/>
                  </a:lnTo>
                  <a:lnTo>
                    <a:pt x="26170" y="163258"/>
                  </a:lnTo>
                  <a:lnTo>
                    <a:pt x="34915" y="116198"/>
                  </a:lnTo>
                  <a:lnTo>
                    <a:pt x="43975" y="82111"/>
                  </a:lnTo>
                  <a:lnTo>
                    <a:pt x="64660" y="34855"/>
                  </a:lnTo>
                  <a:lnTo>
                    <a:pt x="89636" y="10507"/>
                  </a:lnTo>
                  <a:lnTo>
                    <a:pt x="107336" y="2212"/>
                  </a:lnTo>
                  <a:lnTo>
                    <a:pt x="116007" y="0"/>
                  </a:lnTo>
                  <a:lnTo>
                    <a:pt x="133168" y="3186"/>
                  </a:lnTo>
                  <a:lnTo>
                    <a:pt x="141695" y="6999"/>
                  </a:lnTo>
                  <a:lnTo>
                    <a:pt x="154933" y="22526"/>
                  </a:lnTo>
                  <a:lnTo>
                    <a:pt x="163404" y="42831"/>
                  </a:lnTo>
                  <a:lnTo>
                    <a:pt x="164816" y="63616"/>
                  </a:lnTo>
                  <a:lnTo>
                    <a:pt x="158274" y="98521"/>
                  </a:lnTo>
                  <a:lnTo>
                    <a:pt x="137285" y="132303"/>
                  </a:lnTo>
                  <a:lnTo>
                    <a:pt x="101982" y="157914"/>
                  </a:lnTo>
                  <a:lnTo>
                    <a:pt x="63613" y="172166"/>
                  </a:lnTo>
                  <a:lnTo>
                    <a:pt x="16547" y="179283"/>
                  </a:lnTo>
                  <a:lnTo>
                    <a:pt x="12700" y="17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324"/>
            <p:cNvSpPr/>
            <p:nvPr>
              <p:custDataLst>
                <p:tags r:id="rId49"/>
              </p:custDataLst>
            </p:nvPr>
          </p:nvSpPr>
          <p:spPr>
            <a:xfrm>
              <a:off x="4044950" y="5765800"/>
              <a:ext cx="127001" cy="191008"/>
            </a:xfrm>
            <a:custGeom>
              <a:avLst/>
              <a:gdLst/>
              <a:ahLst/>
              <a:cxnLst/>
              <a:rect l="0" t="0" r="0" b="0"/>
              <a:pathLst>
                <a:path w="127001" h="191008">
                  <a:moveTo>
                    <a:pt x="0" y="57150"/>
                  </a:moveTo>
                  <a:lnTo>
                    <a:pt x="0" y="57150"/>
                  </a:lnTo>
                  <a:lnTo>
                    <a:pt x="6742" y="47037"/>
                  </a:lnTo>
                  <a:lnTo>
                    <a:pt x="10139" y="44057"/>
                  </a:lnTo>
                  <a:lnTo>
                    <a:pt x="17676" y="40748"/>
                  </a:lnTo>
                  <a:lnTo>
                    <a:pt x="31374" y="44922"/>
                  </a:lnTo>
                  <a:lnTo>
                    <a:pt x="57039" y="61052"/>
                  </a:lnTo>
                  <a:lnTo>
                    <a:pt x="65543" y="68218"/>
                  </a:lnTo>
                  <a:lnTo>
                    <a:pt x="76872" y="87469"/>
                  </a:lnTo>
                  <a:lnTo>
                    <a:pt x="82849" y="110842"/>
                  </a:lnTo>
                  <a:lnTo>
                    <a:pt x="81541" y="149651"/>
                  </a:lnTo>
                  <a:lnTo>
                    <a:pt x="72530" y="177848"/>
                  </a:lnTo>
                  <a:lnTo>
                    <a:pt x="64926" y="187934"/>
                  </a:lnTo>
                  <a:lnTo>
                    <a:pt x="61628" y="190200"/>
                  </a:lnTo>
                  <a:lnTo>
                    <a:pt x="58724" y="191007"/>
                  </a:lnTo>
                  <a:lnTo>
                    <a:pt x="56083" y="190838"/>
                  </a:lnTo>
                  <a:lnTo>
                    <a:pt x="54322" y="187903"/>
                  </a:lnTo>
                  <a:lnTo>
                    <a:pt x="52365" y="177116"/>
                  </a:lnTo>
                  <a:lnTo>
                    <a:pt x="54635" y="138322"/>
                  </a:lnTo>
                  <a:lnTo>
                    <a:pt x="59795" y="104515"/>
                  </a:lnTo>
                  <a:lnTo>
                    <a:pt x="68204" y="71851"/>
                  </a:lnTo>
                  <a:lnTo>
                    <a:pt x="94716" y="297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325"/>
            <p:cNvSpPr/>
            <p:nvPr>
              <p:custDataLst>
                <p:tags r:id="rId50"/>
              </p:custDataLst>
            </p:nvPr>
          </p:nvSpPr>
          <p:spPr>
            <a:xfrm>
              <a:off x="4323624" y="5620012"/>
              <a:ext cx="153127" cy="425189"/>
            </a:xfrm>
            <a:custGeom>
              <a:avLst/>
              <a:gdLst/>
              <a:ahLst/>
              <a:cxnLst/>
              <a:rect l="0" t="0" r="0" b="0"/>
              <a:pathLst>
                <a:path w="153127" h="425189">
                  <a:moveTo>
                    <a:pt x="153126" y="6088"/>
                  </a:moveTo>
                  <a:lnTo>
                    <a:pt x="153126" y="6088"/>
                  </a:lnTo>
                  <a:lnTo>
                    <a:pt x="147659" y="621"/>
                  </a:lnTo>
                  <a:lnTo>
                    <a:pt x="143666" y="0"/>
                  </a:lnTo>
                  <a:lnTo>
                    <a:pt x="131273" y="3187"/>
                  </a:lnTo>
                  <a:lnTo>
                    <a:pt x="107454" y="25454"/>
                  </a:lnTo>
                  <a:lnTo>
                    <a:pt x="78053" y="65605"/>
                  </a:lnTo>
                  <a:lnTo>
                    <a:pt x="55554" y="104506"/>
                  </a:lnTo>
                  <a:lnTo>
                    <a:pt x="32855" y="151430"/>
                  </a:lnTo>
                  <a:lnTo>
                    <a:pt x="22851" y="177772"/>
                  </a:lnTo>
                  <a:lnTo>
                    <a:pt x="13359" y="205210"/>
                  </a:lnTo>
                  <a:lnTo>
                    <a:pt x="7032" y="232675"/>
                  </a:lnTo>
                  <a:lnTo>
                    <a:pt x="2813" y="260157"/>
                  </a:lnTo>
                  <a:lnTo>
                    <a:pt x="0" y="287651"/>
                  </a:lnTo>
                  <a:lnTo>
                    <a:pt x="639" y="331370"/>
                  </a:lnTo>
                  <a:lnTo>
                    <a:pt x="7743" y="365852"/>
                  </a:lnTo>
                  <a:lnTo>
                    <a:pt x="22660" y="392937"/>
                  </a:lnTo>
                  <a:lnTo>
                    <a:pt x="42929" y="409208"/>
                  </a:lnTo>
                  <a:lnTo>
                    <a:pt x="76926" y="42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326"/>
            <p:cNvSpPr/>
            <p:nvPr>
              <p:custDataLst>
                <p:tags r:id="rId51"/>
              </p:custDataLst>
            </p:nvPr>
          </p:nvSpPr>
          <p:spPr>
            <a:xfrm>
              <a:off x="4572049" y="5665255"/>
              <a:ext cx="139652" cy="349661"/>
            </a:xfrm>
            <a:custGeom>
              <a:avLst/>
              <a:gdLst/>
              <a:ahLst/>
              <a:cxnLst/>
              <a:rect l="0" t="0" r="0" b="0"/>
              <a:pathLst>
                <a:path w="139652" h="349661">
                  <a:moveTo>
                    <a:pt x="57101" y="81495"/>
                  </a:moveTo>
                  <a:lnTo>
                    <a:pt x="57101" y="81495"/>
                  </a:lnTo>
                  <a:lnTo>
                    <a:pt x="57101" y="69939"/>
                  </a:lnTo>
                  <a:lnTo>
                    <a:pt x="53730" y="108170"/>
                  </a:lnTo>
                  <a:lnTo>
                    <a:pt x="44892" y="147646"/>
                  </a:lnTo>
                  <a:lnTo>
                    <a:pt x="37328" y="182628"/>
                  </a:lnTo>
                  <a:lnTo>
                    <a:pt x="28557" y="220987"/>
                  </a:lnTo>
                  <a:lnTo>
                    <a:pt x="17603" y="259203"/>
                  </a:lnTo>
                  <a:lnTo>
                    <a:pt x="6279" y="306305"/>
                  </a:lnTo>
                  <a:lnTo>
                    <a:pt x="506" y="349334"/>
                  </a:lnTo>
                  <a:lnTo>
                    <a:pt x="321" y="349660"/>
                  </a:lnTo>
                  <a:lnTo>
                    <a:pt x="0" y="316185"/>
                  </a:lnTo>
                  <a:lnTo>
                    <a:pt x="3736" y="275878"/>
                  </a:lnTo>
                  <a:lnTo>
                    <a:pt x="6708" y="251300"/>
                  </a:lnTo>
                  <a:lnTo>
                    <a:pt x="11511" y="222215"/>
                  </a:lnTo>
                  <a:lnTo>
                    <a:pt x="17535" y="190125"/>
                  </a:lnTo>
                  <a:lnTo>
                    <a:pt x="24374" y="156032"/>
                  </a:lnTo>
                  <a:lnTo>
                    <a:pt x="31049" y="126953"/>
                  </a:lnTo>
                  <a:lnTo>
                    <a:pt x="37617" y="101217"/>
                  </a:lnTo>
                  <a:lnTo>
                    <a:pt x="49853" y="59216"/>
                  </a:lnTo>
                  <a:lnTo>
                    <a:pt x="67324" y="13019"/>
                  </a:lnTo>
                  <a:lnTo>
                    <a:pt x="72934" y="2378"/>
                  </a:lnTo>
                  <a:lnTo>
                    <a:pt x="75417" y="528"/>
                  </a:lnTo>
                  <a:lnTo>
                    <a:pt x="77778" y="0"/>
                  </a:lnTo>
                  <a:lnTo>
                    <a:pt x="84165" y="8821"/>
                  </a:lnTo>
                  <a:lnTo>
                    <a:pt x="91001" y="27323"/>
                  </a:lnTo>
                  <a:lnTo>
                    <a:pt x="99522" y="74852"/>
                  </a:lnTo>
                  <a:lnTo>
                    <a:pt x="106764" y="115701"/>
                  </a:lnTo>
                  <a:lnTo>
                    <a:pt x="114687" y="159727"/>
                  </a:lnTo>
                  <a:lnTo>
                    <a:pt x="122206" y="203753"/>
                  </a:lnTo>
                  <a:lnTo>
                    <a:pt x="127899" y="244488"/>
                  </a:lnTo>
                  <a:lnTo>
                    <a:pt x="135071" y="286266"/>
                  </a:lnTo>
                  <a:lnTo>
                    <a:pt x="139048" y="315128"/>
                  </a:lnTo>
                  <a:lnTo>
                    <a:pt x="139651" y="316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327"/>
            <p:cNvSpPr/>
            <p:nvPr>
              <p:custDataLst>
                <p:tags r:id="rId52"/>
              </p:custDataLst>
            </p:nvPr>
          </p:nvSpPr>
          <p:spPr>
            <a:xfrm>
              <a:off x="4572000" y="58483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50901" y="125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799"/>
          <p:cNvGrpSpPr/>
          <p:nvPr/>
        </p:nvGrpSpPr>
        <p:grpSpPr>
          <a:xfrm>
            <a:off x="4972050" y="5632450"/>
            <a:ext cx="814722" cy="349251"/>
            <a:chOff x="4972050" y="5632450"/>
            <a:chExt cx="814722" cy="349251"/>
          </a:xfrm>
        </p:grpSpPr>
        <p:sp>
          <p:nvSpPr>
            <p:cNvPr id="320" name="SMARTInkShape-4328"/>
            <p:cNvSpPr/>
            <p:nvPr>
              <p:custDataLst>
                <p:tags r:id="rId45"/>
              </p:custDataLst>
            </p:nvPr>
          </p:nvSpPr>
          <p:spPr>
            <a:xfrm>
              <a:off x="4972050" y="5703013"/>
              <a:ext cx="200542" cy="244427"/>
            </a:xfrm>
            <a:custGeom>
              <a:avLst/>
              <a:gdLst/>
              <a:ahLst/>
              <a:cxnLst/>
              <a:rect l="0" t="0" r="0" b="0"/>
              <a:pathLst>
                <a:path w="200542" h="244427">
                  <a:moveTo>
                    <a:pt x="0" y="62787"/>
                  </a:moveTo>
                  <a:lnTo>
                    <a:pt x="0" y="62787"/>
                  </a:lnTo>
                  <a:lnTo>
                    <a:pt x="3371" y="62787"/>
                  </a:lnTo>
                  <a:lnTo>
                    <a:pt x="6908" y="66550"/>
                  </a:lnTo>
                  <a:lnTo>
                    <a:pt x="8838" y="69529"/>
                  </a:lnTo>
                  <a:lnTo>
                    <a:pt x="11938" y="96705"/>
                  </a:lnTo>
                  <a:lnTo>
                    <a:pt x="12474" y="132966"/>
                  </a:lnTo>
                  <a:lnTo>
                    <a:pt x="13339" y="170129"/>
                  </a:lnTo>
                  <a:lnTo>
                    <a:pt x="17713" y="212767"/>
                  </a:lnTo>
                  <a:lnTo>
                    <a:pt x="18971" y="244426"/>
                  </a:lnTo>
                  <a:lnTo>
                    <a:pt x="18292" y="243852"/>
                  </a:lnTo>
                  <a:lnTo>
                    <a:pt x="15656" y="239451"/>
                  </a:lnTo>
                  <a:lnTo>
                    <a:pt x="13089" y="192860"/>
                  </a:lnTo>
                  <a:lnTo>
                    <a:pt x="13578" y="160109"/>
                  </a:lnTo>
                  <a:lnTo>
                    <a:pt x="16148" y="124385"/>
                  </a:lnTo>
                  <a:lnTo>
                    <a:pt x="21561" y="85428"/>
                  </a:lnTo>
                  <a:lnTo>
                    <a:pt x="41118" y="42527"/>
                  </a:lnTo>
                  <a:lnTo>
                    <a:pt x="59432" y="21797"/>
                  </a:lnTo>
                  <a:lnTo>
                    <a:pt x="79330" y="8586"/>
                  </a:lnTo>
                  <a:lnTo>
                    <a:pt x="99934" y="363"/>
                  </a:lnTo>
                  <a:lnTo>
                    <a:pt x="118969" y="0"/>
                  </a:lnTo>
                  <a:lnTo>
                    <a:pt x="127996" y="1879"/>
                  </a:lnTo>
                  <a:lnTo>
                    <a:pt x="143671" y="11493"/>
                  </a:lnTo>
                  <a:lnTo>
                    <a:pt x="170980" y="44032"/>
                  </a:lnTo>
                  <a:lnTo>
                    <a:pt x="190983" y="85135"/>
                  </a:lnTo>
                  <a:lnTo>
                    <a:pt x="199266" y="120915"/>
                  </a:lnTo>
                  <a:lnTo>
                    <a:pt x="200541" y="167167"/>
                  </a:lnTo>
                  <a:lnTo>
                    <a:pt x="195293" y="212434"/>
                  </a:lnTo>
                  <a:lnTo>
                    <a:pt x="190038" y="225189"/>
                  </a:lnTo>
                  <a:lnTo>
                    <a:pt x="186767" y="230921"/>
                  </a:lnTo>
                  <a:lnTo>
                    <a:pt x="184150" y="240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329"/>
            <p:cNvSpPr/>
            <p:nvPr>
              <p:custDataLst>
                <p:tags r:id="rId46"/>
              </p:custDataLst>
            </p:nvPr>
          </p:nvSpPr>
          <p:spPr>
            <a:xfrm>
              <a:off x="5394481" y="5678077"/>
              <a:ext cx="152062" cy="279010"/>
            </a:xfrm>
            <a:custGeom>
              <a:avLst/>
              <a:gdLst/>
              <a:ahLst/>
              <a:cxnLst/>
              <a:rect l="0" t="0" r="0" b="0"/>
              <a:pathLst>
                <a:path w="152062" h="279010">
                  <a:moveTo>
                    <a:pt x="9369" y="87723"/>
                  </a:moveTo>
                  <a:lnTo>
                    <a:pt x="9369" y="87723"/>
                  </a:lnTo>
                  <a:lnTo>
                    <a:pt x="10074" y="126697"/>
                  </a:lnTo>
                  <a:lnTo>
                    <a:pt x="14395" y="169819"/>
                  </a:lnTo>
                  <a:lnTo>
                    <a:pt x="15545" y="216650"/>
                  </a:lnTo>
                  <a:lnTo>
                    <a:pt x="15696" y="236752"/>
                  </a:lnTo>
                  <a:lnTo>
                    <a:pt x="14998" y="237876"/>
                  </a:lnTo>
                  <a:lnTo>
                    <a:pt x="13828" y="238624"/>
                  </a:lnTo>
                  <a:lnTo>
                    <a:pt x="12341" y="239124"/>
                  </a:lnTo>
                  <a:lnTo>
                    <a:pt x="11351" y="236634"/>
                  </a:lnTo>
                  <a:lnTo>
                    <a:pt x="6258" y="194569"/>
                  </a:lnTo>
                  <a:lnTo>
                    <a:pt x="2577" y="160374"/>
                  </a:lnTo>
                  <a:lnTo>
                    <a:pt x="0" y="122836"/>
                  </a:lnTo>
                  <a:lnTo>
                    <a:pt x="2516" y="79311"/>
                  </a:lnTo>
                  <a:lnTo>
                    <a:pt x="8436" y="48620"/>
                  </a:lnTo>
                  <a:lnTo>
                    <a:pt x="19519" y="25807"/>
                  </a:lnTo>
                  <a:lnTo>
                    <a:pt x="30108" y="12227"/>
                  </a:lnTo>
                  <a:lnTo>
                    <a:pt x="41870" y="4780"/>
                  </a:lnTo>
                  <a:lnTo>
                    <a:pt x="66667" y="0"/>
                  </a:lnTo>
                  <a:lnTo>
                    <a:pt x="79285" y="4990"/>
                  </a:lnTo>
                  <a:lnTo>
                    <a:pt x="96407" y="19701"/>
                  </a:lnTo>
                  <a:lnTo>
                    <a:pt x="101261" y="25442"/>
                  </a:lnTo>
                  <a:lnTo>
                    <a:pt x="106654" y="41227"/>
                  </a:lnTo>
                  <a:lnTo>
                    <a:pt x="107809" y="68067"/>
                  </a:lnTo>
                  <a:lnTo>
                    <a:pt x="103920" y="84632"/>
                  </a:lnTo>
                  <a:lnTo>
                    <a:pt x="82389" y="115413"/>
                  </a:lnTo>
                  <a:lnTo>
                    <a:pt x="74262" y="124312"/>
                  </a:lnTo>
                  <a:lnTo>
                    <a:pt x="74503" y="124816"/>
                  </a:lnTo>
                  <a:lnTo>
                    <a:pt x="76652" y="125375"/>
                  </a:lnTo>
                  <a:lnTo>
                    <a:pt x="106506" y="127208"/>
                  </a:lnTo>
                  <a:lnTo>
                    <a:pt x="121215" y="132553"/>
                  </a:lnTo>
                  <a:lnTo>
                    <a:pt x="141992" y="150238"/>
                  </a:lnTo>
                  <a:lnTo>
                    <a:pt x="149452" y="165366"/>
                  </a:lnTo>
                  <a:lnTo>
                    <a:pt x="152061" y="181497"/>
                  </a:lnTo>
                  <a:lnTo>
                    <a:pt x="150869" y="198075"/>
                  </a:lnTo>
                  <a:lnTo>
                    <a:pt x="139489" y="223274"/>
                  </a:lnTo>
                  <a:lnTo>
                    <a:pt x="107247" y="255662"/>
                  </a:lnTo>
                  <a:lnTo>
                    <a:pt x="80782" y="271617"/>
                  </a:lnTo>
                  <a:lnTo>
                    <a:pt x="61099" y="278344"/>
                  </a:lnTo>
                  <a:lnTo>
                    <a:pt x="53733" y="279009"/>
                  </a:lnTo>
                  <a:lnTo>
                    <a:pt x="48117" y="278041"/>
                  </a:lnTo>
                  <a:lnTo>
                    <a:pt x="43668" y="275985"/>
                  </a:lnTo>
                  <a:lnTo>
                    <a:pt x="36843" y="266175"/>
                  </a:lnTo>
                  <a:lnTo>
                    <a:pt x="34035" y="259607"/>
                  </a:lnTo>
                  <a:lnTo>
                    <a:pt x="34769" y="21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330"/>
            <p:cNvSpPr/>
            <p:nvPr>
              <p:custDataLst>
                <p:tags r:id="rId47"/>
              </p:custDataLst>
            </p:nvPr>
          </p:nvSpPr>
          <p:spPr>
            <a:xfrm>
              <a:off x="5619750" y="5632450"/>
              <a:ext cx="167022" cy="349251"/>
            </a:xfrm>
            <a:custGeom>
              <a:avLst/>
              <a:gdLst/>
              <a:ahLst/>
              <a:cxnLst/>
              <a:rect l="0" t="0" r="0" b="0"/>
              <a:pathLst>
                <a:path w="167022" h="349251">
                  <a:moveTo>
                    <a:pt x="88900" y="0"/>
                  </a:moveTo>
                  <a:lnTo>
                    <a:pt x="88900" y="0"/>
                  </a:lnTo>
                  <a:lnTo>
                    <a:pt x="130995" y="27789"/>
                  </a:lnTo>
                  <a:lnTo>
                    <a:pt x="156171" y="66481"/>
                  </a:lnTo>
                  <a:lnTo>
                    <a:pt x="164659" y="101279"/>
                  </a:lnTo>
                  <a:lnTo>
                    <a:pt x="167021" y="139557"/>
                  </a:lnTo>
                  <a:lnTo>
                    <a:pt x="163366" y="177736"/>
                  </a:lnTo>
                  <a:lnTo>
                    <a:pt x="153276" y="217753"/>
                  </a:lnTo>
                  <a:lnTo>
                    <a:pt x="137973" y="256234"/>
                  </a:lnTo>
                  <a:lnTo>
                    <a:pt x="117060" y="287448"/>
                  </a:lnTo>
                  <a:lnTo>
                    <a:pt x="74744" y="322078"/>
                  </a:lnTo>
                  <a:lnTo>
                    <a:pt x="29830" y="34010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800"/>
          <p:cNvGrpSpPr/>
          <p:nvPr/>
        </p:nvGrpSpPr>
        <p:grpSpPr>
          <a:xfrm>
            <a:off x="6007100" y="5842000"/>
            <a:ext cx="158751" cy="107951"/>
            <a:chOff x="6007100" y="5842000"/>
            <a:chExt cx="158751" cy="107951"/>
          </a:xfrm>
        </p:grpSpPr>
        <p:sp>
          <p:nvSpPr>
            <p:cNvPr id="324" name="SMARTInkShape-4331"/>
            <p:cNvSpPr/>
            <p:nvPr>
              <p:custDataLst>
                <p:tags r:id="rId43"/>
              </p:custDataLst>
            </p:nvPr>
          </p:nvSpPr>
          <p:spPr>
            <a:xfrm>
              <a:off x="6007100" y="59245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27789" y="13191"/>
                  </a:lnTo>
                  <a:lnTo>
                    <a:pt x="66481" y="8376"/>
                  </a:lnTo>
                  <a:lnTo>
                    <a:pt x="113694" y="358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332"/>
            <p:cNvSpPr/>
            <p:nvPr>
              <p:custDataLst>
                <p:tags r:id="rId44"/>
              </p:custDataLst>
            </p:nvPr>
          </p:nvSpPr>
          <p:spPr>
            <a:xfrm>
              <a:off x="6019800" y="58420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3861"/>
                  </a:lnTo>
                  <a:lnTo>
                    <a:pt x="80133" y="1144"/>
                  </a:lnTo>
                  <a:lnTo>
                    <a:pt x="119933" y="33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801"/>
          <p:cNvGrpSpPr/>
          <p:nvPr/>
        </p:nvGrpSpPr>
        <p:grpSpPr>
          <a:xfrm>
            <a:off x="6534150" y="5648937"/>
            <a:ext cx="1861778" cy="485164"/>
            <a:chOff x="6534150" y="5648937"/>
            <a:chExt cx="1861778" cy="485164"/>
          </a:xfrm>
        </p:grpSpPr>
        <p:sp>
          <p:nvSpPr>
            <p:cNvPr id="327" name="SMARTInkShape-4333"/>
            <p:cNvSpPr/>
            <p:nvPr>
              <p:custDataLst>
                <p:tags r:id="rId30"/>
              </p:custDataLst>
            </p:nvPr>
          </p:nvSpPr>
          <p:spPr>
            <a:xfrm>
              <a:off x="7378700" y="5949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334"/>
            <p:cNvSpPr/>
            <p:nvPr>
              <p:custDataLst>
                <p:tags r:id="rId31"/>
              </p:custDataLst>
            </p:nvPr>
          </p:nvSpPr>
          <p:spPr>
            <a:xfrm>
              <a:off x="7213600" y="5695950"/>
              <a:ext cx="85704" cy="279401"/>
            </a:xfrm>
            <a:custGeom>
              <a:avLst/>
              <a:gdLst/>
              <a:ahLst/>
              <a:cxnLst/>
              <a:rect l="0" t="0" r="0" b="0"/>
              <a:pathLst>
                <a:path w="85704" h="27940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35974" y="18951"/>
                  </a:lnTo>
                  <a:lnTo>
                    <a:pt x="59891" y="51554"/>
                  </a:lnTo>
                  <a:lnTo>
                    <a:pt x="72714" y="82180"/>
                  </a:lnTo>
                  <a:lnTo>
                    <a:pt x="81706" y="116252"/>
                  </a:lnTo>
                  <a:lnTo>
                    <a:pt x="85703" y="150209"/>
                  </a:lnTo>
                  <a:lnTo>
                    <a:pt x="77839" y="197691"/>
                  </a:lnTo>
                  <a:lnTo>
                    <a:pt x="58733" y="236296"/>
                  </a:lnTo>
                  <a:lnTo>
                    <a:pt x="190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335"/>
            <p:cNvSpPr/>
            <p:nvPr>
              <p:custDataLst>
                <p:tags r:id="rId32"/>
              </p:custDataLst>
            </p:nvPr>
          </p:nvSpPr>
          <p:spPr>
            <a:xfrm>
              <a:off x="7054850" y="58293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5189" y="18493"/>
                  </a:lnTo>
                  <a:lnTo>
                    <a:pt x="82769" y="106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336"/>
            <p:cNvSpPr/>
            <p:nvPr>
              <p:custDataLst>
                <p:tags r:id="rId33"/>
              </p:custDataLst>
            </p:nvPr>
          </p:nvSpPr>
          <p:spPr>
            <a:xfrm>
              <a:off x="7055489" y="5697377"/>
              <a:ext cx="120012" cy="286664"/>
            </a:xfrm>
            <a:custGeom>
              <a:avLst/>
              <a:gdLst/>
              <a:ahLst/>
              <a:cxnLst/>
              <a:rect l="0" t="0" r="0" b="0"/>
              <a:pathLst>
                <a:path w="120012" h="286664">
                  <a:moveTo>
                    <a:pt x="43811" y="62073"/>
                  </a:moveTo>
                  <a:lnTo>
                    <a:pt x="43811" y="62073"/>
                  </a:lnTo>
                  <a:lnTo>
                    <a:pt x="41929" y="74625"/>
                  </a:lnTo>
                  <a:lnTo>
                    <a:pt x="31602" y="113628"/>
                  </a:lnTo>
                  <a:lnTo>
                    <a:pt x="23416" y="157939"/>
                  </a:lnTo>
                  <a:lnTo>
                    <a:pt x="18754" y="192169"/>
                  </a:lnTo>
                  <a:lnTo>
                    <a:pt x="10281" y="239614"/>
                  </a:lnTo>
                  <a:lnTo>
                    <a:pt x="0" y="286663"/>
                  </a:lnTo>
                  <a:lnTo>
                    <a:pt x="11626" y="239388"/>
                  </a:lnTo>
                  <a:lnTo>
                    <a:pt x="21040" y="201087"/>
                  </a:lnTo>
                  <a:lnTo>
                    <a:pt x="26514" y="178032"/>
                  </a:lnTo>
                  <a:lnTo>
                    <a:pt x="33690" y="151373"/>
                  </a:lnTo>
                  <a:lnTo>
                    <a:pt x="42003" y="122312"/>
                  </a:lnTo>
                  <a:lnTo>
                    <a:pt x="51072" y="91649"/>
                  </a:lnTo>
                  <a:lnTo>
                    <a:pt x="66793" y="50053"/>
                  </a:lnTo>
                  <a:lnTo>
                    <a:pt x="87391" y="7096"/>
                  </a:lnTo>
                  <a:lnTo>
                    <a:pt x="91209" y="2844"/>
                  </a:lnTo>
                  <a:lnTo>
                    <a:pt x="95165" y="714"/>
                  </a:lnTo>
                  <a:lnTo>
                    <a:pt x="99214" y="0"/>
                  </a:lnTo>
                  <a:lnTo>
                    <a:pt x="102618" y="1641"/>
                  </a:lnTo>
                  <a:lnTo>
                    <a:pt x="108282" y="9109"/>
                  </a:lnTo>
                  <a:lnTo>
                    <a:pt x="112598" y="53544"/>
                  </a:lnTo>
                  <a:lnTo>
                    <a:pt x="113189" y="88857"/>
                  </a:lnTo>
                  <a:lnTo>
                    <a:pt x="111570" y="126188"/>
                  </a:lnTo>
                  <a:lnTo>
                    <a:pt x="109909" y="163241"/>
                  </a:lnTo>
                  <a:lnTo>
                    <a:pt x="111522" y="198524"/>
                  </a:lnTo>
                  <a:lnTo>
                    <a:pt x="113943" y="244770"/>
                  </a:lnTo>
                  <a:lnTo>
                    <a:pt x="120011" y="26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337"/>
            <p:cNvSpPr/>
            <p:nvPr>
              <p:custDataLst>
                <p:tags r:id="rId34"/>
              </p:custDataLst>
            </p:nvPr>
          </p:nvSpPr>
          <p:spPr>
            <a:xfrm>
              <a:off x="6903062" y="5711629"/>
              <a:ext cx="94639" cy="251022"/>
            </a:xfrm>
            <a:custGeom>
              <a:avLst/>
              <a:gdLst/>
              <a:ahLst/>
              <a:cxnLst/>
              <a:rect l="0" t="0" r="0" b="0"/>
              <a:pathLst>
                <a:path w="94639" h="251022">
                  <a:moveTo>
                    <a:pt x="94638" y="3371"/>
                  </a:moveTo>
                  <a:lnTo>
                    <a:pt x="94638" y="3371"/>
                  </a:lnTo>
                  <a:lnTo>
                    <a:pt x="91267" y="0"/>
                  </a:lnTo>
                  <a:lnTo>
                    <a:pt x="83967" y="226"/>
                  </a:lnTo>
                  <a:lnTo>
                    <a:pt x="73668" y="3385"/>
                  </a:lnTo>
                  <a:lnTo>
                    <a:pt x="55264" y="14508"/>
                  </a:lnTo>
                  <a:lnTo>
                    <a:pt x="32955" y="37166"/>
                  </a:lnTo>
                  <a:lnTo>
                    <a:pt x="14037" y="74924"/>
                  </a:lnTo>
                  <a:lnTo>
                    <a:pt x="4042" y="121547"/>
                  </a:lnTo>
                  <a:lnTo>
                    <a:pt x="1456" y="154436"/>
                  </a:lnTo>
                  <a:lnTo>
                    <a:pt x="0" y="201315"/>
                  </a:lnTo>
                  <a:lnTo>
                    <a:pt x="5305" y="223991"/>
                  </a:lnTo>
                  <a:lnTo>
                    <a:pt x="9683" y="233000"/>
                  </a:lnTo>
                  <a:lnTo>
                    <a:pt x="15423" y="239007"/>
                  </a:lnTo>
                  <a:lnTo>
                    <a:pt x="43838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338"/>
            <p:cNvSpPr/>
            <p:nvPr>
              <p:custDataLst>
                <p:tags r:id="rId35"/>
              </p:custDataLst>
            </p:nvPr>
          </p:nvSpPr>
          <p:spPr>
            <a:xfrm>
              <a:off x="6534150" y="5648937"/>
              <a:ext cx="127291" cy="317662"/>
            </a:xfrm>
            <a:custGeom>
              <a:avLst/>
              <a:gdLst/>
              <a:ahLst/>
              <a:cxnLst/>
              <a:rect l="0" t="0" r="0" b="0"/>
              <a:pathLst>
                <a:path w="127291" h="317662">
                  <a:moveTo>
                    <a:pt x="0" y="142263"/>
                  </a:moveTo>
                  <a:lnTo>
                    <a:pt x="0" y="142263"/>
                  </a:lnTo>
                  <a:lnTo>
                    <a:pt x="3370" y="142263"/>
                  </a:lnTo>
                  <a:lnTo>
                    <a:pt x="4363" y="142968"/>
                  </a:lnTo>
                  <a:lnTo>
                    <a:pt x="5025" y="144144"/>
                  </a:lnTo>
                  <a:lnTo>
                    <a:pt x="5762" y="148743"/>
                  </a:lnTo>
                  <a:lnTo>
                    <a:pt x="9644" y="188350"/>
                  </a:lnTo>
                  <a:lnTo>
                    <a:pt x="11795" y="225298"/>
                  </a:lnTo>
                  <a:lnTo>
                    <a:pt x="12431" y="266428"/>
                  </a:lnTo>
                  <a:lnTo>
                    <a:pt x="11941" y="302883"/>
                  </a:lnTo>
                  <a:lnTo>
                    <a:pt x="7225" y="317661"/>
                  </a:lnTo>
                  <a:lnTo>
                    <a:pt x="6228" y="317051"/>
                  </a:lnTo>
                  <a:lnTo>
                    <a:pt x="3238" y="312608"/>
                  </a:lnTo>
                  <a:lnTo>
                    <a:pt x="639" y="273749"/>
                  </a:lnTo>
                  <a:lnTo>
                    <a:pt x="284" y="234568"/>
                  </a:lnTo>
                  <a:lnTo>
                    <a:pt x="2305" y="209445"/>
                  </a:lnTo>
                  <a:lnTo>
                    <a:pt x="5770" y="181406"/>
                  </a:lnTo>
                  <a:lnTo>
                    <a:pt x="10197" y="151424"/>
                  </a:lnTo>
                  <a:lnTo>
                    <a:pt x="15264" y="124382"/>
                  </a:lnTo>
                  <a:lnTo>
                    <a:pt x="20759" y="99297"/>
                  </a:lnTo>
                  <a:lnTo>
                    <a:pt x="31804" y="57550"/>
                  </a:lnTo>
                  <a:lnTo>
                    <a:pt x="50392" y="15385"/>
                  </a:lnTo>
                  <a:lnTo>
                    <a:pt x="54762" y="8994"/>
                  </a:lnTo>
                  <a:lnTo>
                    <a:pt x="65260" y="1894"/>
                  </a:lnTo>
                  <a:lnTo>
                    <a:pt x="71024" y="0"/>
                  </a:lnTo>
                  <a:lnTo>
                    <a:pt x="84953" y="1659"/>
                  </a:lnTo>
                  <a:lnTo>
                    <a:pt x="92619" y="4077"/>
                  </a:lnTo>
                  <a:lnTo>
                    <a:pt x="106780" y="14290"/>
                  </a:lnTo>
                  <a:lnTo>
                    <a:pt x="113519" y="20964"/>
                  </a:lnTo>
                  <a:lnTo>
                    <a:pt x="122890" y="41551"/>
                  </a:lnTo>
                  <a:lnTo>
                    <a:pt x="127290" y="66457"/>
                  </a:lnTo>
                  <a:lnTo>
                    <a:pt x="121833" y="102868"/>
                  </a:lnTo>
                  <a:lnTo>
                    <a:pt x="115060" y="122873"/>
                  </a:lnTo>
                  <a:lnTo>
                    <a:pt x="101703" y="139289"/>
                  </a:lnTo>
                  <a:lnTo>
                    <a:pt x="93202" y="146631"/>
                  </a:lnTo>
                  <a:lnTo>
                    <a:pt x="72468" y="154788"/>
                  </a:lnTo>
                  <a:lnTo>
                    <a:pt x="40756" y="157497"/>
                  </a:lnTo>
                  <a:lnTo>
                    <a:pt x="19131" y="153832"/>
                  </a:lnTo>
                  <a:lnTo>
                    <a:pt x="6350" y="14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339"/>
            <p:cNvSpPr/>
            <p:nvPr>
              <p:custDataLst>
                <p:tags r:id="rId36"/>
              </p:custDataLst>
            </p:nvPr>
          </p:nvSpPr>
          <p:spPr>
            <a:xfrm>
              <a:off x="6648450" y="5791200"/>
              <a:ext cx="133351" cy="174978"/>
            </a:xfrm>
            <a:custGeom>
              <a:avLst/>
              <a:gdLst/>
              <a:ahLst/>
              <a:cxnLst/>
              <a:rect l="0" t="0" r="0" b="0"/>
              <a:pathLst>
                <a:path w="133351" h="174978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8788" y="38867"/>
                  </a:lnTo>
                  <a:lnTo>
                    <a:pt x="20394" y="29785"/>
                  </a:lnTo>
                  <a:lnTo>
                    <a:pt x="24179" y="29734"/>
                  </a:lnTo>
                  <a:lnTo>
                    <a:pt x="34030" y="33441"/>
                  </a:lnTo>
                  <a:lnTo>
                    <a:pt x="51475" y="50203"/>
                  </a:lnTo>
                  <a:lnTo>
                    <a:pt x="63308" y="79786"/>
                  </a:lnTo>
                  <a:lnTo>
                    <a:pt x="68558" y="127003"/>
                  </a:lnTo>
                  <a:lnTo>
                    <a:pt x="67714" y="163506"/>
                  </a:lnTo>
                  <a:lnTo>
                    <a:pt x="64667" y="171447"/>
                  </a:lnTo>
                  <a:lnTo>
                    <a:pt x="62867" y="173564"/>
                  </a:lnTo>
                  <a:lnTo>
                    <a:pt x="60961" y="174977"/>
                  </a:lnTo>
                  <a:lnTo>
                    <a:pt x="59691" y="173095"/>
                  </a:lnTo>
                  <a:lnTo>
                    <a:pt x="57485" y="128714"/>
                  </a:lnTo>
                  <a:lnTo>
                    <a:pt x="61061" y="92955"/>
                  </a:lnTo>
                  <a:lnTo>
                    <a:pt x="68061" y="56130"/>
                  </a:lnTo>
                  <a:lnTo>
                    <a:pt x="78227" y="30356"/>
                  </a:lnTo>
                  <a:lnTo>
                    <a:pt x="89801" y="15138"/>
                  </a:lnTo>
                  <a:lnTo>
                    <a:pt x="95850" y="10091"/>
                  </a:lnTo>
                  <a:lnTo>
                    <a:pt x="110098" y="44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340"/>
            <p:cNvSpPr/>
            <p:nvPr>
              <p:custDataLst>
                <p:tags r:id="rId37"/>
              </p:custDataLst>
            </p:nvPr>
          </p:nvSpPr>
          <p:spPr>
            <a:xfrm>
              <a:off x="7590876" y="5667030"/>
              <a:ext cx="137335" cy="318689"/>
            </a:xfrm>
            <a:custGeom>
              <a:avLst/>
              <a:gdLst/>
              <a:ahLst/>
              <a:cxnLst/>
              <a:rect l="0" t="0" r="0" b="0"/>
              <a:pathLst>
                <a:path w="137335" h="318689">
                  <a:moveTo>
                    <a:pt x="16424" y="124170"/>
                  </a:moveTo>
                  <a:lnTo>
                    <a:pt x="16424" y="124170"/>
                  </a:lnTo>
                  <a:lnTo>
                    <a:pt x="13053" y="166886"/>
                  </a:lnTo>
                  <a:lnTo>
                    <a:pt x="10956" y="208480"/>
                  </a:lnTo>
                  <a:lnTo>
                    <a:pt x="10335" y="253181"/>
                  </a:lnTo>
                  <a:lnTo>
                    <a:pt x="3409" y="297705"/>
                  </a:lnTo>
                  <a:lnTo>
                    <a:pt x="1937" y="314186"/>
                  </a:lnTo>
                  <a:lnTo>
                    <a:pt x="2533" y="318581"/>
                  </a:lnTo>
                  <a:lnTo>
                    <a:pt x="2224" y="318688"/>
                  </a:lnTo>
                  <a:lnTo>
                    <a:pt x="0" y="311281"/>
                  </a:lnTo>
                  <a:lnTo>
                    <a:pt x="3667" y="264795"/>
                  </a:lnTo>
                  <a:lnTo>
                    <a:pt x="9814" y="224064"/>
                  </a:lnTo>
                  <a:lnTo>
                    <a:pt x="14839" y="198527"/>
                  </a:lnTo>
                  <a:lnTo>
                    <a:pt x="21011" y="170214"/>
                  </a:lnTo>
                  <a:lnTo>
                    <a:pt x="27949" y="140049"/>
                  </a:lnTo>
                  <a:lnTo>
                    <a:pt x="36102" y="113589"/>
                  </a:lnTo>
                  <a:lnTo>
                    <a:pt x="54568" y="67256"/>
                  </a:lnTo>
                  <a:lnTo>
                    <a:pt x="71314" y="25697"/>
                  </a:lnTo>
                  <a:lnTo>
                    <a:pt x="81742" y="11495"/>
                  </a:lnTo>
                  <a:lnTo>
                    <a:pt x="87486" y="6720"/>
                  </a:lnTo>
                  <a:lnTo>
                    <a:pt x="101394" y="1414"/>
                  </a:lnTo>
                  <a:lnTo>
                    <a:pt x="109054" y="0"/>
                  </a:lnTo>
                  <a:lnTo>
                    <a:pt x="115572" y="1878"/>
                  </a:lnTo>
                  <a:lnTo>
                    <a:pt x="126576" y="11492"/>
                  </a:lnTo>
                  <a:lnTo>
                    <a:pt x="137334" y="39514"/>
                  </a:lnTo>
                  <a:lnTo>
                    <a:pt x="134877" y="77998"/>
                  </a:lnTo>
                  <a:lnTo>
                    <a:pt x="121841" y="110568"/>
                  </a:lnTo>
                  <a:lnTo>
                    <a:pt x="106785" y="125416"/>
                  </a:lnTo>
                  <a:lnTo>
                    <a:pt x="89040" y="135307"/>
                  </a:lnTo>
                  <a:lnTo>
                    <a:pt x="71745" y="139703"/>
                  </a:lnTo>
                  <a:lnTo>
                    <a:pt x="58415" y="139776"/>
                  </a:lnTo>
                  <a:lnTo>
                    <a:pt x="41824" y="136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341"/>
            <p:cNvSpPr/>
            <p:nvPr>
              <p:custDataLst>
                <p:tags r:id="rId38"/>
              </p:custDataLst>
            </p:nvPr>
          </p:nvSpPr>
          <p:spPr>
            <a:xfrm>
              <a:off x="7727950" y="5830592"/>
              <a:ext cx="95251" cy="165766"/>
            </a:xfrm>
            <a:custGeom>
              <a:avLst/>
              <a:gdLst/>
              <a:ahLst/>
              <a:cxnLst/>
              <a:rect l="0" t="0" r="0" b="0"/>
              <a:pathLst>
                <a:path w="95251" h="165766">
                  <a:moveTo>
                    <a:pt x="0" y="36808"/>
                  </a:moveTo>
                  <a:lnTo>
                    <a:pt x="0" y="36808"/>
                  </a:lnTo>
                  <a:lnTo>
                    <a:pt x="13815" y="45597"/>
                  </a:lnTo>
                  <a:lnTo>
                    <a:pt x="17676" y="49017"/>
                  </a:lnTo>
                  <a:lnTo>
                    <a:pt x="26482" y="70686"/>
                  </a:lnTo>
                  <a:lnTo>
                    <a:pt x="30710" y="109612"/>
                  </a:lnTo>
                  <a:lnTo>
                    <a:pt x="28242" y="155060"/>
                  </a:lnTo>
                  <a:lnTo>
                    <a:pt x="24781" y="163448"/>
                  </a:lnTo>
                  <a:lnTo>
                    <a:pt x="22871" y="165685"/>
                  </a:lnTo>
                  <a:lnTo>
                    <a:pt x="20892" y="165765"/>
                  </a:lnTo>
                  <a:lnTo>
                    <a:pt x="18867" y="164408"/>
                  </a:lnTo>
                  <a:lnTo>
                    <a:pt x="16811" y="162091"/>
                  </a:lnTo>
                  <a:lnTo>
                    <a:pt x="13918" y="141976"/>
                  </a:lnTo>
                  <a:lnTo>
                    <a:pt x="19803" y="103560"/>
                  </a:lnTo>
                  <a:lnTo>
                    <a:pt x="33854" y="56430"/>
                  </a:lnTo>
                  <a:lnTo>
                    <a:pt x="54794" y="20201"/>
                  </a:lnTo>
                  <a:lnTo>
                    <a:pt x="68804" y="6379"/>
                  </a:lnTo>
                  <a:lnTo>
                    <a:pt x="75502" y="1705"/>
                  </a:lnTo>
                  <a:lnTo>
                    <a:pt x="80673" y="0"/>
                  </a:lnTo>
                  <a:lnTo>
                    <a:pt x="84827" y="275"/>
                  </a:lnTo>
                  <a:lnTo>
                    <a:pt x="95250" y="5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342"/>
            <p:cNvSpPr/>
            <p:nvPr>
              <p:custDataLst>
                <p:tags r:id="rId39"/>
              </p:custDataLst>
            </p:nvPr>
          </p:nvSpPr>
          <p:spPr>
            <a:xfrm>
              <a:off x="7964912" y="5734050"/>
              <a:ext cx="80539" cy="279401"/>
            </a:xfrm>
            <a:custGeom>
              <a:avLst/>
              <a:gdLst/>
              <a:ahLst/>
              <a:cxnLst/>
              <a:rect l="0" t="0" r="0" b="0"/>
              <a:pathLst>
                <a:path w="80539" h="279401">
                  <a:moveTo>
                    <a:pt x="80538" y="0"/>
                  </a:moveTo>
                  <a:lnTo>
                    <a:pt x="80538" y="0"/>
                  </a:lnTo>
                  <a:lnTo>
                    <a:pt x="71699" y="0"/>
                  </a:lnTo>
                  <a:lnTo>
                    <a:pt x="58869" y="6742"/>
                  </a:lnTo>
                  <a:lnTo>
                    <a:pt x="49506" y="21341"/>
                  </a:lnTo>
                  <a:lnTo>
                    <a:pt x="32537" y="57123"/>
                  </a:lnTo>
                  <a:lnTo>
                    <a:pt x="18987" y="88182"/>
                  </a:lnTo>
                  <a:lnTo>
                    <a:pt x="8262" y="123153"/>
                  </a:lnTo>
                  <a:lnTo>
                    <a:pt x="2554" y="159862"/>
                  </a:lnTo>
                  <a:lnTo>
                    <a:pt x="17" y="195227"/>
                  </a:lnTo>
                  <a:lnTo>
                    <a:pt x="0" y="236821"/>
                  </a:lnTo>
                  <a:lnTo>
                    <a:pt x="4997" y="255537"/>
                  </a:lnTo>
                  <a:lnTo>
                    <a:pt x="11921" y="267148"/>
                  </a:lnTo>
                  <a:lnTo>
                    <a:pt x="2338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343"/>
            <p:cNvSpPr/>
            <p:nvPr>
              <p:custDataLst>
                <p:tags r:id="rId40"/>
              </p:custDataLst>
            </p:nvPr>
          </p:nvSpPr>
          <p:spPr>
            <a:xfrm>
              <a:off x="8286750" y="5772150"/>
              <a:ext cx="109178" cy="361951"/>
            </a:xfrm>
            <a:custGeom>
              <a:avLst/>
              <a:gdLst/>
              <a:ahLst/>
              <a:cxnLst/>
              <a:rect l="0" t="0" r="0" b="0"/>
              <a:pathLst>
                <a:path w="109178" h="361951">
                  <a:moveTo>
                    <a:pt x="63500" y="0"/>
                  </a:moveTo>
                  <a:lnTo>
                    <a:pt x="63500" y="0"/>
                  </a:lnTo>
                  <a:lnTo>
                    <a:pt x="73613" y="10113"/>
                  </a:lnTo>
                  <a:lnTo>
                    <a:pt x="93386" y="46740"/>
                  </a:lnTo>
                  <a:lnTo>
                    <a:pt x="103359" y="87566"/>
                  </a:lnTo>
                  <a:lnTo>
                    <a:pt x="107006" y="111294"/>
                  </a:lnTo>
                  <a:lnTo>
                    <a:pt x="108731" y="136991"/>
                  </a:lnTo>
                  <a:lnTo>
                    <a:pt x="109177" y="163999"/>
                  </a:lnTo>
                  <a:lnTo>
                    <a:pt x="108768" y="191883"/>
                  </a:lnTo>
                  <a:lnTo>
                    <a:pt x="105673" y="216822"/>
                  </a:lnTo>
                  <a:lnTo>
                    <a:pt x="94708" y="261465"/>
                  </a:lnTo>
                  <a:lnTo>
                    <a:pt x="74784" y="296830"/>
                  </a:lnTo>
                  <a:lnTo>
                    <a:pt x="37680" y="33489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344"/>
            <p:cNvSpPr/>
            <p:nvPr>
              <p:custDataLst>
                <p:tags r:id="rId41"/>
              </p:custDataLst>
            </p:nvPr>
          </p:nvSpPr>
          <p:spPr>
            <a:xfrm>
              <a:off x="8108949" y="5799179"/>
              <a:ext cx="121596" cy="249278"/>
            </a:xfrm>
            <a:custGeom>
              <a:avLst/>
              <a:gdLst/>
              <a:ahLst/>
              <a:cxnLst/>
              <a:rect l="0" t="0" r="0" b="0"/>
              <a:pathLst>
                <a:path w="121596" h="249278">
                  <a:moveTo>
                    <a:pt x="1" y="36471"/>
                  </a:moveTo>
                  <a:lnTo>
                    <a:pt x="1" y="36471"/>
                  </a:lnTo>
                  <a:lnTo>
                    <a:pt x="0" y="29729"/>
                  </a:lnTo>
                  <a:lnTo>
                    <a:pt x="3764" y="22656"/>
                  </a:lnTo>
                  <a:lnTo>
                    <a:pt x="15697" y="10741"/>
                  </a:lnTo>
                  <a:lnTo>
                    <a:pt x="26733" y="3868"/>
                  </a:lnTo>
                  <a:lnTo>
                    <a:pt x="46257" y="0"/>
                  </a:lnTo>
                  <a:lnTo>
                    <a:pt x="90558" y="1957"/>
                  </a:lnTo>
                  <a:lnTo>
                    <a:pt x="109540" y="7273"/>
                  </a:lnTo>
                  <a:lnTo>
                    <a:pt x="113243" y="10656"/>
                  </a:lnTo>
                  <a:lnTo>
                    <a:pt x="117358" y="20058"/>
                  </a:lnTo>
                  <a:lnTo>
                    <a:pt x="116340" y="25529"/>
                  </a:lnTo>
                  <a:lnTo>
                    <a:pt x="109563" y="37252"/>
                  </a:lnTo>
                  <a:lnTo>
                    <a:pt x="70318" y="65801"/>
                  </a:lnTo>
                  <a:lnTo>
                    <a:pt x="55388" y="73544"/>
                  </a:lnTo>
                  <a:lnTo>
                    <a:pt x="52840" y="77172"/>
                  </a:lnTo>
                  <a:lnTo>
                    <a:pt x="53571" y="79833"/>
                  </a:lnTo>
                  <a:lnTo>
                    <a:pt x="68656" y="98268"/>
                  </a:lnTo>
                  <a:lnTo>
                    <a:pt x="107521" y="138870"/>
                  </a:lnTo>
                  <a:lnTo>
                    <a:pt x="120131" y="168568"/>
                  </a:lnTo>
                  <a:lnTo>
                    <a:pt x="121595" y="199711"/>
                  </a:lnTo>
                  <a:lnTo>
                    <a:pt x="113544" y="216973"/>
                  </a:lnTo>
                  <a:lnTo>
                    <a:pt x="100559" y="230994"/>
                  </a:lnTo>
                  <a:lnTo>
                    <a:pt x="85380" y="241930"/>
                  </a:lnTo>
                  <a:lnTo>
                    <a:pt x="69226" y="247731"/>
                  </a:lnTo>
                  <a:lnTo>
                    <a:pt x="60968" y="249277"/>
                  </a:lnTo>
                  <a:lnTo>
                    <a:pt x="48029" y="247232"/>
                  </a:lnTo>
                  <a:lnTo>
                    <a:pt x="42602" y="244712"/>
                  </a:lnTo>
                  <a:lnTo>
                    <a:pt x="32811" y="234386"/>
                  </a:lnTo>
                  <a:lnTo>
                    <a:pt x="28224" y="227680"/>
                  </a:lnTo>
                  <a:lnTo>
                    <a:pt x="25010" y="210824"/>
                  </a:lnTo>
                  <a:lnTo>
                    <a:pt x="25401" y="182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345"/>
            <p:cNvSpPr/>
            <p:nvPr>
              <p:custDataLst>
                <p:tags r:id="rId42"/>
              </p:custDataLst>
            </p:nvPr>
          </p:nvSpPr>
          <p:spPr>
            <a:xfrm>
              <a:off x="8096250" y="583565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2142" y="46139"/>
                  </a:lnTo>
                  <a:lnTo>
                    <a:pt x="6184" y="91282"/>
                  </a:lnTo>
                  <a:lnTo>
                    <a:pt x="1832" y="138524"/>
                  </a:lnTo>
                  <a:lnTo>
                    <a:pt x="361" y="18525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802"/>
          <p:cNvGrpSpPr/>
          <p:nvPr/>
        </p:nvGrpSpPr>
        <p:grpSpPr>
          <a:xfrm>
            <a:off x="3937000" y="6070599"/>
            <a:ext cx="1758951" cy="692152"/>
            <a:chOff x="3937000" y="6070599"/>
            <a:chExt cx="1758951" cy="692152"/>
          </a:xfrm>
        </p:grpSpPr>
        <p:sp>
          <p:nvSpPr>
            <p:cNvPr id="341" name="SMARTInkShape-4346"/>
            <p:cNvSpPr/>
            <p:nvPr>
              <p:custDataLst>
                <p:tags r:id="rId19"/>
              </p:custDataLst>
            </p:nvPr>
          </p:nvSpPr>
          <p:spPr>
            <a:xfrm>
              <a:off x="3937000" y="6070599"/>
              <a:ext cx="1504951" cy="207258"/>
            </a:xfrm>
            <a:custGeom>
              <a:avLst/>
              <a:gdLst/>
              <a:ahLst/>
              <a:cxnLst/>
              <a:rect l="0" t="0" r="0" b="0"/>
              <a:pathLst>
                <a:path w="1504951" h="207258">
                  <a:moveTo>
                    <a:pt x="0" y="1"/>
                  </a:moveTo>
                  <a:lnTo>
                    <a:pt x="0" y="1"/>
                  </a:lnTo>
                  <a:lnTo>
                    <a:pt x="9643" y="0"/>
                  </a:lnTo>
                  <a:lnTo>
                    <a:pt x="13223" y="3764"/>
                  </a:lnTo>
                  <a:lnTo>
                    <a:pt x="37855" y="44058"/>
                  </a:lnTo>
                  <a:lnTo>
                    <a:pt x="59194" y="91135"/>
                  </a:lnTo>
                  <a:lnTo>
                    <a:pt x="93504" y="136993"/>
                  </a:lnTo>
                  <a:lnTo>
                    <a:pt x="125518" y="166954"/>
                  </a:lnTo>
                  <a:lnTo>
                    <a:pt x="164676" y="189208"/>
                  </a:lnTo>
                  <a:lnTo>
                    <a:pt x="208656" y="203332"/>
                  </a:lnTo>
                  <a:lnTo>
                    <a:pt x="232237" y="206110"/>
                  </a:lnTo>
                  <a:lnTo>
                    <a:pt x="256425" y="207257"/>
                  </a:lnTo>
                  <a:lnTo>
                    <a:pt x="281017" y="204494"/>
                  </a:lnTo>
                  <a:lnTo>
                    <a:pt x="305878" y="199124"/>
                  </a:lnTo>
                  <a:lnTo>
                    <a:pt x="330919" y="192017"/>
                  </a:lnTo>
                  <a:lnTo>
                    <a:pt x="356784" y="182339"/>
                  </a:lnTo>
                  <a:lnTo>
                    <a:pt x="383201" y="170948"/>
                  </a:lnTo>
                  <a:lnTo>
                    <a:pt x="409984" y="158416"/>
                  </a:lnTo>
                  <a:lnTo>
                    <a:pt x="437012" y="145828"/>
                  </a:lnTo>
                  <a:lnTo>
                    <a:pt x="464202" y="133201"/>
                  </a:lnTo>
                  <a:lnTo>
                    <a:pt x="491501" y="120551"/>
                  </a:lnTo>
                  <a:lnTo>
                    <a:pt x="516756" y="110002"/>
                  </a:lnTo>
                  <a:lnTo>
                    <a:pt x="563632" y="92634"/>
                  </a:lnTo>
                  <a:lnTo>
                    <a:pt x="604222" y="83504"/>
                  </a:lnTo>
                  <a:lnTo>
                    <a:pt x="640371" y="81563"/>
                  </a:lnTo>
                  <a:lnTo>
                    <a:pt x="687783" y="92372"/>
                  </a:lnTo>
                  <a:lnTo>
                    <a:pt x="729662" y="108980"/>
                  </a:lnTo>
                  <a:lnTo>
                    <a:pt x="773036" y="128011"/>
                  </a:lnTo>
                  <a:lnTo>
                    <a:pt x="817167" y="151917"/>
                  </a:lnTo>
                  <a:lnTo>
                    <a:pt x="862228" y="178912"/>
                  </a:lnTo>
                  <a:lnTo>
                    <a:pt x="894505" y="191464"/>
                  </a:lnTo>
                  <a:lnTo>
                    <a:pt x="929547" y="197985"/>
                  </a:lnTo>
                  <a:lnTo>
                    <a:pt x="967699" y="198766"/>
                  </a:lnTo>
                  <a:lnTo>
                    <a:pt x="1010525" y="192058"/>
                  </a:lnTo>
                  <a:lnTo>
                    <a:pt x="1055429" y="180140"/>
                  </a:lnTo>
                  <a:lnTo>
                    <a:pt x="1101963" y="166845"/>
                  </a:lnTo>
                  <a:lnTo>
                    <a:pt x="1126225" y="161325"/>
                  </a:lnTo>
                  <a:lnTo>
                    <a:pt x="1150867" y="156233"/>
                  </a:lnTo>
                  <a:lnTo>
                    <a:pt x="1175056" y="152133"/>
                  </a:lnTo>
                  <a:lnTo>
                    <a:pt x="1222628" y="145696"/>
                  </a:lnTo>
                  <a:lnTo>
                    <a:pt x="1267761" y="140484"/>
                  </a:lnTo>
                  <a:lnTo>
                    <a:pt x="1310632" y="137227"/>
                  </a:lnTo>
                  <a:lnTo>
                    <a:pt x="1350853" y="138131"/>
                  </a:lnTo>
                  <a:lnTo>
                    <a:pt x="1386133" y="140885"/>
                  </a:lnTo>
                  <a:lnTo>
                    <a:pt x="1428117" y="146402"/>
                  </a:lnTo>
                  <a:lnTo>
                    <a:pt x="1470958" y="154587"/>
                  </a:lnTo>
                  <a:lnTo>
                    <a:pt x="1504950" y="165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347"/>
            <p:cNvSpPr/>
            <p:nvPr>
              <p:custDataLst>
                <p:tags r:id="rId20"/>
              </p:custDataLst>
            </p:nvPr>
          </p:nvSpPr>
          <p:spPr>
            <a:xfrm>
              <a:off x="4292600" y="6389974"/>
              <a:ext cx="145253" cy="281538"/>
            </a:xfrm>
            <a:custGeom>
              <a:avLst/>
              <a:gdLst/>
              <a:ahLst/>
              <a:cxnLst/>
              <a:rect l="0" t="0" r="0" b="0"/>
              <a:pathLst>
                <a:path w="145253" h="281538">
                  <a:moveTo>
                    <a:pt x="19050" y="99726"/>
                  </a:moveTo>
                  <a:lnTo>
                    <a:pt x="19050" y="99726"/>
                  </a:lnTo>
                  <a:lnTo>
                    <a:pt x="19050" y="84798"/>
                  </a:lnTo>
                  <a:lnTo>
                    <a:pt x="19755" y="83425"/>
                  </a:lnTo>
                  <a:lnTo>
                    <a:pt x="20931" y="82508"/>
                  </a:lnTo>
                  <a:lnTo>
                    <a:pt x="24517" y="81038"/>
                  </a:lnTo>
                  <a:lnTo>
                    <a:pt x="30392" y="125879"/>
                  </a:lnTo>
                  <a:lnTo>
                    <a:pt x="31348" y="167212"/>
                  </a:lnTo>
                  <a:lnTo>
                    <a:pt x="31631" y="213325"/>
                  </a:lnTo>
                  <a:lnTo>
                    <a:pt x="35097" y="259671"/>
                  </a:lnTo>
                  <a:lnTo>
                    <a:pt x="37836" y="281426"/>
                  </a:lnTo>
                  <a:lnTo>
                    <a:pt x="37924" y="281537"/>
                  </a:lnTo>
                  <a:lnTo>
                    <a:pt x="37343" y="274089"/>
                  </a:lnTo>
                  <a:lnTo>
                    <a:pt x="33720" y="240368"/>
                  </a:lnTo>
                  <a:lnTo>
                    <a:pt x="32626" y="205742"/>
                  </a:lnTo>
                  <a:lnTo>
                    <a:pt x="35380" y="160066"/>
                  </a:lnTo>
                  <a:lnTo>
                    <a:pt x="37562" y="112480"/>
                  </a:lnTo>
                  <a:lnTo>
                    <a:pt x="39875" y="73291"/>
                  </a:lnTo>
                  <a:lnTo>
                    <a:pt x="50288" y="35159"/>
                  </a:lnTo>
                  <a:lnTo>
                    <a:pt x="59745" y="21406"/>
                  </a:lnTo>
                  <a:lnTo>
                    <a:pt x="71003" y="11295"/>
                  </a:lnTo>
                  <a:lnTo>
                    <a:pt x="83062" y="4449"/>
                  </a:lnTo>
                  <a:lnTo>
                    <a:pt x="105123" y="0"/>
                  </a:lnTo>
                  <a:lnTo>
                    <a:pt x="117512" y="2722"/>
                  </a:lnTo>
                  <a:lnTo>
                    <a:pt x="127722" y="9341"/>
                  </a:lnTo>
                  <a:lnTo>
                    <a:pt x="136963" y="19338"/>
                  </a:lnTo>
                  <a:lnTo>
                    <a:pt x="142011" y="34599"/>
                  </a:lnTo>
                  <a:lnTo>
                    <a:pt x="145252" y="73142"/>
                  </a:lnTo>
                  <a:lnTo>
                    <a:pt x="139071" y="100864"/>
                  </a:lnTo>
                  <a:lnTo>
                    <a:pt x="121561" y="126953"/>
                  </a:lnTo>
                  <a:lnTo>
                    <a:pt x="95128" y="149185"/>
                  </a:lnTo>
                  <a:lnTo>
                    <a:pt x="64953" y="162437"/>
                  </a:lnTo>
                  <a:lnTo>
                    <a:pt x="33670" y="164090"/>
                  </a:lnTo>
                  <a:lnTo>
                    <a:pt x="0" y="156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348"/>
            <p:cNvSpPr/>
            <p:nvPr>
              <p:custDataLst>
                <p:tags r:id="rId21"/>
              </p:custDataLst>
            </p:nvPr>
          </p:nvSpPr>
          <p:spPr>
            <a:xfrm>
              <a:off x="4413250" y="6532360"/>
              <a:ext cx="165101" cy="124243"/>
            </a:xfrm>
            <a:custGeom>
              <a:avLst/>
              <a:gdLst/>
              <a:ahLst/>
              <a:cxnLst/>
              <a:rect l="0" t="0" r="0" b="0"/>
              <a:pathLst>
                <a:path w="165101" h="124243">
                  <a:moveTo>
                    <a:pt x="0" y="39890"/>
                  </a:moveTo>
                  <a:lnTo>
                    <a:pt x="0" y="39890"/>
                  </a:lnTo>
                  <a:lnTo>
                    <a:pt x="6742" y="36519"/>
                  </a:lnTo>
                  <a:lnTo>
                    <a:pt x="8728" y="34821"/>
                  </a:lnTo>
                  <a:lnTo>
                    <a:pt x="10935" y="31051"/>
                  </a:lnTo>
                  <a:lnTo>
                    <a:pt x="12934" y="29764"/>
                  </a:lnTo>
                  <a:lnTo>
                    <a:pt x="22490" y="27952"/>
                  </a:lnTo>
                  <a:lnTo>
                    <a:pt x="30222" y="27529"/>
                  </a:lnTo>
                  <a:lnTo>
                    <a:pt x="45879" y="34032"/>
                  </a:lnTo>
                  <a:lnTo>
                    <a:pt x="54022" y="42930"/>
                  </a:lnTo>
                  <a:lnTo>
                    <a:pt x="59993" y="55352"/>
                  </a:lnTo>
                  <a:lnTo>
                    <a:pt x="68412" y="95452"/>
                  </a:lnTo>
                  <a:lnTo>
                    <a:pt x="66053" y="112248"/>
                  </a:lnTo>
                  <a:lnTo>
                    <a:pt x="60885" y="122791"/>
                  </a:lnTo>
                  <a:lnTo>
                    <a:pt x="58935" y="124085"/>
                  </a:lnTo>
                  <a:lnTo>
                    <a:pt x="56929" y="124242"/>
                  </a:lnTo>
                  <a:lnTo>
                    <a:pt x="54886" y="123641"/>
                  </a:lnTo>
                  <a:lnTo>
                    <a:pt x="50735" y="117329"/>
                  </a:lnTo>
                  <a:lnTo>
                    <a:pt x="46312" y="103757"/>
                  </a:lnTo>
                  <a:lnTo>
                    <a:pt x="45691" y="99402"/>
                  </a:lnTo>
                  <a:lnTo>
                    <a:pt x="50646" y="87036"/>
                  </a:lnTo>
                  <a:lnTo>
                    <a:pt x="77816" y="52730"/>
                  </a:lnTo>
                  <a:lnTo>
                    <a:pt x="120584" y="17226"/>
                  </a:lnTo>
                  <a:lnTo>
                    <a:pt x="147761" y="1468"/>
                  </a:lnTo>
                  <a:lnTo>
                    <a:pt x="152129" y="165"/>
                  </a:lnTo>
                  <a:lnTo>
                    <a:pt x="155747" y="0"/>
                  </a:lnTo>
                  <a:lnTo>
                    <a:pt x="165100" y="1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349"/>
            <p:cNvSpPr/>
            <p:nvPr>
              <p:custDataLst>
                <p:tags r:id="rId22"/>
              </p:custDataLst>
            </p:nvPr>
          </p:nvSpPr>
          <p:spPr>
            <a:xfrm>
              <a:off x="4662634" y="6433772"/>
              <a:ext cx="118917" cy="251792"/>
            </a:xfrm>
            <a:custGeom>
              <a:avLst/>
              <a:gdLst/>
              <a:ahLst/>
              <a:cxnLst/>
              <a:rect l="0" t="0" r="0" b="0"/>
              <a:pathLst>
                <a:path w="118917" h="251792">
                  <a:moveTo>
                    <a:pt x="118916" y="17828"/>
                  </a:moveTo>
                  <a:lnTo>
                    <a:pt x="118916" y="17828"/>
                  </a:lnTo>
                  <a:lnTo>
                    <a:pt x="101909" y="1527"/>
                  </a:lnTo>
                  <a:lnTo>
                    <a:pt x="97717" y="0"/>
                  </a:lnTo>
                  <a:lnTo>
                    <a:pt x="84648" y="2511"/>
                  </a:lnTo>
                  <a:lnTo>
                    <a:pt x="67370" y="14465"/>
                  </a:lnTo>
                  <a:lnTo>
                    <a:pt x="48845" y="38155"/>
                  </a:lnTo>
                  <a:lnTo>
                    <a:pt x="29951" y="77630"/>
                  </a:lnTo>
                  <a:lnTo>
                    <a:pt x="19169" y="110729"/>
                  </a:lnTo>
                  <a:lnTo>
                    <a:pt x="10378" y="145901"/>
                  </a:lnTo>
                  <a:lnTo>
                    <a:pt x="4120" y="180348"/>
                  </a:lnTo>
                  <a:lnTo>
                    <a:pt x="0" y="221361"/>
                  </a:lnTo>
                  <a:lnTo>
                    <a:pt x="2800" y="239050"/>
                  </a:lnTo>
                  <a:lnTo>
                    <a:pt x="5522" y="245743"/>
                  </a:lnTo>
                  <a:lnTo>
                    <a:pt x="8748" y="249499"/>
                  </a:lnTo>
                  <a:lnTo>
                    <a:pt x="12310" y="251297"/>
                  </a:lnTo>
                  <a:lnTo>
                    <a:pt x="16095" y="251791"/>
                  </a:lnTo>
                  <a:lnTo>
                    <a:pt x="27827" y="246695"/>
                  </a:lnTo>
                  <a:lnTo>
                    <a:pt x="49066" y="233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350"/>
            <p:cNvSpPr/>
            <p:nvPr>
              <p:custDataLst>
                <p:tags r:id="rId23"/>
              </p:custDataLst>
            </p:nvPr>
          </p:nvSpPr>
          <p:spPr>
            <a:xfrm>
              <a:off x="4795162" y="6465933"/>
              <a:ext cx="126089" cy="229190"/>
            </a:xfrm>
            <a:custGeom>
              <a:avLst/>
              <a:gdLst/>
              <a:ahLst/>
              <a:cxnLst/>
              <a:rect l="0" t="0" r="0" b="0"/>
              <a:pathLst>
                <a:path w="126089" h="229190">
                  <a:moveTo>
                    <a:pt x="56238" y="30117"/>
                  </a:moveTo>
                  <a:lnTo>
                    <a:pt x="56238" y="30117"/>
                  </a:lnTo>
                  <a:lnTo>
                    <a:pt x="52867" y="33488"/>
                  </a:lnTo>
                  <a:lnTo>
                    <a:pt x="41491" y="76256"/>
                  </a:lnTo>
                  <a:lnTo>
                    <a:pt x="28350" y="123280"/>
                  </a:lnTo>
                  <a:lnTo>
                    <a:pt x="18443" y="156895"/>
                  </a:lnTo>
                  <a:lnTo>
                    <a:pt x="9605" y="197502"/>
                  </a:lnTo>
                  <a:lnTo>
                    <a:pt x="5967" y="221764"/>
                  </a:lnTo>
                  <a:lnTo>
                    <a:pt x="2616" y="228182"/>
                  </a:lnTo>
                  <a:lnTo>
                    <a:pt x="1440" y="229189"/>
                  </a:lnTo>
                  <a:lnTo>
                    <a:pt x="656" y="229154"/>
                  </a:lnTo>
                  <a:lnTo>
                    <a:pt x="133" y="228425"/>
                  </a:lnTo>
                  <a:lnTo>
                    <a:pt x="0" y="193309"/>
                  </a:lnTo>
                  <a:lnTo>
                    <a:pt x="2551" y="157209"/>
                  </a:lnTo>
                  <a:lnTo>
                    <a:pt x="7918" y="119058"/>
                  </a:lnTo>
                  <a:lnTo>
                    <a:pt x="15713" y="84463"/>
                  </a:lnTo>
                  <a:lnTo>
                    <a:pt x="36082" y="39258"/>
                  </a:lnTo>
                  <a:lnTo>
                    <a:pt x="45163" y="22891"/>
                  </a:lnTo>
                  <a:lnTo>
                    <a:pt x="58728" y="6635"/>
                  </a:lnTo>
                  <a:lnTo>
                    <a:pt x="60015" y="3879"/>
                  </a:lnTo>
                  <a:lnTo>
                    <a:pt x="62989" y="2042"/>
                  </a:lnTo>
                  <a:lnTo>
                    <a:pt x="71938" y="0"/>
                  </a:lnTo>
                  <a:lnTo>
                    <a:pt x="75877" y="1572"/>
                  </a:lnTo>
                  <a:lnTo>
                    <a:pt x="82135" y="8964"/>
                  </a:lnTo>
                  <a:lnTo>
                    <a:pt x="96971" y="46165"/>
                  </a:lnTo>
                  <a:lnTo>
                    <a:pt x="108602" y="82615"/>
                  </a:lnTo>
                  <a:lnTo>
                    <a:pt x="116125" y="122969"/>
                  </a:lnTo>
                  <a:lnTo>
                    <a:pt x="120906" y="167044"/>
                  </a:lnTo>
                  <a:lnTo>
                    <a:pt x="126088" y="207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351"/>
            <p:cNvSpPr/>
            <p:nvPr>
              <p:custDataLst>
                <p:tags r:id="rId24"/>
              </p:custDataLst>
            </p:nvPr>
          </p:nvSpPr>
          <p:spPr>
            <a:xfrm>
              <a:off x="4762500" y="65722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1703" y="19050"/>
                  </a:lnTo>
                  <a:lnTo>
                    <a:pt x="84516" y="15679"/>
                  </a:lnTo>
                  <a:lnTo>
                    <a:pt x="128669" y="821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352"/>
            <p:cNvSpPr/>
            <p:nvPr>
              <p:custDataLst>
                <p:tags r:id="rId25"/>
              </p:custDataLst>
            </p:nvPr>
          </p:nvSpPr>
          <p:spPr>
            <a:xfrm>
              <a:off x="5092700" y="6489699"/>
              <a:ext cx="14928" cy="222252"/>
            </a:xfrm>
            <a:custGeom>
              <a:avLst/>
              <a:gdLst/>
              <a:ahLst/>
              <a:cxnLst/>
              <a:rect l="0" t="0" r="0" b="0"/>
              <a:pathLst>
                <a:path w="14928" h="2222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6907" y="3764"/>
                  </a:lnTo>
                  <a:lnTo>
                    <a:pt x="8839" y="6743"/>
                  </a:lnTo>
                  <a:lnTo>
                    <a:pt x="14927" y="31161"/>
                  </a:lnTo>
                  <a:lnTo>
                    <a:pt x="14457" y="71949"/>
                  </a:lnTo>
                  <a:lnTo>
                    <a:pt x="13481" y="103474"/>
                  </a:lnTo>
                  <a:lnTo>
                    <a:pt x="12931" y="151075"/>
                  </a:lnTo>
                  <a:lnTo>
                    <a:pt x="12769" y="190813"/>
                  </a:lnTo>
                  <a:lnTo>
                    <a:pt x="12700" y="222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353"/>
            <p:cNvSpPr/>
            <p:nvPr>
              <p:custDataLst>
                <p:tags r:id="rId26"/>
              </p:custDataLst>
            </p:nvPr>
          </p:nvSpPr>
          <p:spPr>
            <a:xfrm>
              <a:off x="5052377" y="6472260"/>
              <a:ext cx="150653" cy="250982"/>
            </a:xfrm>
            <a:custGeom>
              <a:avLst/>
              <a:gdLst/>
              <a:ahLst/>
              <a:cxnLst/>
              <a:rect l="0" t="0" r="0" b="0"/>
              <a:pathLst>
                <a:path w="150653" h="250982">
                  <a:moveTo>
                    <a:pt x="33973" y="61890"/>
                  </a:moveTo>
                  <a:lnTo>
                    <a:pt x="33973" y="61890"/>
                  </a:lnTo>
                  <a:lnTo>
                    <a:pt x="30602" y="58519"/>
                  </a:lnTo>
                  <a:lnTo>
                    <a:pt x="28947" y="54982"/>
                  </a:lnTo>
                  <a:lnTo>
                    <a:pt x="27645" y="36459"/>
                  </a:lnTo>
                  <a:lnTo>
                    <a:pt x="31000" y="25270"/>
                  </a:lnTo>
                  <a:lnTo>
                    <a:pt x="43205" y="13018"/>
                  </a:lnTo>
                  <a:lnTo>
                    <a:pt x="63598" y="3821"/>
                  </a:lnTo>
                  <a:lnTo>
                    <a:pt x="87514" y="0"/>
                  </a:lnTo>
                  <a:lnTo>
                    <a:pt x="102219" y="2868"/>
                  </a:lnTo>
                  <a:lnTo>
                    <a:pt x="128906" y="16208"/>
                  </a:lnTo>
                  <a:lnTo>
                    <a:pt x="133245" y="21558"/>
                  </a:lnTo>
                  <a:lnTo>
                    <a:pt x="138066" y="35027"/>
                  </a:lnTo>
                  <a:lnTo>
                    <a:pt x="137409" y="58478"/>
                  </a:lnTo>
                  <a:lnTo>
                    <a:pt x="128863" y="73073"/>
                  </a:lnTo>
                  <a:lnTo>
                    <a:pt x="103752" y="96318"/>
                  </a:lnTo>
                  <a:lnTo>
                    <a:pt x="92972" y="101885"/>
                  </a:lnTo>
                  <a:lnTo>
                    <a:pt x="79275" y="106080"/>
                  </a:lnTo>
                  <a:lnTo>
                    <a:pt x="120508" y="115171"/>
                  </a:lnTo>
                  <a:lnTo>
                    <a:pt x="141222" y="124636"/>
                  </a:lnTo>
                  <a:lnTo>
                    <a:pt x="145689" y="129121"/>
                  </a:lnTo>
                  <a:lnTo>
                    <a:pt x="150652" y="139748"/>
                  </a:lnTo>
                  <a:lnTo>
                    <a:pt x="149095" y="155290"/>
                  </a:lnTo>
                  <a:lnTo>
                    <a:pt x="142288" y="173251"/>
                  </a:lnTo>
                  <a:lnTo>
                    <a:pt x="129856" y="190641"/>
                  </a:lnTo>
                  <a:lnTo>
                    <a:pt x="89444" y="219025"/>
                  </a:lnTo>
                  <a:lnTo>
                    <a:pt x="48641" y="237072"/>
                  </a:lnTo>
                  <a:lnTo>
                    <a:pt x="3572" y="250278"/>
                  </a:lnTo>
                  <a:lnTo>
                    <a:pt x="1005" y="250981"/>
                  </a:lnTo>
                  <a:lnTo>
                    <a:pt x="0" y="250040"/>
                  </a:lnTo>
                  <a:lnTo>
                    <a:pt x="36" y="248001"/>
                  </a:lnTo>
                  <a:lnTo>
                    <a:pt x="2223" y="239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354"/>
            <p:cNvSpPr/>
            <p:nvPr>
              <p:custDataLst>
                <p:tags r:id="rId27"/>
              </p:custDataLst>
            </p:nvPr>
          </p:nvSpPr>
          <p:spPr>
            <a:xfrm>
              <a:off x="5226050" y="6432550"/>
              <a:ext cx="119436" cy="330201"/>
            </a:xfrm>
            <a:custGeom>
              <a:avLst/>
              <a:gdLst/>
              <a:ahLst/>
              <a:cxnLst/>
              <a:rect l="0" t="0" r="0" b="0"/>
              <a:pathLst>
                <a:path w="119436" h="330201">
                  <a:moveTo>
                    <a:pt x="25400" y="0"/>
                  </a:moveTo>
                  <a:lnTo>
                    <a:pt x="25400" y="0"/>
                  </a:lnTo>
                  <a:lnTo>
                    <a:pt x="57907" y="18017"/>
                  </a:lnTo>
                  <a:lnTo>
                    <a:pt x="85440" y="44458"/>
                  </a:lnTo>
                  <a:lnTo>
                    <a:pt x="103119" y="69383"/>
                  </a:lnTo>
                  <a:lnTo>
                    <a:pt x="114740" y="100686"/>
                  </a:lnTo>
                  <a:lnTo>
                    <a:pt x="119435" y="137177"/>
                  </a:lnTo>
                  <a:lnTo>
                    <a:pt x="114465" y="179266"/>
                  </a:lnTo>
                  <a:lnTo>
                    <a:pt x="103320" y="220079"/>
                  </a:lnTo>
                  <a:lnTo>
                    <a:pt x="86842" y="257269"/>
                  </a:lnTo>
                  <a:lnTo>
                    <a:pt x="50504" y="29918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355"/>
            <p:cNvSpPr/>
            <p:nvPr>
              <p:custDataLst>
                <p:tags r:id="rId28"/>
              </p:custDataLst>
            </p:nvPr>
          </p:nvSpPr>
          <p:spPr>
            <a:xfrm>
              <a:off x="5505450" y="6565899"/>
              <a:ext cx="190501" cy="2"/>
            </a:xfrm>
            <a:custGeom>
              <a:avLst/>
              <a:gdLst/>
              <a:ahLst/>
              <a:cxnLst/>
              <a:rect l="0" t="0" r="0" b="0"/>
              <a:pathLst>
                <a:path w="190501" h="2">
                  <a:moveTo>
                    <a:pt x="0" y="1"/>
                  </a:moveTo>
                  <a:lnTo>
                    <a:pt x="0" y="1"/>
                  </a:lnTo>
                  <a:lnTo>
                    <a:pt x="37350" y="0"/>
                  </a:lnTo>
                  <a:lnTo>
                    <a:pt x="77153" y="0"/>
                  </a:lnTo>
                  <a:lnTo>
                    <a:pt x="123520" y="0"/>
                  </a:lnTo>
                  <a:lnTo>
                    <a:pt x="170370" y="0"/>
                  </a:lnTo>
                  <a:lnTo>
                    <a:pt x="190500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356"/>
            <p:cNvSpPr/>
            <p:nvPr>
              <p:custDataLst>
                <p:tags r:id="rId29"/>
              </p:custDataLst>
            </p:nvPr>
          </p:nvSpPr>
          <p:spPr>
            <a:xfrm>
              <a:off x="5499100" y="66484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2095" y="15679"/>
                  </a:lnTo>
                  <a:lnTo>
                    <a:pt x="83914" y="45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803"/>
          <p:cNvGrpSpPr/>
          <p:nvPr/>
        </p:nvGrpSpPr>
        <p:grpSpPr>
          <a:xfrm>
            <a:off x="6002798" y="6318183"/>
            <a:ext cx="1662414" cy="381068"/>
            <a:chOff x="6002798" y="6318183"/>
            <a:chExt cx="1662414" cy="381068"/>
          </a:xfrm>
        </p:grpSpPr>
        <p:sp>
          <p:nvSpPr>
            <p:cNvPr id="353" name="SMARTInkShape-4357"/>
            <p:cNvSpPr/>
            <p:nvPr>
              <p:custDataLst>
                <p:tags r:id="rId6"/>
              </p:custDataLst>
            </p:nvPr>
          </p:nvSpPr>
          <p:spPr>
            <a:xfrm>
              <a:off x="6002798" y="6318183"/>
              <a:ext cx="134497" cy="324954"/>
            </a:xfrm>
            <a:custGeom>
              <a:avLst/>
              <a:gdLst/>
              <a:ahLst/>
              <a:cxnLst/>
              <a:rect l="0" t="0" r="0" b="0"/>
              <a:pathLst>
                <a:path w="134497" h="324954">
                  <a:moveTo>
                    <a:pt x="10652" y="152467"/>
                  </a:moveTo>
                  <a:lnTo>
                    <a:pt x="10652" y="152467"/>
                  </a:lnTo>
                  <a:lnTo>
                    <a:pt x="12534" y="189817"/>
                  </a:lnTo>
                  <a:lnTo>
                    <a:pt x="17559" y="227738"/>
                  </a:lnTo>
                  <a:lnTo>
                    <a:pt x="21636" y="269078"/>
                  </a:lnTo>
                  <a:lnTo>
                    <a:pt x="18762" y="313952"/>
                  </a:lnTo>
                  <a:lnTo>
                    <a:pt x="17785" y="322545"/>
                  </a:lnTo>
                  <a:lnTo>
                    <a:pt x="16818" y="324413"/>
                  </a:lnTo>
                  <a:lnTo>
                    <a:pt x="15468" y="324953"/>
                  </a:lnTo>
                  <a:lnTo>
                    <a:pt x="13863" y="324607"/>
                  </a:lnTo>
                  <a:lnTo>
                    <a:pt x="4862" y="314008"/>
                  </a:lnTo>
                  <a:lnTo>
                    <a:pt x="0" y="273866"/>
                  </a:lnTo>
                  <a:lnTo>
                    <a:pt x="22" y="249627"/>
                  </a:lnTo>
                  <a:lnTo>
                    <a:pt x="744" y="220063"/>
                  </a:lnTo>
                  <a:lnTo>
                    <a:pt x="1930" y="186948"/>
                  </a:lnTo>
                  <a:lnTo>
                    <a:pt x="5543" y="155699"/>
                  </a:lnTo>
                  <a:lnTo>
                    <a:pt x="10773" y="125694"/>
                  </a:lnTo>
                  <a:lnTo>
                    <a:pt x="17083" y="96518"/>
                  </a:lnTo>
                  <a:lnTo>
                    <a:pt x="27856" y="56575"/>
                  </a:lnTo>
                  <a:lnTo>
                    <a:pt x="46270" y="14679"/>
                  </a:lnTo>
                  <a:lnTo>
                    <a:pt x="58703" y="4680"/>
                  </a:lnTo>
                  <a:lnTo>
                    <a:pt x="65969" y="1025"/>
                  </a:lnTo>
                  <a:lnTo>
                    <a:pt x="72930" y="0"/>
                  </a:lnTo>
                  <a:lnTo>
                    <a:pt x="86308" y="2625"/>
                  </a:lnTo>
                  <a:lnTo>
                    <a:pt x="109112" y="12035"/>
                  </a:lnTo>
                  <a:lnTo>
                    <a:pt x="121675" y="29140"/>
                  </a:lnTo>
                  <a:lnTo>
                    <a:pt x="130551" y="53205"/>
                  </a:lnTo>
                  <a:lnTo>
                    <a:pt x="134496" y="80364"/>
                  </a:lnTo>
                  <a:lnTo>
                    <a:pt x="126603" y="120049"/>
                  </a:lnTo>
                  <a:lnTo>
                    <a:pt x="114632" y="138295"/>
                  </a:lnTo>
                  <a:lnTo>
                    <a:pt x="99199" y="151107"/>
                  </a:lnTo>
                  <a:lnTo>
                    <a:pt x="80581" y="161506"/>
                  </a:lnTo>
                  <a:lnTo>
                    <a:pt x="62428" y="165186"/>
                  </a:lnTo>
                  <a:lnTo>
                    <a:pt x="29702" y="16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358"/>
            <p:cNvSpPr/>
            <p:nvPr>
              <p:custDataLst>
                <p:tags r:id="rId7"/>
              </p:custDataLst>
            </p:nvPr>
          </p:nvSpPr>
          <p:spPr>
            <a:xfrm>
              <a:off x="6102350" y="6477000"/>
              <a:ext cx="139701" cy="137593"/>
            </a:xfrm>
            <a:custGeom>
              <a:avLst/>
              <a:gdLst/>
              <a:ahLst/>
              <a:cxnLst/>
              <a:rect l="0" t="0" r="0" b="0"/>
              <a:pathLst>
                <a:path w="139701" h="137593">
                  <a:moveTo>
                    <a:pt x="0" y="63500"/>
                  </a:moveTo>
                  <a:lnTo>
                    <a:pt x="0" y="63500"/>
                  </a:lnTo>
                  <a:lnTo>
                    <a:pt x="5069" y="57724"/>
                  </a:lnTo>
                  <a:lnTo>
                    <a:pt x="8839" y="51290"/>
                  </a:lnTo>
                  <a:lnTo>
                    <a:pt x="16628" y="45609"/>
                  </a:lnTo>
                  <a:lnTo>
                    <a:pt x="21669" y="43105"/>
                  </a:lnTo>
                  <a:lnTo>
                    <a:pt x="31032" y="42205"/>
                  </a:lnTo>
                  <a:lnTo>
                    <a:pt x="40603" y="44863"/>
                  </a:lnTo>
                  <a:lnTo>
                    <a:pt x="51913" y="50749"/>
                  </a:lnTo>
                  <a:lnTo>
                    <a:pt x="62113" y="63712"/>
                  </a:lnTo>
                  <a:lnTo>
                    <a:pt x="69939" y="80528"/>
                  </a:lnTo>
                  <a:lnTo>
                    <a:pt x="73640" y="105156"/>
                  </a:lnTo>
                  <a:lnTo>
                    <a:pt x="70580" y="124761"/>
                  </a:lnTo>
                  <a:lnTo>
                    <a:pt x="67117" y="132590"/>
                  </a:lnTo>
                  <a:lnTo>
                    <a:pt x="63226" y="136539"/>
                  </a:lnTo>
                  <a:lnTo>
                    <a:pt x="61201" y="137592"/>
                  </a:lnTo>
                  <a:lnTo>
                    <a:pt x="59145" y="136884"/>
                  </a:lnTo>
                  <a:lnTo>
                    <a:pt x="54979" y="132334"/>
                  </a:lnTo>
                  <a:lnTo>
                    <a:pt x="52039" y="111725"/>
                  </a:lnTo>
                  <a:lnTo>
                    <a:pt x="64651" y="66422"/>
                  </a:lnTo>
                  <a:lnTo>
                    <a:pt x="89633" y="28539"/>
                  </a:lnTo>
                  <a:lnTo>
                    <a:pt x="107335" y="1433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359"/>
            <p:cNvSpPr/>
            <p:nvPr>
              <p:custDataLst>
                <p:tags r:id="rId8"/>
              </p:custDataLst>
            </p:nvPr>
          </p:nvSpPr>
          <p:spPr>
            <a:xfrm>
              <a:off x="6336108" y="6375399"/>
              <a:ext cx="90093" cy="273052"/>
            </a:xfrm>
            <a:custGeom>
              <a:avLst/>
              <a:gdLst/>
              <a:ahLst/>
              <a:cxnLst/>
              <a:rect l="0" t="0" r="0" b="0"/>
              <a:pathLst>
                <a:path w="90093" h="273052">
                  <a:moveTo>
                    <a:pt x="90092" y="1"/>
                  </a:moveTo>
                  <a:lnTo>
                    <a:pt x="90092" y="1"/>
                  </a:lnTo>
                  <a:lnTo>
                    <a:pt x="86721" y="0"/>
                  </a:lnTo>
                  <a:lnTo>
                    <a:pt x="77883" y="3372"/>
                  </a:lnTo>
                  <a:lnTo>
                    <a:pt x="62955" y="15581"/>
                  </a:lnTo>
                  <a:lnTo>
                    <a:pt x="42608" y="55995"/>
                  </a:lnTo>
                  <a:lnTo>
                    <a:pt x="28536" y="87681"/>
                  </a:lnTo>
                  <a:lnTo>
                    <a:pt x="16637" y="122931"/>
                  </a:lnTo>
                  <a:lnTo>
                    <a:pt x="7351" y="159058"/>
                  </a:lnTo>
                  <a:lnTo>
                    <a:pt x="871" y="193930"/>
                  </a:lnTo>
                  <a:lnTo>
                    <a:pt x="0" y="238553"/>
                  </a:lnTo>
                  <a:lnTo>
                    <a:pt x="4425" y="257953"/>
                  </a:lnTo>
                  <a:lnTo>
                    <a:pt x="7581" y="265103"/>
                  </a:lnTo>
                  <a:lnTo>
                    <a:pt x="11801" y="269163"/>
                  </a:lnTo>
                  <a:lnTo>
                    <a:pt x="32942" y="273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360"/>
            <p:cNvSpPr/>
            <p:nvPr>
              <p:custDataLst>
                <p:tags r:id="rId9"/>
              </p:custDataLst>
            </p:nvPr>
          </p:nvSpPr>
          <p:spPr>
            <a:xfrm>
              <a:off x="6471042" y="6397340"/>
              <a:ext cx="107559" cy="244761"/>
            </a:xfrm>
            <a:custGeom>
              <a:avLst/>
              <a:gdLst/>
              <a:ahLst/>
              <a:cxnLst/>
              <a:rect l="0" t="0" r="0" b="0"/>
              <a:pathLst>
                <a:path w="107559" h="244761">
                  <a:moveTo>
                    <a:pt x="37708" y="47910"/>
                  </a:moveTo>
                  <a:lnTo>
                    <a:pt x="37708" y="47910"/>
                  </a:lnTo>
                  <a:lnTo>
                    <a:pt x="34337" y="47910"/>
                  </a:lnTo>
                  <a:lnTo>
                    <a:pt x="33344" y="49321"/>
                  </a:lnTo>
                  <a:lnTo>
                    <a:pt x="31946" y="59460"/>
                  </a:lnTo>
                  <a:lnTo>
                    <a:pt x="28064" y="105553"/>
                  </a:lnTo>
                  <a:lnTo>
                    <a:pt x="19171" y="150048"/>
                  </a:lnTo>
                  <a:lnTo>
                    <a:pt x="10970" y="188867"/>
                  </a:lnTo>
                  <a:lnTo>
                    <a:pt x="931" y="227293"/>
                  </a:lnTo>
                  <a:lnTo>
                    <a:pt x="490" y="228177"/>
                  </a:lnTo>
                  <a:lnTo>
                    <a:pt x="196" y="228059"/>
                  </a:lnTo>
                  <a:lnTo>
                    <a:pt x="0" y="227276"/>
                  </a:lnTo>
                  <a:lnTo>
                    <a:pt x="9824" y="185593"/>
                  </a:lnTo>
                  <a:lnTo>
                    <a:pt x="17318" y="140382"/>
                  </a:lnTo>
                  <a:lnTo>
                    <a:pt x="29116" y="93007"/>
                  </a:lnTo>
                  <a:lnTo>
                    <a:pt x="42356" y="51725"/>
                  </a:lnTo>
                  <a:lnTo>
                    <a:pt x="63468" y="6863"/>
                  </a:lnTo>
                  <a:lnTo>
                    <a:pt x="66875" y="3612"/>
                  </a:lnTo>
                  <a:lnTo>
                    <a:pt x="74425" y="0"/>
                  </a:lnTo>
                  <a:lnTo>
                    <a:pt x="77708" y="1153"/>
                  </a:lnTo>
                  <a:lnTo>
                    <a:pt x="83237" y="8078"/>
                  </a:lnTo>
                  <a:lnTo>
                    <a:pt x="93688" y="33992"/>
                  </a:lnTo>
                  <a:lnTo>
                    <a:pt x="98980" y="78593"/>
                  </a:lnTo>
                  <a:lnTo>
                    <a:pt x="100218" y="113758"/>
                  </a:lnTo>
                  <a:lnTo>
                    <a:pt x="101473" y="148437"/>
                  </a:lnTo>
                  <a:lnTo>
                    <a:pt x="105441" y="191055"/>
                  </a:lnTo>
                  <a:lnTo>
                    <a:pt x="107372" y="238152"/>
                  </a:lnTo>
                  <a:lnTo>
                    <a:pt x="107558" y="24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361"/>
            <p:cNvSpPr/>
            <p:nvPr>
              <p:custDataLst>
                <p:tags r:id="rId10"/>
              </p:custDataLst>
            </p:nvPr>
          </p:nvSpPr>
          <p:spPr>
            <a:xfrm>
              <a:off x="6470650" y="65278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0494" y="3205"/>
                  </a:lnTo>
                  <a:lnTo>
                    <a:pt x="68678" y="353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362"/>
            <p:cNvSpPr/>
            <p:nvPr>
              <p:custDataLst>
                <p:tags r:id="rId11"/>
              </p:custDataLst>
            </p:nvPr>
          </p:nvSpPr>
          <p:spPr>
            <a:xfrm>
              <a:off x="6597650" y="6356349"/>
              <a:ext cx="112737" cy="273052"/>
            </a:xfrm>
            <a:custGeom>
              <a:avLst/>
              <a:gdLst/>
              <a:ahLst/>
              <a:cxnLst/>
              <a:rect l="0" t="0" r="0" b="0"/>
              <a:pathLst>
                <a:path w="112737" h="273052">
                  <a:moveTo>
                    <a:pt x="0" y="1"/>
                  </a:moveTo>
                  <a:lnTo>
                    <a:pt x="0" y="1"/>
                  </a:lnTo>
                  <a:lnTo>
                    <a:pt x="10113" y="0"/>
                  </a:lnTo>
                  <a:lnTo>
                    <a:pt x="29886" y="6743"/>
                  </a:lnTo>
                  <a:lnTo>
                    <a:pt x="60361" y="27790"/>
                  </a:lnTo>
                  <a:lnTo>
                    <a:pt x="92830" y="66482"/>
                  </a:lnTo>
                  <a:lnTo>
                    <a:pt x="111309" y="113695"/>
                  </a:lnTo>
                  <a:lnTo>
                    <a:pt x="112736" y="146722"/>
                  </a:lnTo>
                  <a:lnTo>
                    <a:pt x="105604" y="193286"/>
                  </a:lnTo>
                  <a:lnTo>
                    <a:pt x="94555" y="232014"/>
                  </a:lnTo>
                  <a:lnTo>
                    <a:pt x="85769" y="251989"/>
                  </a:lnTo>
                  <a:lnTo>
                    <a:pt x="63500" y="273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363"/>
            <p:cNvSpPr/>
            <p:nvPr>
              <p:custDataLst>
                <p:tags r:id="rId12"/>
              </p:custDataLst>
            </p:nvPr>
          </p:nvSpPr>
          <p:spPr>
            <a:xfrm>
              <a:off x="6800850" y="6591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364"/>
            <p:cNvSpPr/>
            <p:nvPr>
              <p:custDataLst>
                <p:tags r:id="rId13"/>
              </p:custDataLst>
            </p:nvPr>
          </p:nvSpPr>
          <p:spPr>
            <a:xfrm>
              <a:off x="6934200" y="6344755"/>
              <a:ext cx="131756" cy="281967"/>
            </a:xfrm>
            <a:custGeom>
              <a:avLst/>
              <a:gdLst/>
              <a:ahLst/>
              <a:cxnLst/>
              <a:rect l="0" t="0" r="0" b="0"/>
              <a:pathLst>
                <a:path w="131756" h="281967">
                  <a:moveTo>
                    <a:pt x="63500" y="100495"/>
                  </a:moveTo>
                  <a:lnTo>
                    <a:pt x="63500" y="100495"/>
                  </a:lnTo>
                  <a:lnTo>
                    <a:pt x="66870" y="103866"/>
                  </a:lnTo>
                  <a:lnTo>
                    <a:pt x="68967" y="116075"/>
                  </a:lnTo>
                  <a:lnTo>
                    <a:pt x="66017" y="155078"/>
                  </a:lnTo>
                  <a:lnTo>
                    <a:pt x="68400" y="195376"/>
                  </a:lnTo>
                  <a:lnTo>
                    <a:pt x="69421" y="236480"/>
                  </a:lnTo>
                  <a:lnTo>
                    <a:pt x="67883" y="271081"/>
                  </a:lnTo>
                  <a:lnTo>
                    <a:pt x="64365" y="281966"/>
                  </a:lnTo>
                  <a:lnTo>
                    <a:pt x="64077" y="281448"/>
                  </a:lnTo>
                  <a:lnTo>
                    <a:pt x="63575" y="246508"/>
                  </a:lnTo>
                  <a:lnTo>
                    <a:pt x="63533" y="206076"/>
                  </a:lnTo>
                  <a:lnTo>
                    <a:pt x="63522" y="181465"/>
                  </a:lnTo>
                  <a:lnTo>
                    <a:pt x="65631" y="154475"/>
                  </a:lnTo>
                  <a:lnTo>
                    <a:pt x="69154" y="125899"/>
                  </a:lnTo>
                  <a:lnTo>
                    <a:pt x="73619" y="96264"/>
                  </a:lnTo>
                  <a:lnTo>
                    <a:pt x="80463" y="53929"/>
                  </a:lnTo>
                  <a:lnTo>
                    <a:pt x="90604" y="11490"/>
                  </a:lnTo>
                  <a:lnTo>
                    <a:pt x="95066" y="4493"/>
                  </a:lnTo>
                  <a:lnTo>
                    <a:pt x="97244" y="2627"/>
                  </a:lnTo>
                  <a:lnTo>
                    <a:pt x="103428" y="553"/>
                  </a:lnTo>
                  <a:lnTo>
                    <a:pt x="107052" y="0"/>
                  </a:lnTo>
                  <a:lnTo>
                    <a:pt x="110879" y="1748"/>
                  </a:lnTo>
                  <a:lnTo>
                    <a:pt x="118894" y="9335"/>
                  </a:lnTo>
                  <a:lnTo>
                    <a:pt x="127969" y="35620"/>
                  </a:lnTo>
                  <a:lnTo>
                    <a:pt x="131755" y="70219"/>
                  </a:lnTo>
                  <a:lnTo>
                    <a:pt x="126997" y="92919"/>
                  </a:lnTo>
                  <a:lnTo>
                    <a:pt x="112417" y="121769"/>
                  </a:lnTo>
                  <a:lnTo>
                    <a:pt x="106694" y="129494"/>
                  </a:lnTo>
                  <a:lnTo>
                    <a:pt x="90929" y="139960"/>
                  </a:lnTo>
                  <a:lnTo>
                    <a:pt x="71458" y="145551"/>
                  </a:lnTo>
                  <a:lnTo>
                    <a:pt x="38105" y="144027"/>
                  </a:lnTo>
                  <a:lnTo>
                    <a:pt x="0" y="132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365"/>
            <p:cNvSpPr/>
            <p:nvPr>
              <p:custDataLst>
                <p:tags r:id="rId14"/>
              </p:custDataLst>
            </p:nvPr>
          </p:nvSpPr>
          <p:spPr>
            <a:xfrm>
              <a:off x="7042150" y="6451600"/>
              <a:ext cx="114301" cy="161952"/>
            </a:xfrm>
            <a:custGeom>
              <a:avLst/>
              <a:gdLst/>
              <a:ahLst/>
              <a:cxnLst/>
              <a:rect l="0" t="0" r="0" b="0"/>
              <a:pathLst>
                <a:path w="114301" h="161952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5069" y="42072"/>
                  </a:lnTo>
                  <a:lnTo>
                    <a:pt x="8838" y="39865"/>
                  </a:lnTo>
                  <a:lnTo>
                    <a:pt x="21668" y="38623"/>
                  </a:lnTo>
                  <a:lnTo>
                    <a:pt x="32913" y="42095"/>
                  </a:lnTo>
                  <a:lnTo>
                    <a:pt x="38876" y="44997"/>
                  </a:lnTo>
                  <a:lnTo>
                    <a:pt x="47382" y="57628"/>
                  </a:lnTo>
                  <a:lnTo>
                    <a:pt x="52808" y="75707"/>
                  </a:lnTo>
                  <a:lnTo>
                    <a:pt x="56293" y="119925"/>
                  </a:lnTo>
                  <a:lnTo>
                    <a:pt x="55014" y="146541"/>
                  </a:lnTo>
                  <a:lnTo>
                    <a:pt x="51967" y="156852"/>
                  </a:lnTo>
                  <a:lnTo>
                    <a:pt x="50167" y="159601"/>
                  </a:lnTo>
                  <a:lnTo>
                    <a:pt x="48261" y="161434"/>
                  </a:lnTo>
                  <a:lnTo>
                    <a:pt x="46991" y="161951"/>
                  </a:lnTo>
                  <a:lnTo>
                    <a:pt x="46144" y="161589"/>
                  </a:lnTo>
                  <a:lnTo>
                    <a:pt x="45579" y="160643"/>
                  </a:lnTo>
                  <a:lnTo>
                    <a:pt x="51526" y="115488"/>
                  </a:lnTo>
                  <a:lnTo>
                    <a:pt x="62177" y="78609"/>
                  </a:lnTo>
                  <a:lnTo>
                    <a:pt x="77022" y="462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366"/>
            <p:cNvSpPr/>
            <p:nvPr>
              <p:custDataLst>
                <p:tags r:id="rId15"/>
              </p:custDataLst>
            </p:nvPr>
          </p:nvSpPr>
          <p:spPr>
            <a:xfrm>
              <a:off x="7267170" y="6360735"/>
              <a:ext cx="73431" cy="255966"/>
            </a:xfrm>
            <a:custGeom>
              <a:avLst/>
              <a:gdLst/>
              <a:ahLst/>
              <a:cxnLst/>
              <a:rect l="0" t="0" r="0" b="0"/>
              <a:pathLst>
                <a:path w="73431" h="255966">
                  <a:moveTo>
                    <a:pt x="73430" y="21015"/>
                  </a:moveTo>
                  <a:lnTo>
                    <a:pt x="73430" y="21015"/>
                  </a:lnTo>
                  <a:lnTo>
                    <a:pt x="73430" y="14273"/>
                  </a:lnTo>
                  <a:lnTo>
                    <a:pt x="71548" y="9082"/>
                  </a:lnTo>
                  <a:lnTo>
                    <a:pt x="70059" y="6710"/>
                  </a:lnTo>
                  <a:lnTo>
                    <a:pt x="61220" y="0"/>
                  </a:lnTo>
                  <a:lnTo>
                    <a:pt x="56823" y="655"/>
                  </a:lnTo>
                  <a:lnTo>
                    <a:pt x="46293" y="7027"/>
                  </a:lnTo>
                  <a:lnTo>
                    <a:pt x="25094" y="35999"/>
                  </a:lnTo>
                  <a:lnTo>
                    <a:pt x="7681" y="82604"/>
                  </a:lnTo>
                  <a:lnTo>
                    <a:pt x="1875" y="118239"/>
                  </a:lnTo>
                  <a:lnTo>
                    <a:pt x="0" y="153831"/>
                  </a:lnTo>
                  <a:lnTo>
                    <a:pt x="3616" y="199519"/>
                  </a:lnTo>
                  <a:lnTo>
                    <a:pt x="13311" y="230460"/>
                  </a:lnTo>
                  <a:lnTo>
                    <a:pt x="28980" y="255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367"/>
            <p:cNvSpPr/>
            <p:nvPr>
              <p:custDataLst>
                <p:tags r:id="rId16"/>
              </p:custDataLst>
            </p:nvPr>
          </p:nvSpPr>
          <p:spPr>
            <a:xfrm>
              <a:off x="7413429" y="6413500"/>
              <a:ext cx="6121" cy="195433"/>
            </a:xfrm>
            <a:custGeom>
              <a:avLst/>
              <a:gdLst/>
              <a:ahLst/>
              <a:cxnLst/>
              <a:rect l="0" t="0" r="0" b="0"/>
              <a:pathLst>
                <a:path w="6121" h="195433">
                  <a:moveTo>
                    <a:pt x="3371" y="0"/>
                  </a:moveTo>
                  <a:lnTo>
                    <a:pt x="3371" y="0"/>
                  </a:lnTo>
                  <a:lnTo>
                    <a:pt x="0" y="36628"/>
                  </a:lnTo>
                  <a:lnTo>
                    <a:pt x="226" y="66844"/>
                  </a:lnTo>
                  <a:lnTo>
                    <a:pt x="2679" y="102381"/>
                  </a:lnTo>
                  <a:lnTo>
                    <a:pt x="6120" y="136989"/>
                  </a:lnTo>
                  <a:lnTo>
                    <a:pt x="4646" y="182804"/>
                  </a:lnTo>
                  <a:lnTo>
                    <a:pt x="3748" y="195432"/>
                  </a:lnTo>
                  <a:lnTo>
                    <a:pt x="3623" y="195199"/>
                  </a:lnTo>
                  <a:lnTo>
                    <a:pt x="3371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368"/>
            <p:cNvSpPr/>
            <p:nvPr>
              <p:custDataLst>
                <p:tags r:id="rId17"/>
              </p:custDataLst>
            </p:nvPr>
          </p:nvSpPr>
          <p:spPr>
            <a:xfrm>
              <a:off x="7397750" y="6390486"/>
              <a:ext cx="114851" cy="242188"/>
            </a:xfrm>
            <a:custGeom>
              <a:avLst/>
              <a:gdLst/>
              <a:ahLst/>
              <a:cxnLst/>
              <a:rect l="0" t="0" r="0" b="0"/>
              <a:pathLst>
                <a:path w="114851" h="242188">
                  <a:moveTo>
                    <a:pt x="6350" y="42064"/>
                  </a:moveTo>
                  <a:lnTo>
                    <a:pt x="6350" y="42064"/>
                  </a:lnTo>
                  <a:lnTo>
                    <a:pt x="14228" y="14640"/>
                  </a:lnTo>
                  <a:lnTo>
                    <a:pt x="22551" y="6121"/>
                  </a:lnTo>
                  <a:lnTo>
                    <a:pt x="35187" y="1395"/>
                  </a:lnTo>
                  <a:lnTo>
                    <a:pt x="50916" y="0"/>
                  </a:lnTo>
                  <a:lnTo>
                    <a:pt x="78900" y="3887"/>
                  </a:lnTo>
                  <a:lnTo>
                    <a:pt x="103262" y="13662"/>
                  </a:lnTo>
                  <a:lnTo>
                    <a:pt x="112452" y="21444"/>
                  </a:lnTo>
                  <a:lnTo>
                    <a:pt x="114479" y="26201"/>
                  </a:lnTo>
                  <a:lnTo>
                    <a:pt x="114850" y="37130"/>
                  </a:lnTo>
                  <a:lnTo>
                    <a:pt x="104349" y="58555"/>
                  </a:lnTo>
                  <a:lnTo>
                    <a:pt x="66286" y="105988"/>
                  </a:lnTo>
                  <a:lnTo>
                    <a:pt x="66063" y="107964"/>
                  </a:lnTo>
                  <a:lnTo>
                    <a:pt x="66620" y="109280"/>
                  </a:lnTo>
                  <a:lnTo>
                    <a:pt x="96930" y="139005"/>
                  </a:lnTo>
                  <a:lnTo>
                    <a:pt x="108056" y="163607"/>
                  </a:lnTo>
                  <a:lnTo>
                    <a:pt x="112450" y="193238"/>
                  </a:lnTo>
                  <a:lnTo>
                    <a:pt x="109715" y="210147"/>
                  </a:lnTo>
                  <a:lnTo>
                    <a:pt x="107010" y="217619"/>
                  </a:lnTo>
                  <a:lnTo>
                    <a:pt x="94597" y="229684"/>
                  </a:lnTo>
                  <a:lnTo>
                    <a:pt x="78026" y="238340"/>
                  </a:lnTo>
                  <a:lnTo>
                    <a:pt x="61254" y="242187"/>
                  </a:lnTo>
                  <a:lnTo>
                    <a:pt x="42511" y="238251"/>
                  </a:lnTo>
                  <a:lnTo>
                    <a:pt x="24538" y="229447"/>
                  </a:lnTo>
                  <a:lnTo>
                    <a:pt x="11847" y="218479"/>
                  </a:lnTo>
                  <a:lnTo>
                    <a:pt x="5266" y="206549"/>
                  </a:lnTo>
                  <a:lnTo>
                    <a:pt x="0" y="188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369"/>
            <p:cNvSpPr/>
            <p:nvPr>
              <p:custDataLst>
                <p:tags r:id="rId18"/>
              </p:custDataLst>
            </p:nvPr>
          </p:nvSpPr>
          <p:spPr>
            <a:xfrm>
              <a:off x="7575550" y="6356350"/>
              <a:ext cx="89662" cy="342901"/>
            </a:xfrm>
            <a:custGeom>
              <a:avLst/>
              <a:gdLst/>
              <a:ahLst/>
              <a:cxnLst/>
              <a:rect l="0" t="0" r="0" b="0"/>
              <a:pathLst>
                <a:path w="89662" h="342901">
                  <a:moveTo>
                    <a:pt x="19050" y="0"/>
                  </a:moveTo>
                  <a:lnTo>
                    <a:pt x="19050" y="0"/>
                  </a:lnTo>
                  <a:lnTo>
                    <a:pt x="42646" y="13483"/>
                  </a:lnTo>
                  <a:lnTo>
                    <a:pt x="70804" y="52208"/>
                  </a:lnTo>
                  <a:lnTo>
                    <a:pt x="82738" y="95406"/>
                  </a:lnTo>
                  <a:lnTo>
                    <a:pt x="86909" y="120753"/>
                  </a:lnTo>
                  <a:lnTo>
                    <a:pt x="88984" y="146118"/>
                  </a:lnTo>
                  <a:lnTo>
                    <a:pt x="89661" y="171496"/>
                  </a:lnTo>
                  <a:lnTo>
                    <a:pt x="89408" y="196880"/>
                  </a:lnTo>
                  <a:lnTo>
                    <a:pt x="81599" y="242019"/>
                  </a:lnTo>
                  <a:lnTo>
                    <a:pt x="75566" y="262946"/>
                  </a:lnTo>
                  <a:lnTo>
                    <a:pt x="50047" y="29748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7" name="Slide Number Placeholder 3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1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42">
            <p14:nvContentPartPr>
              <p14:cNvPr id="2" name="Ink 1"/>
              <p14:cNvContentPartPr/>
              <p14:nvPr/>
            </p14:nvContentPartPr>
            <p14:xfrm>
              <a:off x="2006640" y="39942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43" cstate="print"/>
              <a:stretch>
                <a:fillRect/>
              </a:stretch>
            </p:blipFill>
            <p:spPr>
              <a:xfrm>
                <a:off x="1997280" y="39848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75" name="Slide Number Placeholder 2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6" name="SMARTInkShape-4610"/>
          <p:cNvSpPr/>
          <p:nvPr>
            <p:custDataLst>
              <p:tags r:id="rId1"/>
            </p:custDataLst>
          </p:nvPr>
        </p:nvSpPr>
        <p:spPr>
          <a:xfrm>
            <a:off x="10102850" y="5638800"/>
            <a:ext cx="11938" cy="171451"/>
          </a:xfrm>
          <a:custGeom>
            <a:avLst/>
            <a:gdLst/>
            <a:ahLst/>
            <a:cxnLst/>
            <a:rect l="0" t="0" r="0" b="0"/>
            <a:pathLst>
              <a:path w="11938" h="17145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6907" y="5644"/>
                </a:lnTo>
                <a:lnTo>
                  <a:pt x="8839" y="10113"/>
                </a:lnTo>
                <a:lnTo>
                  <a:pt x="11937" y="47702"/>
                </a:lnTo>
                <a:lnTo>
                  <a:pt x="11767" y="84219"/>
                </a:lnTo>
                <a:lnTo>
                  <a:pt x="8268" y="124594"/>
                </a:lnTo>
                <a:lnTo>
                  <a:pt x="6350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SMARTInkShape-Group845"/>
          <p:cNvGrpSpPr/>
          <p:nvPr/>
        </p:nvGrpSpPr>
        <p:grpSpPr>
          <a:xfrm>
            <a:off x="9575800" y="5791200"/>
            <a:ext cx="622301" cy="431801"/>
            <a:chOff x="9575800" y="5791200"/>
            <a:chExt cx="622301" cy="431801"/>
          </a:xfrm>
        </p:grpSpPr>
        <p:sp>
          <p:nvSpPr>
            <p:cNvPr id="277" name="SMARTInkShape-4611"/>
            <p:cNvSpPr/>
            <p:nvPr>
              <p:custDataLst>
                <p:tags r:id="rId237"/>
              </p:custDataLst>
            </p:nvPr>
          </p:nvSpPr>
          <p:spPr>
            <a:xfrm>
              <a:off x="9575800" y="57912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45465" y="8839"/>
                  </a:lnTo>
                  <a:lnTo>
                    <a:pt x="92964" y="8185"/>
                  </a:lnTo>
                  <a:lnTo>
                    <a:pt x="137141" y="10265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612"/>
            <p:cNvSpPr/>
            <p:nvPr>
              <p:custDataLst>
                <p:tags r:id="rId238"/>
              </p:custDataLst>
            </p:nvPr>
          </p:nvSpPr>
          <p:spPr>
            <a:xfrm>
              <a:off x="9594850" y="58737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8724" y="12700"/>
                  </a:lnTo>
                  <a:lnTo>
                    <a:pt x="75288" y="9329"/>
                  </a:lnTo>
                  <a:lnTo>
                    <a:pt x="120772" y="38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613"/>
            <p:cNvSpPr/>
            <p:nvPr>
              <p:custDataLst>
                <p:tags r:id="rId239"/>
              </p:custDataLst>
            </p:nvPr>
          </p:nvSpPr>
          <p:spPr>
            <a:xfrm>
              <a:off x="9970383" y="5855091"/>
              <a:ext cx="227718" cy="5960"/>
            </a:xfrm>
            <a:custGeom>
              <a:avLst/>
              <a:gdLst/>
              <a:ahLst/>
              <a:cxnLst/>
              <a:rect l="0" t="0" r="0" b="0"/>
              <a:pathLst>
                <a:path w="227718" h="5960">
                  <a:moveTo>
                    <a:pt x="5467" y="5959"/>
                  </a:moveTo>
                  <a:lnTo>
                    <a:pt x="5467" y="5959"/>
                  </a:lnTo>
                  <a:lnTo>
                    <a:pt x="0" y="5957"/>
                  </a:lnTo>
                  <a:lnTo>
                    <a:pt x="35824" y="2588"/>
                  </a:lnTo>
                  <a:lnTo>
                    <a:pt x="80548" y="492"/>
                  </a:lnTo>
                  <a:lnTo>
                    <a:pt x="113860" y="0"/>
                  </a:lnTo>
                  <a:lnTo>
                    <a:pt x="160585" y="1607"/>
                  </a:lnTo>
                  <a:lnTo>
                    <a:pt x="207557" y="5099"/>
                  </a:lnTo>
                  <a:lnTo>
                    <a:pt x="227717" y="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614"/>
            <p:cNvSpPr/>
            <p:nvPr>
              <p:custDataLst>
                <p:tags r:id="rId240"/>
              </p:custDataLst>
            </p:nvPr>
          </p:nvSpPr>
          <p:spPr>
            <a:xfrm>
              <a:off x="10029306" y="5960332"/>
              <a:ext cx="98945" cy="262669"/>
            </a:xfrm>
            <a:custGeom>
              <a:avLst/>
              <a:gdLst/>
              <a:ahLst/>
              <a:cxnLst/>
              <a:rect l="0" t="0" r="0" b="0"/>
              <a:pathLst>
                <a:path w="98945" h="262669">
                  <a:moveTo>
                    <a:pt x="98944" y="59468"/>
                  </a:moveTo>
                  <a:lnTo>
                    <a:pt x="98944" y="59468"/>
                  </a:lnTo>
                  <a:lnTo>
                    <a:pt x="98944" y="52727"/>
                  </a:lnTo>
                  <a:lnTo>
                    <a:pt x="97063" y="47535"/>
                  </a:lnTo>
                  <a:lnTo>
                    <a:pt x="90105" y="35082"/>
                  </a:lnTo>
                  <a:lnTo>
                    <a:pt x="87388" y="19787"/>
                  </a:lnTo>
                  <a:lnTo>
                    <a:pt x="84889" y="15376"/>
                  </a:lnTo>
                  <a:lnTo>
                    <a:pt x="71967" y="5795"/>
                  </a:lnTo>
                  <a:lnTo>
                    <a:pt x="63199" y="806"/>
                  </a:lnTo>
                  <a:lnTo>
                    <a:pt x="50838" y="0"/>
                  </a:lnTo>
                  <a:lnTo>
                    <a:pt x="43589" y="772"/>
                  </a:lnTo>
                  <a:lnTo>
                    <a:pt x="29892" y="9157"/>
                  </a:lnTo>
                  <a:lnTo>
                    <a:pt x="7222" y="34165"/>
                  </a:lnTo>
                  <a:lnTo>
                    <a:pt x="1733" y="48692"/>
                  </a:lnTo>
                  <a:lnTo>
                    <a:pt x="0" y="63146"/>
                  </a:lnTo>
                  <a:lnTo>
                    <a:pt x="1582" y="74273"/>
                  </a:lnTo>
                  <a:lnTo>
                    <a:pt x="3698" y="77804"/>
                  </a:lnTo>
                  <a:lnTo>
                    <a:pt x="6519" y="80159"/>
                  </a:lnTo>
                  <a:lnTo>
                    <a:pt x="13415" y="82775"/>
                  </a:lnTo>
                  <a:lnTo>
                    <a:pt x="21185" y="83938"/>
                  </a:lnTo>
                  <a:lnTo>
                    <a:pt x="31223" y="78810"/>
                  </a:lnTo>
                  <a:lnTo>
                    <a:pt x="46894" y="64022"/>
                  </a:lnTo>
                  <a:lnTo>
                    <a:pt x="58592" y="46236"/>
                  </a:lnTo>
                  <a:lnTo>
                    <a:pt x="66689" y="23335"/>
                  </a:lnTo>
                  <a:lnTo>
                    <a:pt x="67043" y="28692"/>
                  </a:lnTo>
                  <a:lnTo>
                    <a:pt x="62801" y="64129"/>
                  </a:lnTo>
                  <a:lnTo>
                    <a:pt x="61423" y="103809"/>
                  </a:lnTo>
                  <a:lnTo>
                    <a:pt x="61015" y="146847"/>
                  </a:lnTo>
                  <a:lnTo>
                    <a:pt x="60896" y="189467"/>
                  </a:lnTo>
                  <a:lnTo>
                    <a:pt x="60853" y="234306"/>
                  </a:lnTo>
                  <a:lnTo>
                    <a:pt x="60141" y="250063"/>
                  </a:lnTo>
                  <a:lnTo>
                    <a:pt x="57474" y="257066"/>
                  </a:lnTo>
                  <a:lnTo>
                    <a:pt x="55775" y="258933"/>
                  </a:lnTo>
                  <a:lnTo>
                    <a:pt x="48144" y="26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846"/>
          <p:cNvGrpSpPr/>
          <p:nvPr/>
        </p:nvGrpSpPr>
        <p:grpSpPr>
          <a:xfrm>
            <a:off x="8940800" y="5620633"/>
            <a:ext cx="241301" cy="448240"/>
            <a:chOff x="8940800" y="5620633"/>
            <a:chExt cx="241301" cy="448240"/>
          </a:xfrm>
        </p:grpSpPr>
        <p:sp>
          <p:nvSpPr>
            <p:cNvPr id="282" name="SMARTInkShape-4615"/>
            <p:cNvSpPr/>
            <p:nvPr>
              <p:custDataLst>
                <p:tags r:id="rId234"/>
              </p:custDataLst>
            </p:nvPr>
          </p:nvSpPr>
          <p:spPr>
            <a:xfrm>
              <a:off x="9074150" y="5620633"/>
              <a:ext cx="17907" cy="183268"/>
            </a:xfrm>
            <a:custGeom>
              <a:avLst/>
              <a:gdLst/>
              <a:ahLst/>
              <a:cxnLst/>
              <a:rect l="0" t="0" r="0" b="0"/>
              <a:pathLst>
                <a:path w="17907" h="183268">
                  <a:moveTo>
                    <a:pt x="6350" y="5467"/>
                  </a:moveTo>
                  <a:lnTo>
                    <a:pt x="6350" y="5467"/>
                  </a:lnTo>
                  <a:lnTo>
                    <a:pt x="9720" y="2096"/>
                  </a:lnTo>
                  <a:lnTo>
                    <a:pt x="13257" y="441"/>
                  </a:lnTo>
                  <a:lnTo>
                    <a:pt x="15189" y="0"/>
                  </a:lnTo>
                  <a:lnTo>
                    <a:pt x="16476" y="411"/>
                  </a:lnTo>
                  <a:lnTo>
                    <a:pt x="17335" y="1390"/>
                  </a:lnTo>
                  <a:lnTo>
                    <a:pt x="17906" y="2749"/>
                  </a:lnTo>
                  <a:lnTo>
                    <a:pt x="17018" y="50317"/>
                  </a:lnTo>
                  <a:lnTo>
                    <a:pt x="12098" y="96367"/>
                  </a:lnTo>
                  <a:lnTo>
                    <a:pt x="6171" y="141997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616"/>
            <p:cNvSpPr/>
            <p:nvPr>
              <p:custDataLst>
                <p:tags r:id="rId235"/>
              </p:custDataLst>
            </p:nvPr>
          </p:nvSpPr>
          <p:spPr>
            <a:xfrm>
              <a:off x="8940800" y="582930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6350"/>
                  </a:moveTo>
                  <a:lnTo>
                    <a:pt x="0" y="6350"/>
                  </a:lnTo>
                  <a:lnTo>
                    <a:pt x="40398" y="5645"/>
                  </a:lnTo>
                  <a:lnTo>
                    <a:pt x="73222" y="2979"/>
                  </a:lnTo>
                  <a:lnTo>
                    <a:pt x="115094" y="1324"/>
                  </a:lnTo>
                  <a:lnTo>
                    <a:pt x="159808" y="588"/>
                  </a:lnTo>
                  <a:lnTo>
                    <a:pt x="200847" y="26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617"/>
            <p:cNvSpPr/>
            <p:nvPr>
              <p:custDataLst>
                <p:tags r:id="rId236"/>
              </p:custDataLst>
            </p:nvPr>
          </p:nvSpPr>
          <p:spPr>
            <a:xfrm>
              <a:off x="9086850" y="5892884"/>
              <a:ext cx="92495" cy="175989"/>
            </a:xfrm>
            <a:custGeom>
              <a:avLst/>
              <a:gdLst/>
              <a:ahLst/>
              <a:cxnLst/>
              <a:rect l="0" t="0" r="0" b="0"/>
              <a:pathLst>
                <a:path w="92495" h="175989">
                  <a:moveTo>
                    <a:pt x="6350" y="12616"/>
                  </a:moveTo>
                  <a:lnTo>
                    <a:pt x="6350" y="12616"/>
                  </a:lnTo>
                  <a:lnTo>
                    <a:pt x="6350" y="7149"/>
                  </a:lnTo>
                  <a:lnTo>
                    <a:pt x="9720" y="3156"/>
                  </a:lnTo>
                  <a:lnTo>
                    <a:pt x="17020" y="1357"/>
                  </a:lnTo>
                  <a:lnTo>
                    <a:pt x="54033" y="0"/>
                  </a:lnTo>
                  <a:lnTo>
                    <a:pt x="67437" y="3312"/>
                  </a:lnTo>
                  <a:lnTo>
                    <a:pt x="70357" y="5706"/>
                  </a:lnTo>
                  <a:lnTo>
                    <a:pt x="73604" y="12132"/>
                  </a:lnTo>
                  <a:lnTo>
                    <a:pt x="73165" y="19692"/>
                  </a:lnTo>
                  <a:lnTo>
                    <a:pt x="67070" y="33764"/>
                  </a:lnTo>
                  <a:lnTo>
                    <a:pt x="60147" y="43887"/>
                  </a:lnTo>
                  <a:lnTo>
                    <a:pt x="40944" y="60181"/>
                  </a:lnTo>
                  <a:lnTo>
                    <a:pt x="36306" y="61979"/>
                  </a:lnTo>
                  <a:lnTo>
                    <a:pt x="35492" y="63163"/>
                  </a:lnTo>
                  <a:lnTo>
                    <a:pt x="35655" y="64658"/>
                  </a:lnTo>
                  <a:lnTo>
                    <a:pt x="36471" y="66361"/>
                  </a:lnTo>
                  <a:lnTo>
                    <a:pt x="81306" y="106717"/>
                  </a:lnTo>
                  <a:lnTo>
                    <a:pt x="85952" y="111333"/>
                  </a:lnTo>
                  <a:lnTo>
                    <a:pt x="91118" y="122107"/>
                  </a:lnTo>
                  <a:lnTo>
                    <a:pt x="92494" y="127943"/>
                  </a:lnTo>
                  <a:lnTo>
                    <a:pt x="90262" y="140073"/>
                  </a:lnTo>
                  <a:lnTo>
                    <a:pt x="87693" y="146271"/>
                  </a:lnTo>
                  <a:lnTo>
                    <a:pt x="77309" y="156920"/>
                  </a:lnTo>
                  <a:lnTo>
                    <a:pt x="55597" y="168967"/>
                  </a:lnTo>
                  <a:lnTo>
                    <a:pt x="31290" y="175124"/>
                  </a:lnTo>
                  <a:lnTo>
                    <a:pt x="22976" y="175988"/>
                  </a:lnTo>
                  <a:lnTo>
                    <a:pt x="16728" y="175153"/>
                  </a:lnTo>
                  <a:lnTo>
                    <a:pt x="0" y="16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847"/>
          <p:cNvGrpSpPr/>
          <p:nvPr/>
        </p:nvGrpSpPr>
        <p:grpSpPr>
          <a:xfrm>
            <a:off x="8350250" y="5607311"/>
            <a:ext cx="342901" cy="461655"/>
            <a:chOff x="8350250" y="5607311"/>
            <a:chExt cx="342901" cy="461655"/>
          </a:xfrm>
        </p:grpSpPr>
        <p:sp>
          <p:nvSpPr>
            <p:cNvPr id="286" name="SMARTInkShape-4618"/>
            <p:cNvSpPr/>
            <p:nvPr>
              <p:custDataLst>
                <p:tags r:id="rId230"/>
              </p:custDataLst>
            </p:nvPr>
          </p:nvSpPr>
          <p:spPr>
            <a:xfrm>
              <a:off x="8464550" y="5607311"/>
              <a:ext cx="31751" cy="158490"/>
            </a:xfrm>
            <a:custGeom>
              <a:avLst/>
              <a:gdLst/>
              <a:ahLst/>
              <a:cxnLst/>
              <a:rect l="0" t="0" r="0" b="0"/>
              <a:pathLst>
                <a:path w="31751" h="1584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8" y="0"/>
                  </a:lnTo>
                  <a:lnTo>
                    <a:pt x="10126" y="1325"/>
                  </a:lnTo>
                  <a:lnTo>
                    <a:pt x="17543" y="41695"/>
                  </a:lnTo>
                  <a:lnTo>
                    <a:pt x="23639" y="87519"/>
                  </a:lnTo>
                  <a:lnTo>
                    <a:pt x="25874" y="134926"/>
                  </a:lnTo>
                  <a:lnTo>
                    <a:pt x="3175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619"/>
            <p:cNvSpPr/>
            <p:nvPr>
              <p:custDataLst>
                <p:tags r:id="rId231"/>
              </p:custDataLst>
            </p:nvPr>
          </p:nvSpPr>
          <p:spPr>
            <a:xfrm>
              <a:off x="8350250" y="5834001"/>
              <a:ext cx="203201" cy="14350"/>
            </a:xfrm>
            <a:custGeom>
              <a:avLst/>
              <a:gdLst/>
              <a:ahLst/>
              <a:cxnLst/>
              <a:rect l="0" t="0" r="0" b="0"/>
              <a:pathLst>
                <a:path w="203201" h="14350">
                  <a:moveTo>
                    <a:pt x="0" y="14349"/>
                  </a:moveTo>
                  <a:lnTo>
                    <a:pt x="0" y="14349"/>
                  </a:lnTo>
                  <a:lnTo>
                    <a:pt x="6742" y="14349"/>
                  </a:lnTo>
                  <a:lnTo>
                    <a:pt x="48333" y="4298"/>
                  </a:lnTo>
                  <a:lnTo>
                    <a:pt x="85582" y="2433"/>
                  </a:lnTo>
                  <a:lnTo>
                    <a:pt x="126016" y="0"/>
                  </a:lnTo>
                  <a:lnTo>
                    <a:pt x="203200" y="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620"/>
            <p:cNvSpPr/>
            <p:nvPr>
              <p:custDataLst>
                <p:tags r:id="rId232"/>
              </p:custDataLst>
            </p:nvPr>
          </p:nvSpPr>
          <p:spPr>
            <a:xfrm>
              <a:off x="8426450" y="5912994"/>
              <a:ext cx="93264" cy="155972"/>
            </a:xfrm>
            <a:custGeom>
              <a:avLst/>
              <a:gdLst/>
              <a:ahLst/>
              <a:cxnLst/>
              <a:rect l="0" t="0" r="0" b="0"/>
              <a:pathLst>
                <a:path w="93264" h="155972">
                  <a:moveTo>
                    <a:pt x="0" y="11556"/>
                  </a:moveTo>
                  <a:lnTo>
                    <a:pt x="0" y="11556"/>
                  </a:lnTo>
                  <a:lnTo>
                    <a:pt x="24419" y="2717"/>
                  </a:lnTo>
                  <a:lnTo>
                    <a:pt x="40788" y="0"/>
                  </a:lnTo>
                  <a:lnTo>
                    <a:pt x="54576" y="2566"/>
                  </a:lnTo>
                  <a:lnTo>
                    <a:pt x="57551" y="4150"/>
                  </a:lnTo>
                  <a:lnTo>
                    <a:pt x="59534" y="5914"/>
                  </a:lnTo>
                  <a:lnTo>
                    <a:pt x="60855" y="7795"/>
                  </a:lnTo>
                  <a:lnTo>
                    <a:pt x="62716" y="20555"/>
                  </a:lnTo>
                  <a:lnTo>
                    <a:pt x="59389" y="29901"/>
                  </a:lnTo>
                  <a:lnTo>
                    <a:pt x="44861" y="49162"/>
                  </a:lnTo>
                  <a:lnTo>
                    <a:pt x="47942" y="52881"/>
                  </a:lnTo>
                  <a:lnTo>
                    <a:pt x="85521" y="81615"/>
                  </a:lnTo>
                  <a:lnTo>
                    <a:pt x="88762" y="85779"/>
                  </a:lnTo>
                  <a:lnTo>
                    <a:pt x="92367" y="96050"/>
                  </a:lnTo>
                  <a:lnTo>
                    <a:pt x="93263" y="107670"/>
                  </a:lnTo>
                  <a:lnTo>
                    <a:pt x="91309" y="119889"/>
                  </a:lnTo>
                  <a:lnTo>
                    <a:pt x="86207" y="130495"/>
                  </a:lnTo>
                  <a:lnTo>
                    <a:pt x="82871" y="135298"/>
                  </a:lnTo>
                  <a:lnTo>
                    <a:pt x="71639" y="142518"/>
                  </a:lnTo>
                  <a:lnTo>
                    <a:pt x="33788" y="155515"/>
                  </a:lnTo>
                  <a:lnTo>
                    <a:pt x="24895" y="155971"/>
                  </a:lnTo>
                  <a:lnTo>
                    <a:pt x="1270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621"/>
            <p:cNvSpPr/>
            <p:nvPr>
              <p:custDataLst>
                <p:tags r:id="rId233"/>
              </p:custDataLst>
            </p:nvPr>
          </p:nvSpPr>
          <p:spPr>
            <a:xfrm>
              <a:off x="8686800" y="586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4622"/>
          <p:cNvSpPr/>
          <p:nvPr>
            <p:custDataLst>
              <p:tags r:id="rId2"/>
            </p:custDataLst>
          </p:nvPr>
        </p:nvSpPr>
        <p:spPr>
          <a:xfrm>
            <a:off x="9878841" y="774700"/>
            <a:ext cx="1789329" cy="2249395"/>
          </a:xfrm>
          <a:custGeom>
            <a:avLst/>
            <a:gdLst/>
            <a:ahLst/>
            <a:cxnLst/>
            <a:rect l="0" t="0" r="0" b="0"/>
            <a:pathLst>
              <a:path w="1789329" h="2249395">
                <a:moveTo>
                  <a:pt x="1728959" y="241300"/>
                </a:moveTo>
                <a:lnTo>
                  <a:pt x="1728959" y="241300"/>
                </a:lnTo>
                <a:lnTo>
                  <a:pt x="1723183" y="203566"/>
                </a:lnTo>
                <a:lnTo>
                  <a:pt x="1707301" y="166009"/>
                </a:lnTo>
                <a:lnTo>
                  <a:pt x="1683994" y="134784"/>
                </a:lnTo>
                <a:lnTo>
                  <a:pt x="1655193" y="118096"/>
                </a:lnTo>
                <a:lnTo>
                  <a:pt x="1613106" y="104214"/>
                </a:lnTo>
                <a:lnTo>
                  <a:pt x="1573753" y="97353"/>
                </a:lnTo>
                <a:lnTo>
                  <a:pt x="1527333" y="92657"/>
                </a:lnTo>
                <a:lnTo>
                  <a:pt x="1502114" y="91404"/>
                </a:lnTo>
                <a:lnTo>
                  <a:pt x="1476129" y="90570"/>
                </a:lnTo>
                <a:lnTo>
                  <a:pt x="1449632" y="90013"/>
                </a:lnTo>
                <a:lnTo>
                  <a:pt x="1422797" y="89642"/>
                </a:lnTo>
                <a:lnTo>
                  <a:pt x="1395735" y="89395"/>
                </a:lnTo>
                <a:lnTo>
                  <a:pt x="1368520" y="89935"/>
                </a:lnTo>
                <a:lnTo>
                  <a:pt x="1341204" y="91001"/>
                </a:lnTo>
                <a:lnTo>
                  <a:pt x="1313824" y="92418"/>
                </a:lnTo>
                <a:lnTo>
                  <a:pt x="1286396" y="94773"/>
                </a:lnTo>
                <a:lnTo>
                  <a:pt x="1258939" y="97754"/>
                </a:lnTo>
                <a:lnTo>
                  <a:pt x="1231461" y="101153"/>
                </a:lnTo>
                <a:lnTo>
                  <a:pt x="1195506" y="107652"/>
                </a:lnTo>
                <a:lnTo>
                  <a:pt x="1153896" y="116218"/>
                </a:lnTo>
                <a:lnTo>
                  <a:pt x="1108516" y="126162"/>
                </a:lnTo>
                <a:lnTo>
                  <a:pt x="1070503" y="136319"/>
                </a:lnTo>
                <a:lnTo>
                  <a:pt x="1037400" y="146618"/>
                </a:lnTo>
                <a:lnTo>
                  <a:pt x="1007568" y="157012"/>
                </a:lnTo>
                <a:lnTo>
                  <a:pt x="979922" y="168880"/>
                </a:lnTo>
                <a:lnTo>
                  <a:pt x="953729" y="181731"/>
                </a:lnTo>
                <a:lnTo>
                  <a:pt x="928505" y="195238"/>
                </a:lnTo>
                <a:lnTo>
                  <a:pt x="903930" y="209886"/>
                </a:lnTo>
                <a:lnTo>
                  <a:pt x="879784" y="225296"/>
                </a:lnTo>
                <a:lnTo>
                  <a:pt x="855925" y="241214"/>
                </a:lnTo>
                <a:lnTo>
                  <a:pt x="831553" y="257471"/>
                </a:lnTo>
                <a:lnTo>
                  <a:pt x="806838" y="273953"/>
                </a:lnTo>
                <a:lnTo>
                  <a:pt x="781895" y="290585"/>
                </a:lnTo>
                <a:lnTo>
                  <a:pt x="756094" y="307318"/>
                </a:lnTo>
                <a:lnTo>
                  <a:pt x="729721" y="324117"/>
                </a:lnTo>
                <a:lnTo>
                  <a:pt x="702967" y="340962"/>
                </a:lnTo>
                <a:lnTo>
                  <a:pt x="658188" y="374729"/>
                </a:lnTo>
                <a:lnTo>
                  <a:pt x="619472" y="408552"/>
                </a:lnTo>
                <a:lnTo>
                  <a:pt x="583451" y="442399"/>
                </a:lnTo>
                <a:lnTo>
                  <a:pt x="548626" y="478138"/>
                </a:lnTo>
                <a:lnTo>
                  <a:pt x="514332" y="515895"/>
                </a:lnTo>
                <a:lnTo>
                  <a:pt x="480276" y="556194"/>
                </a:lnTo>
                <a:lnTo>
                  <a:pt x="444445" y="599505"/>
                </a:lnTo>
                <a:lnTo>
                  <a:pt x="405941" y="646035"/>
                </a:lnTo>
                <a:lnTo>
                  <a:pt x="384808" y="671284"/>
                </a:lnTo>
                <a:lnTo>
                  <a:pt x="362958" y="697290"/>
                </a:lnTo>
                <a:lnTo>
                  <a:pt x="340631" y="723093"/>
                </a:lnTo>
                <a:lnTo>
                  <a:pt x="317984" y="748762"/>
                </a:lnTo>
                <a:lnTo>
                  <a:pt x="295126" y="774341"/>
                </a:lnTo>
                <a:lnTo>
                  <a:pt x="272833" y="799861"/>
                </a:lnTo>
                <a:lnTo>
                  <a:pt x="250913" y="825341"/>
                </a:lnTo>
                <a:lnTo>
                  <a:pt x="229245" y="850794"/>
                </a:lnTo>
                <a:lnTo>
                  <a:pt x="209155" y="876935"/>
                </a:lnTo>
                <a:lnTo>
                  <a:pt x="190117" y="903534"/>
                </a:lnTo>
                <a:lnTo>
                  <a:pt x="171780" y="930440"/>
                </a:lnTo>
                <a:lnTo>
                  <a:pt x="155323" y="957549"/>
                </a:lnTo>
                <a:lnTo>
                  <a:pt x="140117" y="984793"/>
                </a:lnTo>
                <a:lnTo>
                  <a:pt x="125748" y="1012129"/>
                </a:lnTo>
                <a:lnTo>
                  <a:pt x="112641" y="1040936"/>
                </a:lnTo>
                <a:lnTo>
                  <a:pt x="100374" y="1070724"/>
                </a:lnTo>
                <a:lnTo>
                  <a:pt x="88671" y="1101166"/>
                </a:lnTo>
                <a:lnTo>
                  <a:pt x="77337" y="1132044"/>
                </a:lnTo>
                <a:lnTo>
                  <a:pt x="66257" y="1163213"/>
                </a:lnTo>
                <a:lnTo>
                  <a:pt x="55341" y="1194575"/>
                </a:lnTo>
                <a:lnTo>
                  <a:pt x="45946" y="1226772"/>
                </a:lnTo>
                <a:lnTo>
                  <a:pt x="37568" y="1259526"/>
                </a:lnTo>
                <a:lnTo>
                  <a:pt x="29865" y="1292651"/>
                </a:lnTo>
                <a:lnTo>
                  <a:pt x="23318" y="1325317"/>
                </a:lnTo>
                <a:lnTo>
                  <a:pt x="17543" y="1357678"/>
                </a:lnTo>
                <a:lnTo>
                  <a:pt x="12282" y="1389835"/>
                </a:lnTo>
                <a:lnTo>
                  <a:pt x="8068" y="1422562"/>
                </a:lnTo>
                <a:lnTo>
                  <a:pt x="4553" y="1455669"/>
                </a:lnTo>
                <a:lnTo>
                  <a:pt x="1507" y="1489030"/>
                </a:lnTo>
                <a:lnTo>
                  <a:pt x="180" y="1522559"/>
                </a:lnTo>
                <a:lnTo>
                  <a:pt x="0" y="1556200"/>
                </a:lnTo>
                <a:lnTo>
                  <a:pt x="586" y="1589917"/>
                </a:lnTo>
                <a:lnTo>
                  <a:pt x="2388" y="1623683"/>
                </a:lnTo>
                <a:lnTo>
                  <a:pt x="5000" y="1657483"/>
                </a:lnTo>
                <a:lnTo>
                  <a:pt x="8155" y="1691305"/>
                </a:lnTo>
                <a:lnTo>
                  <a:pt x="12372" y="1724437"/>
                </a:lnTo>
                <a:lnTo>
                  <a:pt x="17301" y="1757108"/>
                </a:lnTo>
                <a:lnTo>
                  <a:pt x="22703" y="1789472"/>
                </a:lnTo>
                <a:lnTo>
                  <a:pt x="30539" y="1820220"/>
                </a:lnTo>
                <a:lnTo>
                  <a:pt x="39994" y="1849891"/>
                </a:lnTo>
                <a:lnTo>
                  <a:pt x="50534" y="1878844"/>
                </a:lnTo>
                <a:lnTo>
                  <a:pt x="62497" y="1905907"/>
                </a:lnTo>
                <a:lnTo>
                  <a:pt x="75413" y="1931710"/>
                </a:lnTo>
                <a:lnTo>
                  <a:pt x="88961" y="1956673"/>
                </a:lnTo>
                <a:lnTo>
                  <a:pt x="119067" y="2003225"/>
                </a:lnTo>
                <a:lnTo>
                  <a:pt x="152675" y="2046728"/>
                </a:lnTo>
                <a:lnTo>
                  <a:pt x="191128" y="2087229"/>
                </a:lnTo>
                <a:lnTo>
                  <a:pt x="237383" y="2122633"/>
                </a:lnTo>
                <a:lnTo>
                  <a:pt x="262559" y="2138988"/>
                </a:lnTo>
                <a:lnTo>
                  <a:pt x="289925" y="2153420"/>
                </a:lnTo>
                <a:lnTo>
                  <a:pt x="318754" y="2166569"/>
                </a:lnTo>
                <a:lnTo>
                  <a:pt x="348556" y="2178863"/>
                </a:lnTo>
                <a:lnTo>
                  <a:pt x="380417" y="2190586"/>
                </a:lnTo>
                <a:lnTo>
                  <a:pt x="413655" y="2201930"/>
                </a:lnTo>
                <a:lnTo>
                  <a:pt x="447805" y="2213019"/>
                </a:lnTo>
                <a:lnTo>
                  <a:pt x="483978" y="2221824"/>
                </a:lnTo>
                <a:lnTo>
                  <a:pt x="521500" y="2229105"/>
                </a:lnTo>
                <a:lnTo>
                  <a:pt x="559920" y="2235370"/>
                </a:lnTo>
                <a:lnTo>
                  <a:pt x="598938" y="2240252"/>
                </a:lnTo>
                <a:lnTo>
                  <a:pt x="638355" y="2244212"/>
                </a:lnTo>
                <a:lnTo>
                  <a:pt x="678040" y="2247558"/>
                </a:lnTo>
                <a:lnTo>
                  <a:pt x="716490" y="2249083"/>
                </a:lnTo>
                <a:lnTo>
                  <a:pt x="754119" y="2249394"/>
                </a:lnTo>
                <a:lnTo>
                  <a:pt x="791199" y="2248896"/>
                </a:lnTo>
                <a:lnTo>
                  <a:pt x="828618" y="2246448"/>
                </a:lnTo>
                <a:lnTo>
                  <a:pt x="866267" y="2242698"/>
                </a:lnTo>
                <a:lnTo>
                  <a:pt x="904064" y="2238082"/>
                </a:lnTo>
                <a:lnTo>
                  <a:pt x="941961" y="2232182"/>
                </a:lnTo>
                <a:lnTo>
                  <a:pt x="979928" y="2225427"/>
                </a:lnTo>
                <a:lnTo>
                  <a:pt x="1017938" y="2218101"/>
                </a:lnTo>
                <a:lnTo>
                  <a:pt x="1054567" y="2208279"/>
                </a:lnTo>
                <a:lnTo>
                  <a:pt x="1090277" y="2196791"/>
                </a:lnTo>
                <a:lnTo>
                  <a:pt x="1125369" y="2184194"/>
                </a:lnTo>
                <a:lnTo>
                  <a:pt x="1160055" y="2170152"/>
                </a:lnTo>
                <a:lnTo>
                  <a:pt x="1194469" y="2155146"/>
                </a:lnTo>
                <a:lnTo>
                  <a:pt x="1228698" y="2139497"/>
                </a:lnTo>
                <a:lnTo>
                  <a:pt x="1261396" y="2122009"/>
                </a:lnTo>
                <a:lnTo>
                  <a:pt x="1293072" y="2103295"/>
                </a:lnTo>
                <a:lnTo>
                  <a:pt x="1324068" y="2083763"/>
                </a:lnTo>
                <a:lnTo>
                  <a:pt x="1354609" y="2061570"/>
                </a:lnTo>
                <a:lnTo>
                  <a:pt x="1384847" y="2037602"/>
                </a:lnTo>
                <a:lnTo>
                  <a:pt x="1414886" y="2012451"/>
                </a:lnTo>
                <a:lnTo>
                  <a:pt x="1443376" y="1985807"/>
                </a:lnTo>
                <a:lnTo>
                  <a:pt x="1470838" y="1958165"/>
                </a:lnTo>
                <a:lnTo>
                  <a:pt x="1497611" y="1929860"/>
                </a:lnTo>
                <a:lnTo>
                  <a:pt x="1522518" y="1898290"/>
                </a:lnTo>
                <a:lnTo>
                  <a:pt x="1546175" y="1864543"/>
                </a:lnTo>
                <a:lnTo>
                  <a:pt x="1569002" y="1829345"/>
                </a:lnTo>
                <a:lnTo>
                  <a:pt x="1589864" y="1793180"/>
                </a:lnTo>
                <a:lnTo>
                  <a:pt x="1609419" y="1756370"/>
                </a:lnTo>
                <a:lnTo>
                  <a:pt x="1628098" y="1719130"/>
                </a:lnTo>
                <a:lnTo>
                  <a:pt x="1645491" y="1679487"/>
                </a:lnTo>
                <a:lnTo>
                  <a:pt x="1662025" y="1638241"/>
                </a:lnTo>
                <a:lnTo>
                  <a:pt x="1677987" y="1595927"/>
                </a:lnTo>
                <a:lnTo>
                  <a:pt x="1692860" y="1552902"/>
                </a:lnTo>
                <a:lnTo>
                  <a:pt x="1707010" y="1509401"/>
                </a:lnTo>
                <a:lnTo>
                  <a:pt x="1720677" y="1465584"/>
                </a:lnTo>
                <a:lnTo>
                  <a:pt x="1732609" y="1419439"/>
                </a:lnTo>
                <a:lnTo>
                  <a:pt x="1743387" y="1371743"/>
                </a:lnTo>
                <a:lnTo>
                  <a:pt x="1753395" y="1323012"/>
                </a:lnTo>
                <a:lnTo>
                  <a:pt x="1761475" y="1273591"/>
                </a:lnTo>
                <a:lnTo>
                  <a:pt x="1768278" y="1223711"/>
                </a:lnTo>
                <a:lnTo>
                  <a:pt x="1774222" y="1173524"/>
                </a:lnTo>
                <a:lnTo>
                  <a:pt x="1779595" y="1123132"/>
                </a:lnTo>
                <a:lnTo>
                  <a:pt x="1784587" y="1072605"/>
                </a:lnTo>
                <a:lnTo>
                  <a:pt x="1789328" y="1021987"/>
                </a:lnTo>
                <a:lnTo>
                  <a:pt x="1779788" y="917686"/>
                </a:lnTo>
                <a:lnTo>
                  <a:pt x="1760728" y="777596"/>
                </a:lnTo>
                <a:lnTo>
                  <a:pt x="1735323" y="613647"/>
                </a:lnTo>
                <a:lnTo>
                  <a:pt x="1709918" y="493059"/>
                </a:lnTo>
                <a:lnTo>
                  <a:pt x="1684513" y="401379"/>
                </a:lnTo>
                <a:lnTo>
                  <a:pt x="1659113" y="328969"/>
                </a:lnTo>
                <a:lnTo>
                  <a:pt x="1630890" y="270818"/>
                </a:lnTo>
                <a:lnTo>
                  <a:pt x="1600786" y="222173"/>
                </a:lnTo>
                <a:lnTo>
                  <a:pt x="1569425" y="179865"/>
                </a:lnTo>
                <a:lnTo>
                  <a:pt x="1534409" y="145310"/>
                </a:lnTo>
                <a:lnTo>
                  <a:pt x="1496952" y="115924"/>
                </a:lnTo>
                <a:lnTo>
                  <a:pt x="1457872" y="89982"/>
                </a:lnTo>
                <a:lnTo>
                  <a:pt x="1413472" y="68455"/>
                </a:lnTo>
                <a:lnTo>
                  <a:pt x="1365528" y="49870"/>
                </a:lnTo>
                <a:lnTo>
                  <a:pt x="1315222" y="33247"/>
                </a:lnTo>
                <a:lnTo>
                  <a:pt x="1281685" y="22164"/>
                </a:lnTo>
                <a:lnTo>
                  <a:pt x="12146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" name="SMARTInkShape-Group849"/>
          <p:cNvGrpSpPr/>
          <p:nvPr/>
        </p:nvGrpSpPr>
        <p:grpSpPr>
          <a:xfrm>
            <a:off x="7747000" y="5797550"/>
            <a:ext cx="171451" cy="101601"/>
            <a:chOff x="7747000" y="5797550"/>
            <a:chExt cx="171451" cy="101601"/>
          </a:xfrm>
        </p:grpSpPr>
        <p:sp>
          <p:nvSpPr>
            <p:cNvPr id="292" name="SMARTInkShape-4623"/>
            <p:cNvSpPr/>
            <p:nvPr>
              <p:custDataLst>
                <p:tags r:id="rId228"/>
              </p:custDataLst>
            </p:nvPr>
          </p:nvSpPr>
          <p:spPr>
            <a:xfrm>
              <a:off x="7747000" y="57975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7903" y="13191"/>
                  </a:lnTo>
                  <a:lnTo>
                    <a:pt x="79513" y="5006"/>
                  </a:lnTo>
                  <a:lnTo>
                    <a:pt x="124152" y="9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624"/>
            <p:cNvSpPr/>
            <p:nvPr>
              <p:custDataLst>
                <p:tags r:id="rId229"/>
              </p:custDataLst>
            </p:nvPr>
          </p:nvSpPr>
          <p:spPr>
            <a:xfrm>
              <a:off x="7772400" y="58928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4056" y="0"/>
                  </a:lnTo>
                  <a:lnTo>
                    <a:pt x="90429" y="705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850"/>
          <p:cNvGrpSpPr/>
          <p:nvPr/>
        </p:nvGrpSpPr>
        <p:grpSpPr>
          <a:xfrm>
            <a:off x="10453360" y="4924225"/>
            <a:ext cx="1405817" cy="428826"/>
            <a:chOff x="10453360" y="4924225"/>
            <a:chExt cx="1405817" cy="428826"/>
          </a:xfrm>
        </p:grpSpPr>
        <p:sp>
          <p:nvSpPr>
            <p:cNvPr id="295" name="SMARTInkShape-4625"/>
            <p:cNvSpPr/>
            <p:nvPr>
              <p:custDataLst>
                <p:tags r:id="rId217"/>
              </p:custDataLst>
            </p:nvPr>
          </p:nvSpPr>
          <p:spPr>
            <a:xfrm>
              <a:off x="10453360" y="4924225"/>
              <a:ext cx="167031" cy="327255"/>
            </a:xfrm>
            <a:custGeom>
              <a:avLst/>
              <a:gdLst/>
              <a:ahLst/>
              <a:cxnLst/>
              <a:rect l="0" t="0" r="0" b="0"/>
              <a:pathLst>
                <a:path w="167031" h="327255">
                  <a:moveTo>
                    <a:pt x="49540" y="136725"/>
                  </a:moveTo>
                  <a:lnTo>
                    <a:pt x="49540" y="136725"/>
                  </a:lnTo>
                  <a:lnTo>
                    <a:pt x="46169" y="140096"/>
                  </a:lnTo>
                  <a:lnTo>
                    <a:pt x="31243" y="181537"/>
                  </a:lnTo>
                  <a:lnTo>
                    <a:pt x="22873" y="221655"/>
                  </a:lnTo>
                  <a:lnTo>
                    <a:pt x="15926" y="265919"/>
                  </a:lnTo>
                  <a:lnTo>
                    <a:pt x="7257" y="312162"/>
                  </a:lnTo>
                  <a:lnTo>
                    <a:pt x="1577" y="326211"/>
                  </a:lnTo>
                  <a:lnTo>
                    <a:pt x="631" y="327254"/>
                  </a:lnTo>
                  <a:lnTo>
                    <a:pt x="0" y="327244"/>
                  </a:lnTo>
                  <a:lnTo>
                    <a:pt x="9128" y="286803"/>
                  </a:lnTo>
                  <a:lnTo>
                    <a:pt x="16527" y="241761"/>
                  </a:lnTo>
                  <a:lnTo>
                    <a:pt x="23299" y="213805"/>
                  </a:lnTo>
                  <a:lnTo>
                    <a:pt x="32044" y="183173"/>
                  </a:lnTo>
                  <a:lnTo>
                    <a:pt x="42109" y="150757"/>
                  </a:lnTo>
                  <a:lnTo>
                    <a:pt x="52348" y="122091"/>
                  </a:lnTo>
                  <a:lnTo>
                    <a:pt x="62700" y="95924"/>
                  </a:lnTo>
                  <a:lnTo>
                    <a:pt x="82199" y="52269"/>
                  </a:lnTo>
                  <a:lnTo>
                    <a:pt x="105078" y="13943"/>
                  </a:lnTo>
                  <a:lnTo>
                    <a:pt x="118674" y="1486"/>
                  </a:lnTo>
                  <a:lnTo>
                    <a:pt x="125967" y="0"/>
                  </a:lnTo>
                  <a:lnTo>
                    <a:pt x="141599" y="3992"/>
                  </a:lnTo>
                  <a:lnTo>
                    <a:pt x="154189" y="16584"/>
                  </a:lnTo>
                  <a:lnTo>
                    <a:pt x="163080" y="34646"/>
                  </a:lnTo>
                  <a:lnTo>
                    <a:pt x="167030" y="56784"/>
                  </a:lnTo>
                  <a:lnTo>
                    <a:pt x="163142" y="78853"/>
                  </a:lnTo>
                  <a:lnTo>
                    <a:pt x="152947" y="99715"/>
                  </a:lnTo>
                  <a:lnTo>
                    <a:pt x="136656" y="118394"/>
                  </a:lnTo>
                  <a:lnTo>
                    <a:pt x="104280" y="138036"/>
                  </a:lnTo>
                  <a:lnTo>
                    <a:pt x="62331" y="147925"/>
                  </a:lnTo>
                  <a:lnTo>
                    <a:pt x="49540" y="14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626"/>
            <p:cNvSpPr/>
            <p:nvPr>
              <p:custDataLst>
                <p:tags r:id="rId218"/>
              </p:custDataLst>
            </p:nvPr>
          </p:nvSpPr>
          <p:spPr>
            <a:xfrm>
              <a:off x="10616957" y="5105400"/>
              <a:ext cx="114544" cy="145440"/>
            </a:xfrm>
            <a:custGeom>
              <a:avLst/>
              <a:gdLst/>
              <a:ahLst/>
              <a:cxnLst/>
              <a:rect l="0" t="0" r="0" b="0"/>
              <a:pathLst>
                <a:path w="114544" h="145440">
                  <a:moveTo>
                    <a:pt x="243" y="44450"/>
                  </a:moveTo>
                  <a:lnTo>
                    <a:pt x="243" y="44450"/>
                  </a:lnTo>
                  <a:lnTo>
                    <a:pt x="15823" y="32241"/>
                  </a:lnTo>
                  <a:lnTo>
                    <a:pt x="26924" y="30321"/>
                  </a:lnTo>
                  <a:lnTo>
                    <a:pt x="32846" y="30797"/>
                  </a:lnTo>
                  <a:lnTo>
                    <a:pt x="37502" y="32526"/>
                  </a:lnTo>
                  <a:lnTo>
                    <a:pt x="44554" y="38210"/>
                  </a:lnTo>
                  <a:lnTo>
                    <a:pt x="52492" y="59456"/>
                  </a:lnTo>
                  <a:lnTo>
                    <a:pt x="51452" y="78165"/>
                  </a:lnTo>
                  <a:lnTo>
                    <a:pt x="41051" y="108532"/>
                  </a:lnTo>
                  <a:lnTo>
                    <a:pt x="30374" y="127259"/>
                  </a:lnTo>
                  <a:lnTo>
                    <a:pt x="18574" y="140286"/>
                  </a:lnTo>
                  <a:lnTo>
                    <a:pt x="13169" y="143618"/>
                  </a:lnTo>
                  <a:lnTo>
                    <a:pt x="8154" y="145134"/>
                  </a:lnTo>
                  <a:lnTo>
                    <a:pt x="3400" y="145439"/>
                  </a:lnTo>
                  <a:lnTo>
                    <a:pt x="939" y="143526"/>
                  </a:lnTo>
                  <a:lnTo>
                    <a:pt x="0" y="140134"/>
                  </a:lnTo>
                  <a:lnTo>
                    <a:pt x="80" y="135756"/>
                  </a:lnTo>
                  <a:lnTo>
                    <a:pt x="21901" y="93242"/>
                  </a:lnTo>
                  <a:lnTo>
                    <a:pt x="55108" y="52400"/>
                  </a:lnTo>
                  <a:lnTo>
                    <a:pt x="114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627"/>
            <p:cNvSpPr/>
            <p:nvPr>
              <p:custDataLst>
                <p:tags r:id="rId219"/>
              </p:custDataLst>
            </p:nvPr>
          </p:nvSpPr>
          <p:spPr>
            <a:xfrm>
              <a:off x="10863001" y="5017906"/>
              <a:ext cx="135200" cy="265295"/>
            </a:xfrm>
            <a:custGeom>
              <a:avLst/>
              <a:gdLst/>
              <a:ahLst/>
              <a:cxnLst/>
              <a:rect l="0" t="0" r="0" b="0"/>
              <a:pathLst>
                <a:path w="135200" h="265295">
                  <a:moveTo>
                    <a:pt x="135199" y="17644"/>
                  </a:moveTo>
                  <a:lnTo>
                    <a:pt x="135199" y="17644"/>
                  </a:lnTo>
                  <a:lnTo>
                    <a:pt x="135197" y="3338"/>
                  </a:lnTo>
                  <a:lnTo>
                    <a:pt x="133082" y="1757"/>
                  </a:lnTo>
                  <a:lnTo>
                    <a:pt x="125086" y="0"/>
                  </a:lnTo>
                  <a:lnTo>
                    <a:pt x="98572" y="9124"/>
                  </a:lnTo>
                  <a:lnTo>
                    <a:pt x="67274" y="28603"/>
                  </a:lnTo>
                  <a:lnTo>
                    <a:pt x="35660" y="65733"/>
                  </a:lnTo>
                  <a:lnTo>
                    <a:pt x="18286" y="100165"/>
                  </a:lnTo>
                  <a:lnTo>
                    <a:pt x="5626" y="137576"/>
                  </a:lnTo>
                  <a:lnTo>
                    <a:pt x="0" y="173017"/>
                  </a:lnTo>
                  <a:lnTo>
                    <a:pt x="5026" y="203821"/>
                  </a:lnTo>
                  <a:lnTo>
                    <a:pt x="17371" y="229506"/>
                  </a:lnTo>
                  <a:lnTo>
                    <a:pt x="52649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628"/>
            <p:cNvSpPr/>
            <p:nvPr>
              <p:custDataLst>
                <p:tags r:id="rId220"/>
              </p:custDataLst>
            </p:nvPr>
          </p:nvSpPr>
          <p:spPr>
            <a:xfrm>
              <a:off x="11074398" y="5055483"/>
              <a:ext cx="95253" cy="132219"/>
            </a:xfrm>
            <a:custGeom>
              <a:avLst/>
              <a:gdLst/>
              <a:ahLst/>
              <a:cxnLst/>
              <a:rect l="0" t="0" r="0" b="0"/>
              <a:pathLst>
                <a:path w="95253" h="132219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5071" y="411"/>
                  </a:lnTo>
                  <a:lnTo>
                    <a:pt x="8841" y="2749"/>
                  </a:lnTo>
                  <a:lnTo>
                    <a:pt x="32915" y="41528"/>
                  </a:lnTo>
                  <a:lnTo>
                    <a:pt x="54011" y="88868"/>
                  </a:lnTo>
                  <a:lnTo>
                    <a:pt x="76975" y="131035"/>
                  </a:lnTo>
                  <a:lnTo>
                    <a:pt x="80243" y="132218"/>
                  </a:lnTo>
                  <a:lnTo>
                    <a:pt x="83836" y="131595"/>
                  </a:lnTo>
                  <a:lnTo>
                    <a:pt x="95252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629"/>
            <p:cNvSpPr/>
            <p:nvPr>
              <p:custDataLst>
                <p:tags r:id="rId221"/>
              </p:custDataLst>
            </p:nvPr>
          </p:nvSpPr>
          <p:spPr>
            <a:xfrm>
              <a:off x="11190155" y="5068183"/>
              <a:ext cx="55696" cy="234068"/>
            </a:xfrm>
            <a:custGeom>
              <a:avLst/>
              <a:gdLst/>
              <a:ahLst/>
              <a:cxnLst/>
              <a:rect l="0" t="0" r="0" b="0"/>
              <a:pathLst>
                <a:path w="55696" h="234068">
                  <a:moveTo>
                    <a:pt x="55695" y="5467"/>
                  </a:moveTo>
                  <a:lnTo>
                    <a:pt x="55695" y="5467"/>
                  </a:lnTo>
                  <a:lnTo>
                    <a:pt x="55693" y="2096"/>
                  </a:lnTo>
                  <a:lnTo>
                    <a:pt x="54990" y="1103"/>
                  </a:lnTo>
                  <a:lnTo>
                    <a:pt x="53814" y="441"/>
                  </a:lnTo>
                  <a:lnTo>
                    <a:pt x="52324" y="0"/>
                  </a:lnTo>
                  <a:lnTo>
                    <a:pt x="50625" y="1116"/>
                  </a:lnTo>
                  <a:lnTo>
                    <a:pt x="29960" y="26606"/>
                  </a:lnTo>
                  <a:lnTo>
                    <a:pt x="18365" y="60860"/>
                  </a:lnTo>
                  <a:lnTo>
                    <a:pt x="5909" y="104604"/>
                  </a:lnTo>
                  <a:lnTo>
                    <a:pt x="0" y="147215"/>
                  </a:lnTo>
                  <a:lnTo>
                    <a:pt x="389" y="178308"/>
                  </a:lnTo>
                  <a:lnTo>
                    <a:pt x="12445" y="212575"/>
                  </a:lnTo>
                  <a:lnTo>
                    <a:pt x="23945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630"/>
            <p:cNvSpPr/>
            <p:nvPr>
              <p:custDataLst>
                <p:tags r:id="rId222"/>
              </p:custDataLst>
            </p:nvPr>
          </p:nvSpPr>
          <p:spPr>
            <a:xfrm>
              <a:off x="11303000" y="51879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1440" y="0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631"/>
            <p:cNvSpPr/>
            <p:nvPr>
              <p:custDataLst>
                <p:tags r:id="rId223"/>
              </p:custDataLst>
            </p:nvPr>
          </p:nvSpPr>
          <p:spPr>
            <a:xfrm>
              <a:off x="11341100" y="52324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7450" y="5762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632"/>
            <p:cNvSpPr/>
            <p:nvPr>
              <p:custDataLst>
                <p:tags r:id="rId224"/>
              </p:custDataLst>
            </p:nvPr>
          </p:nvSpPr>
          <p:spPr>
            <a:xfrm>
              <a:off x="11551131" y="5034092"/>
              <a:ext cx="151920" cy="290000"/>
            </a:xfrm>
            <a:custGeom>
              <a:avLst/>
              <a:gdLst/>
              <a:ahLst/>
              <a:cxnLst/>
              <a:rect l="0" t="0" r="0" b="0"/>
              <a:pathLst>
                <a:path w="151920" h="290000">
                  <a:moveTo>
                    <a:pt x="69369" y="84008"/>
                  </a:moveTo>
                  <a:lnTo>
                    <a:pt x="69369" y="84008"/>
                  </a:lnTo>
                  <a:lnTo>
                    <a:pt x="65999" y="84008"/>
                  </a:lnTo>
                  <a:lnTo>
                    <a:pt x="53789" y="97492"/>
                  </a:lnTo>
                  <a:lnTo>
                    <a:pt x="35770" y="134518"/>
                  </a:lnTo>
                  <a:lnTo>
                    <a:pt x="22881" y="178075"/>
                  </a:lnTo>
                  <a:lnTo>
                    <a:pt x="14373" y="210247"/>
                  </a:lnTo>
                  <a:lnTo>
                    <a:pt x="5017" y="256722"/>
                  </a:lnTo>
                  <a:lnTo>
                    <a:pt x="0" y="289999"/>
                  </a:lnTo>
                  <a:lnTo>
                    <a:pt x="546" y="289774"/>
                  </a:lnTo>
                  <a:lnTo>
                    <a:pt x="3034" y="285761"/>
                  </a:lnTo>
                  <a:lnTo>
                    <a:pt x="16861" y="239284"/>
                  </a:lnTo>
                  <a:lnTo>
                    <a:pt x="23073" y="214336"/>
                  </a:lnTo>
                  <a:lnTo>
                    <a:pt x="30038" y="185710"/>
                  </a:lnTo>
                  <a:lnTo>
                    <a:pt x="39620" y="156042"/>
                  </a:lnTo>
                  <a:lnTo>
                    <a:pt x="50948" y="125681"/>
                  </a:lnTo>
                  <a:lnTo>
                    <a:pt x="63438" y="94857"/>
                  </a:lnTo>
                  <a:lnTo>
                    <a:pt x="84843" y="49319"/>
                  </a:lnTo>
                  <a:lnTo>
                    <a:pt x="114839" y="2445"/>
                  </a:lnTo>
                  <a:lnTo>
                    <a:pt x="120141" y="0"/>
                  </a:lnTo>
                  <a:lnTo>
                    <a:pt x="125091" y="486"/>
                  </a:lnTo>
                  <a:lnTo>
                    <a:pt x="129800" y="2927"/>
                  </a:lnTo>
                  <a:lnTo>
                    <a:pt x="136915" y="15046"/>
                  </a:lnTo>
                  <a:lnTo>
                    <a:pt x="144885" y="51110"/>
                  </a:lnTo>
                  <a:lnTo>
                    <a:pt x="148791" y="87731"/>
                  </a:lnTo>
                  <a:lnTo>
                    <a:pt x="150530" y="129878"/>
                  </a:lnTo>
                  <a:lnTo>
                    <a:pt x="151302" y="168835"/>
                  </a:lnTo>
                  <a:lnTo>
                    <a:pt x="151645" y="202848"/>
                  </a:lnTo>
                  <a:lnTo>
                    <a:pt x="151919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633"/>
            <p:cNvSpPr/>
            <p:nvPr>
              <p:custDataLst>
                <p:tags r:id="rId225"/>
              </p:custDataLst>
            </p:nvPr>
          </p:nvSpPr>
          <p:spPr>
            <a:xfrm>
              <a:off x="11601450" y="51943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16618" y="4364"/>
                  </a:lnTo>
                  <a:lnTo>
                    <a:pt x="58055" y="5957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634"/>
            <p:cNvSpPr/>
            <p:nvPr>
              <p:custDataLst>
                <p:tags r:id="rId226"/>
              </p:custDataLst>
            </p:nvPr>
          </p:nvSpPr>
          <p:spPr>
            <a:xfrm>
              <a:off x="11811000" y="52641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20852" y="4719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635"/>
            <p:cNvSpPr/>
            <p:nvPr>
              <p:custDataLst>
                <p:tags r:id="rId227"/>
              </p:custDataLst>
            </p:nvPr>
          </p:nvSpPr>
          <p:spPr>
            <a:xfrm>
              <a:off x="11811000" y="4998333"/>
              <a:ext cx="48177" cy="291218"/>
            </a:xfrm>
            <a:custGeom>
              <a:avLst/>
              <a:gdLst/>
              <a:ahLst/>
              <a:cxnLst/>
              <a:rect l="0" t="0" r="0" b="0"/>
              <a:pathLst>
                <a:path w="48177" h="2912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1" y="1116"/>
                  </a:lnTo>
                  <a:lnTo>
                    <a:pt x="17007" y="9430"/>
                  </a:lnTo>
                  <a:lnTo>
                    <a:pt x="39074" y="49060"/>
                  </a:lnTo>
                  <a:lnTo>
                    <a:pt x="48176" y="71408"/>
                  </a:lnTo>
                  <a:lnTo>
                    <a:pt x="47641" y="96700"/>
                  </a:lnTo>
                  <a:lnTo>
                    <a:pt x="43752" y="131200"/>
                  </a:lnTo>
                  <a:lnTo>
                    <a:pt x="37637" y="171839"/>
                  </a:lnTo>
                  <a:lnTo>
                    <a:pt x="30736" y="203165"/>
                  </a:lnTo>
                  <a:lnTo>
                    <a:pt x="15542" y="249261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851"/>
          <p:cNvGrpSpPr/>
          <p:nvPr/>
        </p:nvGrpSpPr>
        <p:grpSpPr>
          <a:xfrm>
            <a:off x="8418576" y="4769998"/>
            <a:ext cx="1779525" cy="511634"/>
            <a:chOff x="8418576" y="4769998"/>
            <a:chExt cx="1779525" cy="511634"/>
          </a:xfrm>
        </p:grpSpPr>
        <p:sp>
          <p:nvSpPr>
            <p:cNvPr id="307" name="SMARTInkShape-4636"/>
            <p:cNvSpPr/>
            <p:nvPr>
              <p:custDataLst>
                <p:tags r:id="rId206"/>
              </p:custDataLst>
            </p:nvPr>
          </p:nvSpPr>
          <p:spPr>
            <a:xfrm>
              <a:off x="8418576" y="4769998"/>
              <a:ext cx="210177" cy="371886"/>
            </a:xfrm>
            <a:custGeom>
              <a:avLst/>
              <a:gdLst/>
              <a:ahLst/>
              <a:cxnLst/>
              <a:rect l="0" t="0" r="0" b="0"/>
              <a:pathLst>
                <a:path w="210177" h="371886">
                  <a:moveTo>
                    <a:pt x="26924" y="138552"/>
                  </a:moveTo>
                  <a:lnTo>
                    <a:pt x="26924" y="138552"/>
                  </a:lnTo>
                  <a:lnTo>
                    <a:pt x="42810" y="129131"/>
                  </a:lnTo>
                  <a:lnTo>
                    <a:pt x="43864" y="129449"/>
                  </a:lnTo>
                  <a:lnTo>
                    <a:pt x="48928" y="138400"/>
                  </a:lnTo>
                  <a:lnTo>
                    <a:pt x="46851" y="182346"/>
                  </a:lnTo>
                  <a:lnTo>
                    <a:pt x="44352" y="226552"/>
                  </a:lnTo>
                  <a:lnTo>
                    <a:pt x="40315" y="260919"/>
                  </a:lnTo>
                  <a:lnTo>
                    <a:pt x="33816" y="295007"/>
                  </a:lnTo>
                  <a:lnTo>
                    <a:pt x="18853" y="342561"/>
                  </a:lnTo>
                  <a:lnTo>
                    <a:pt x="7756" y="371077"/>
                  </a:lnTo>
                  <a:lnTo>
                    <a:pt x="4973" y="371885"/>
                  </a:lnTo>
                  <a:lnTo>
                    <a:pt x="2412" y="368191"/>
                  </a:lnTo>
                  <a:lnTo>
                    <a:pt x="0" y="361495"/>
                  </a:lnTo>
                  <a:lnTo>
                    <a:pt x="1081" y="331477"/>
                  </a:lnTo>
                  <a:lnTo>
                    <a:pt x="6972" y="287091"/>
                  </a:lnTo>
                  <a:lnTo>
                    <a:pt x="11506" y="259450"/>
                  </a:lnTo>
                  <a:lnTo>
                    <a:pt x="16645" y="229734"/>
                  </a:lnTo>
                  <a:lnTo>
                    <a:pt x="24304" y="200751"/>
                  </a:lnTo>
                  <a:lnTo>
                    <a:pt x="33645" y="172257"/>
                  </a:lnTo>
                  <a:lnTo>
                    <a:pt x="44104" y="144088"/>
                  </a:lnTo>
                  <a:lnTo>
                    <a:pt x="65133" y="97739"/>
                  </a:lnTo>
                  <a:lnTo>
                    <a:pt x="86944" y="60440"/>
                  </a:lnTo>
                  <a:lnTo>
                    <a:pt x="122319" y="21725"/>
                  </a:lnTo>
                  <a:lnTo>
                    <a:pt x="144580" y="6431"/>
                  </a:lnTo>
                  <a:lnTo>
                    <a:pt x="164353" y="574"/>
                  </a:lnTo>
                  <a:lnTo>
                    <a:pt x="173576" y="0"/>
                  </a:lnTo>
                  <a:lnTo>
                    <a:pt x="181842" y="2439"/>
                  </a:lnTo>
                  <a:lnTo>
                    <a:pt x="196670" y="12676"/>
                  </a:lnTo>
                  <a:lnTo>
                    <a:pt x="206553" y="32277"/>
                  </a:lnTo>
                  <a:lnTo>
                    <a:pt x="210176" y="44419"/>
                  </a:lnTo>
                  <a:lnTo>
                    <a:pt x="208558" y="69198"/>
                  </a:lnTo>
                  <a:lnTo>
                    <a:pt x="200078" y="92911"/>
                  </a:lnTo>
                  <a:lnTo>
                    <a:pt x="186900" y="112858"/>
                  </a:lnTo>
                  <a:lnTo>
                    <a:pt x="153504" y="136583"/>
                  </a:lnTo>
                  <a:lnTo>
                    <a:pt x="115700" y="153648"/>
                  </a:lnTo>
                  <a:lnTo>
                    <a:pt x="72892" y="157552"/>
                  </a:lnTo>
                  <a:lnTo>
                    <a:pt x="52324" y="15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637"/>
            <p:cNvSpPr/>
            <p:nvPr>
              <p:custDataLst>
                <p:tags r:id="rId207"/>
              </p:custDataLst>
            </p:nvPr>
          </p:nvSpPr>
          <p:spPr>
            <a:xfrm>
              <a:off x="8585200" y="4997450"/>
              <a:ext cx="177801" cy="151224"/>
            </a:xfrm>
            <a:custGeom>
              <a:avLst/>
              <a:gdLst/>
              <a:ahLst/>
              <a:cxnLst/>
              <a:rect l="0" t="0" r="0" b="0"/>
              <a:pathLst>
                <a:path w="177801" h="151224">
                  <a:moveTo>
                    <a:pt x="0" y="50800"/>
                  </a:moveTo>
                  <a:lnTo>
                    <a:pt x="0" y="50800"/>
                  </a:lnTo>
                  <a:lnTo>
                    <a:pt x="6741" y="40687"/>
                  </a:lnTo>
                  <a:lnTo>
                    <a:pt x="24419" y="27656"/>
                  </a:lnTo>
                  <a:lnTo>
                    <a:pt x="47530" y="21599"/>
                  </a:lnTo>
                  <a:lnTo>
                    <a:pt x="62047" y="23946"/>
                  </a:lnTo>
                  <a:lnTo>
                    <a:pt x="68881" y="26546"/>
                  </a:lnTo>
                  <a:lnTo>
                    <a:pt x="82120" y="38845"/>
                  </a:lnTo>
                  <a:lnTo>
                    <a:pt x="88612" y="47063"/>
                  </a:lnTo>
                  <a:lnTo>
                    <a:pt x="95827" y="67484"/>
                  </a:lnTo>
                  <a:lnTo>
                    <a:pt x="98007" y="100898"/>
                  </a:lnTo>
                  <a:lnTo>
                    <a:pt x="94359" y="121044"/>
                  </a:lnTo>
                  <a:lnTo>
                    <a:pt x="85682" y="137053"/>
                  </a:lnTo>
                  <a:lnTo>
                    <a:pt x="74769" y="147460"/>
                  </a:lnTo>
                  <a:lnTo>
                    <a:pt x="68897" y="151223"/>
                  </a:lnTo>
                  <a:lnTo>
                    <a:pt x="62864" y="150910"/>
                  </a:lnTo>
                  <a:lnTo>
                    <a:pt x="50517" y="143035"/>
                  </a:lnTo>
                  <a:lnTo>
                    <a:pt x="47084" y="134164"/>
                  </a:lnTo>
                  <a:lnTo>
                    <a:pt x="45150" y="109251"/>
                  </a:lnTo>
                  <a:lnTo>
                    <a:pt x="61513" y="63495"/>
                  </a:lnTo>
                  <a:lnTo>
                    <a:pt x="88704" y="27672"/>
                  </a:lnTo>
                  <a:lnTo>
                    <a:pt x="108802" y="13944"/>
                  </a:lnTo>
                  <a:lnTo>
                    <a:pt x="130202" y="619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638"/>
            <p:cNvSpPr/>
            <p:nvPr>
              <p:custDataLst>
                <p:tags r:id="rId208"/>
              </p:custDataLst>
            </p:nvPr>
          </p:nvSpPr>
          <p:spPr>
            <a:xfrm>
              <a:off x="8879060" y="4872215"/>
              <a:ext cx="144291" cy="311130"/>
            </a:xfrm>
            <a:custGeom>
              <a:avLst/>
              <a:gdLst/>
              <a:ahLst/>
              <a:cxnLst/>
              <a:rect l="0" t="0" r="0" b="0"/>
              <a:pathLst>
                <a:path w="144291" h="311130">
                  <a:moveTo>
                    <a:pt x="144290" y="10935"/>
                  </a:moveTo>
                  <a:lnTo>
                    <a:pt x="144290" y="10935"/>
                  </a:lnTo>
                  <a:lnTo>
                    <a:pt x="138823" y="0"/>
                  </a:lnTo>
                  <a:lnTo>
                    <a:pt x="124717" y="5500"/>
                  </a:lnTo>
                  <a:lnTo>
                    <a:pt x="83820" y="42395"/>
                  </a:lnTo>
                  <a:lnTo>
                    <a:pt x="57208" y="73601"/>
                  </a:lnTo>
                  <a:lnTo>
                    <a:pt x="32679" y="110518"/>
                  </a:lnTo>
                  <a:lnTo>
                    <a:pt x="12841" y="149738"/>
                  </a:lnTo>
                  <a:lnTo>
                    <a:pt x="1672" y="188337"/>
                  </a:lnTo>
                  <a:lnTo>
                    <a:pt x="0" y="222895"/>
                  </a:lnTo>
                  <a:lnTo>
                    <a:pt x="1530" y="239025"/>
                  </a:lnTo>
                  <a:lnTo>
                    <a:pt x="14519" y="266354"/>
                  </a:lnTo>
                  <a:lnTo>
                    <a:pt x="35108" y="288849"/>
                  </a:lnTo>
                  <a:lnTo>
                    <a:pt x="60721" y="305903"/>
                  </a:lnTo>
                  <a:lnTo>
                    <a:pt x="90450" y="311129"/>
                  </a:lnTo>
                  <a:lnTo>
                    <a:pt x="13794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639"/>
            <p:cNvSpPr/>
            <p:nvPr>
              <p:custDataLst>
                <p:tags r:id="rId209"/>
              </p:custDataLst>
            </p:nvPr>
          </p:nvSpPr>
          <p:spPr>
            <a:xfrm>
              <a:off x="9070779" y="5017383"/>
              <a:ext cx="136722" cy="189618"/>
            </a:xfrm>
            <a:custGeom>
              <a:avLst/>
              <a:gdLst/>
              <a:ahLst/>
              <a:cxnLst/>
              <a:rect l="0" t="0" r="0" b="0"/>
              <a:pathLst>
                <a:path w="136722" h="1896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7" y="1103"/>
                  </a:lnTo>
                  <a:lnTo>
                    <a:pt x="4645" y="0"/>
                  </a:lnTo>
                  <a:lnTo>
                    <a:pt x="13110" y="5154"/>
                  </a:lnTo>
                  <a:lnTo>
                    <a:pt x="42532" y="35823"/>
                  </a:lnTo>
                  <a:lnTo>
                    <a:pt x="68675" y="73806"/>
                  </a:lnTo>
                  <a:lnTo>
                    <a:pt x="94295" y="116340"/>
                  </a:lnTo>
                  <a:lnTo>
                    <a:pt x="121755" y="162704"/>
                  </a:lnTo>
                  <a:lnTo>
                    <a:pt x="13672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640"/>
            <p:cNvSpPr/>
            <p:nvPr>
              <p:custDataLst>
                <p:tags r:id="rId210"/>
              </p:custDataLst>
            </p:nvPr>
          </p:nvSpPr>
          <p:spPr>
            <a:xfrm>
              <a:off x="9093200" y="5006491"/>
              <a:ext cx="171451" cy="219560"/>
            </a:xfrm>
            <a:custGeom>
              <a:avLst/>
              <a:gdLst/>
              <a:ahLst/>
              <a:cxnLst/>
              <a:rect l="0" t="0" r="0" b="0"/>
              <a:pathLst>
                <a:path w="171451" h="219560">
                  <a:moveTo>
                    <a:pt x="171450" y="3659"/>
                  </a:moveTo>
                  <a:lnTo>
                    <a:pt x="171450" y="3659"/>
                  </a:lnTo>
                  <a:lnTo>
                    <a:pt x="168079" y="288"/>
                  </a:lnTo>
                  <a:lnTo>
                    <a:pt x="166381" y="0"/>
                  </a:lnTo>
                  <a:lnTo>
                    <a:pt x="164543" y="514"/>
                  </a:lnTo>
                  <a:lnTo>
                    <a:pt x="162611" y="1563"/>
                  </a:lnTo>
                  <a:lnTo>
                    <a:pt x="119090" y="48941"/>
                  </a:lnTo>
                  <a:lnTo>
                    <a:pt x="82087" y="93198"/>
                  </a:lnTo>
                  <a:lnTo>
                    <a:pt x="47683" y="138688"/>
                  </a:lnTo>
                  <a:lnTo>
                    <a:pt x="21889" y="180075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641"/>
            <p:cNvSpPr/>
            <p:nvPr>
              <p:custDataLst>
                <p:tags r:id="rId211"/>
              </p:custDataLst>
            </p:nvPr>
          </p:nvSpPr>
          <p:spPr>
            <a:xfrm>
              <a:off x="9381929" y="511810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0739" y="5792"/>
                  </a:lnTo>
                  <a:lnTo>
                    <a:pt x="81235" y="1716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642"/>
            <p:cNvSpPr/>
            <p:nvPr>
              <p:custDataLst>
                <p:tags r:id="rId212"/>
              </p:custDataLst>
            </p:nvPr>
          </p:nvSpPr>
          <p:spPr>
            <a:xfrm>
              <a:off x="9381929" y="5207000"/>
              <a:ext cx="130372" cy="3372"/>
            </a:xfrm>
            <a:custGeom>
              <a:avLst/>
              <a:gdLst/>
              <a:ahLst/>
              <a:cxnLst/>
              <a:rect l="0" t="0" r="0" b="0"/>
              <a:pathLst>
                <a:path w="130372" h="3372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388" y="3371"/>
                  </a:lnTo>
                  <a:lnTo>
                    <a:pt x="46120" y="2096"/>
                  </a:lnTo>
                  <a:lnTo>
                    <a:pt x="78110" y="931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643"/>
            <p:cNvSpPr/>
            <p:nvPr>
              <p:custDataLst>
                <p:tags r:id="rId213"/>
              </p:custDataLst>
            </p:nvPr>
          </p:nvSpPr>
          <p:spPr>
            <a:xfrm>
              <a:off x="9673169" y="4970915"/>
              <a:ext cx="189188" cy="310717"/>
            </a:xfrm>
            <a:custGeom>
              <a:avLst/>
              <a:gdLst/>
              <a:ahLst/>
              <a:cxnLst/>
              <a:rect l="0" t="0" r="0" b="0"/>
              <a:pathLst>
                <a:path w="189188" h="310717">
                  <a:moveTo>
                    <a:pt x="10581" y="159885"/>
                  </a:moveTo>
                  <a:lnTo>
                    <a:pt x="10581" y="159885"/>
                  </a:lnTo>
                  <a:lnTo>
                    <a:pt x="13951" y="153143"/>
                  </a:lnTo>
                  <a:lnTo>
                    <a:pt x="16357" y="151862"/>
                  </a:lnTo>
                  <a:lnTo>
                    <a:pt x="19370" y="151714"/>
                  </a:lnTo>
                  <a:lnTo>
                    <a:pt x="22790" y="152321"/>
                  </a:lnTo>
                  <a:lnTo>
                    <a:pt x="25070" y="154842"/>
                  </a:lnTo>
                  <a:lnTo>
                    <a:pt x="27604" y="163288"/>
                  </a:lnTo>
                  <a:lnTo>
                    <a:pt x="24160" y="201165"/>
                  </a:lnTo>
                  <a:lnTo>
                    <a:pt x="18682" y="237028"/>
                  </a:lnTo>
                  <a:lnTo>
                    <a:pt x="8628" y="283308"/>
                  </a:lnTo>
                  <a:lnTo>
                    <a:pt x="4" y="309932"/>
                  </a:lnTo>
                  <a:lnTo>
                    <a:pt x="0" y="310716"/>
                  </a:lnTo>
                  <a:lnTo>
                    <a:pt x="13647" y="277872"/>
                  </a:lnTo>
                  <a:lnTo>
                    <a:pt x="28406" y="238900"/>
                  </a:lnTo>
                  <a:lnTo>
                    <a:pt x="37281" y="214678"/>
                  </a:lnTo>
                  <a:lnTo>
                    <a:pt x="48842" y="185125"/>
                  </a:lnTo>
                  <a:lnTo>
                    <a:pt x="62194" y="152017"/>
                  </a:lnTo>
                  <a:lnTo>
                    <a:pt x="76739" y="116540"/>
                  </a:lnTo>
                  <a:lnTo>
                    <a:pt x="89965" y="86538"/>
                  </a:lnTo>
                  <a:lnTo>
                    <a:pt x="102311" y="60187"/>
                  </a:lnTo>
                  <a:lnTo>
                    <a:pt x="123315" y="20325"/>
                  </a:lnTo>
                  <a:lnTo>
                    <a:pt x="137355" y="2608"/>
                  </a:lnTo>
                  <a:lnTo>
                    <a:pt x="143073" y="0"/>
                  </a:lnTo>
                  <a:lnTo>
                    <a:pt x="148299" y="378"/>
                  </a:lnTo>
                  <a:lnTo>
                    <a:pt x="153192" y="2747"/>
                  </a:lnTo>
                  <a:lnTo>
                    <a:pt x="160511" y="18550"/>
                  </a:lnTo>
                  <a:lnTo>
                    <a:pt x="170481" y="58976"/>
                  </a:lnTo>
                  <a:lnTo>
                    <a:pt x="178308" y="94576"/>
                  </a:lnTo>
                  <a:lnTo>
                    <a:pt x="186490" y="136268"/>
                  </a:lnTo>
                  <a:lnTo>
                    <a:pt x="189187" y="176905"/>
                  </a:lnTo>
                  <a:lnTo>
                    <a:pt x="188738" y="212605"/>
                  </a:lnTo>
                  <a:lnTo>
                    <a:pt x="186568" y="250993"/>
                  </a:lnTo>
                  <a:lnTo>
                    <a:pt x="182031" y="26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644"/>
            <p:cNvSpPr/>
            <p:nvPr>
              <p:custDataLst>
                <p:tags r:id="rId214"/>
              </p:custDataLst>
            </p:nvPr>
          </p:nvSpPr>
          <p:spPr>
            <a:xfrm>
              <a:off x="9721850" y="51498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1273" y="6350"/>
                  </a:lnTo>
                  <a:lnTo>
                    <a:pt x="88351" y="6350"/>
                  </a:lnTo>
                  <a:lnTo>
                    <a:pt x="131306" y="29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645"/>
            <p:cNvSpPr/>
            <p:nvPr>
              <p:custDataLst>
                <p:tags r:id="rId215"/>
              </p:custDataLst>
            </p:nvPr>
          </p:nvSpPr>
          <p:spPr>
            <a:xfrm>
              <a:off x="9966129" y="4913227"/>
              <a:ext cx="96553" cy="312824"/>
            </a:xfrm>
            <a:custGeom>
              <a:avLst/>
              <a:gdLst/>
              <a:ahLst/>
              <a:cxnLst/>
              <a:rect l="0" t="0" r="0" b="0"/>
              <a:pathLst>
                <a:path w="96553" h="312824">
                  <a:moveTo>
                    <a:pt x="3371" y="8023"/>
                  </a:moveTo>
                  <a:lnTo>
                    <a:pt x="3371" y="8023"/>
                  </a:lnTo>
                  <a:lnTo>
                    <a:pt x="0" y="1281"/>
                  </a:lnTo>
                  <a:lnTo>
                    <a:pt x="1830" y="0"/>
                  </a:lnTo>
                  <a:lnTo>
                    <a:pt x="11388" y="459"/>
                  </a:lnTo>
                  <a:lnTo>
                    <a:pt x="36007" y="11426"/>
                  </a:lnTo>
                  <a:lnTo>
                    <a:pt x="62273" y="41565"/>
                  </a:lnTo>
                  <a:lnTo>
                    <a:pt x="79410" y="73495"/>
                  </a:lnTo>
                  <a:lnTo>
                    <a:pt x="92905" y="111205"/>
                  </a:lnTo>
                  <a:lnTo>
                    <a:pt x="96552" y="151484"/>
                  </a:lnTo>
                  <a:lnTo>
                    <a:pt x="88294" y="192904"/>
                  </a:lnTo>
                  <a:lnTo>
                    <a:pt x="70042" y="234125"/>
                  </a:lnTo>
                  <a:lnTo>
                    <a:pt x="40763" y="273613"/>
                  </a:lnTo>
                  <a:lnTo>
                    <a:pt x="9721" y="31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646"/>
            <p:cNvSpPr/>
            <p:nvPr>
              <p:custDataLst>
                <p:tags r:id="rId216"/>
              </p:custDataLst>
            </p:nvPr>
          </p:nvSpPr>
          <p:spPr>
            <a:xfrm>
              <a:off x="10179050" y="5245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4647"/>
          <p:cNvSpPr/>
          <p:nvPr>
            <p:custDataLst>
              <p:tags r:id="rId3"/>
            </p:custDataLst>
          </p:nvPr>
        </p:nvSpPr>
        <p:spPr>
          <a:xfrm>
            <a:off x="9620250" y="4064000"/>
            <a:ext cx="43568" cy="260351"/>
          </a:xfrm>
          <a:custGeom>
            <a:avLst/>
            <a:gdLst/>
            <a:ahLst/>
            <a:cxnLst/>
            <a:rect l="0" t="0" r="0" b="0"/>
            <a:pathLst>
              <a:path w="43568" h="260351">
                <a:moveTo>
                  <a:pt x="38100" y="0"/>
                </a:moveTo>
                <a:lnTo>
                  <a:pt x="38100" y="0"/>
                </a:lnTo>
                <a:lnTo>
                  <a:pt x="41470" y="0"/>
                </a:lnTo>
                <a:lnTo>
                  <a:pt x="42463" y="2117"/>
                </a:lnTo>
                <a:lnTo>
                  <a:pt x="43567" y="10113"/>
                </a:lnTo>
                <a:lnTo>
                  <a:pt x="39206" y="52771"/>
                </a:lnTo>
                <a:lnTo>
                  <a:pt x="33567" y="95755"/>
                </a:lnTo>
                <a:lnTo>
                  <a:pt x="29501" y="130047"/>
                </a:lnTo>
                <a:lnTo>
                  <a:pt x="25340" y="162691"/>
                </a:lnTo>
                <a:lnTo>
                  <a:pt x="19032" y="205074"/>
                </a:lnTo>
                <a:lnTo>
                  <a:pt x="10813" y="236210"/>
                </a:ln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853"/>
          <p:cNvGrpSpPr/>
          <p:nvPr/>
        </p:nvGrpSpPr>
        <p:grpSpPr>
          <a:xfrm>
            <a:off x="8981069" y="4039900"/>
            <a:ext cx="1286882" cy="341601"/>
            <a:chOff x="8981069" y="4039900"/>
            <a:chExt cx="1286882" cy="341601"/>
          </a:xfrm>
        </p:grpSpPr>
        <p:sp>
          <p:nvSpPr>
            <p:cNvPr id="320" name="SMARTInkShape-4648"/>
            <p:cNvSpPr/>
            <p:nvPr>
              <p:custDataLst>
                <p:tags r:id="rId201"/>
              </p:custDataLst>
            </p:nvPr>
          </p:nvSpPr>
          <p:spPr>
            <a:xfrm>
              <a:off x="9004562" y="4057912"/>
              <a:ext cx="158489" cy="241615"/>
            </a:xfrm>
            <a:custGeom>
              <a:avLst/>
              <a:gdLst/>
              <a:ahLst/>
              <a:cxnLst/>
              <a:rect l="0" t="0" r="0" b="0"/>
              <a:pathLst>
                <a:path w="158489" h="241615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6557" y="3187"/>
                  </a:lnTo>
                  <a:lnTo>
                    <a:pt x="48260" y="49256"/>
                  </a:lnTo>
                  <a:lnTo>
                    <a:pt x="74478" y="84495"/>
                  </a:lnTo>
                  <a:lnTo>
                    <a:pt x="103572" y="125197"/>
                  </a:lnTo>
                  <a:lnTo>
                    <a:pt x="128261" y="164381"/>
                  </a:lnTo>
                  <a:lnTo>
                    <a:pt x="145879" y="211785"/>
                  </a:lnTo>
                  <a:lnTo>
                    <a:pt x="157381" y="241614"/>
                  </a:lnTo>
                  <a:lnTo>
                    <a:pt x="157750" y="241422"/>
                  </a:lnTo>
                  <a:lnTo>
                    <a:pt x="158488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649"/>
            <p:cNvSpPr/>
            <p:nvPr>
              <p:custDataLst>
                <p:tags r:id="rId202"/>
              </p:custDataLst>
            </p:nvPr>
          </p:nvSpPr>
          <p:spPr>
            <a:xfrm>
              <a:off x="8981069" y="4039900"/>
              <a:ext cx="282699" cy="301212"/>
            </a:xfrm>
            <a:custGeom>
              <a:avLst/>
              <a:gdLst/>
              <a:ahLst/>
              <a:cxnLst/>
              <a:rect l="0" t="0" r="0" b="0"/>
              <a:pathLst>
                <a:path w="282699" h="301212">
                  <a:moveTo>
                    <a:pt x="277231" y="24100"/>
                  </a:moveTo>
                  <a:lnTo>
                    <a:pt x="277231" y="24100"/>
                  </a:lnTo>
                  <a:lnTo>
                    <a:pt x="277231" y="17358"/>
                  </a:lnTo>
                  <a:lnTo>
                    <a:pt x="279112" y="12167"/>
                  </a:lnTo>
                  <a:lnTo>
                    <a:pt x="281594" y="7508"/>
                  </a:lnTo>
                  <a:lnTo>
                    <a:pt x="282698" y="3085"/>
                  </a:lnTo>
                  <a:lnTo>
                    <a:pt x="282287" y="1623"/>
                  </a:lnTo>
                  <a:lnTo>
                    <a:pt x="281307" y="649"/>
                  </a:lnTo>
                  <a:lnTo>
                    <a:pt x="279949" y="0"/>
                  </a:lnTo>
                  <a:lnTo>
                    <a:pt x="278337" y="272"/>
                  </a:lnTo>
                  <a:lnTo>
                    <a:pt x="274664" y="2456"/>
                  </a:lnTo>
                  <a:lnTo>
                    <a:pt x="248776" y="31075"/>
                  </a:lnTo>
                  <a:lnTo>
                    <a:pt x="219880" y="66148"/>
                  </a:lnTo>
                  <a:lnTo>
                    <a:pt x="183804" y="107820"/>
                  </a:lnTo>
                  <a:lnTo>
                    <a:pt x="147009" y="153328"/>
                  </a:lnTo>
                  <a:lnTo>
                    <a:pt x="104824" y="200678"/>
                  </a:lnTo>
                  <a:lnTo>
                    <a:pt x="61048" y="242225"/>
                  </a:lnTo>
                  <a:lnTo>
                    <a:pt x="18863" y="281127"/>
                  </a:lnTo>
                  <a:lnTo>
                    <a:pt x="0" y="301211"/>
                  </a:lnTo>
                  <a:lnTo>
                    <a:pt x="10531" y="29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650"/>
            <p:cNvSpPr/>
            <p:nvPr>
              <p:custDataLst>
                <p:tags r:id="rId203"/>
              </p:custDataLst>
            </p:nvPr>
          </p:nvSpPr>
          <p:spPr>
            <a:xfrm>
              <a:off x="9480548" y="4322123"/>
              <a:ext cx="349253" cy="14928"/>
            </a:xfrm>
            <a:custGeom>
              <a:avLst/>
              <a:gdLst/>
              <a:ahLst/>
              <a:cxnLst/>
              <a:rect l="0" t="0" r="0" b="0"/>
              <a:pathLst>
                <a:path w="349253" h="14928">
                  <a:moveTo>
                    <a:pt x="2" y="14927"/>
                  </a:moveTo>
                  <a:lnTo>
                    <a:pt x="2" y="14927"/>
                  </a:lnTo>
                  <a:lnTo>
                    <a:pt x="0" y="11556"/>
                  </a:lnTo>
                  <a:lnTo>
                    <a:pt x="7528" y="8020"/>
                  </a:lnTo>
                  <a:lnTo>
                    <a:pt x="38726" y="0"/>
                  </a:lnTo>
                  <a:lnTo>
                    <a:pt x="80977" y="1761"/>
                  </a:lnTo>
                  <a:lnTo>
                    <a:pt x="126144" y="6244"/>
                  </a:lnTo>
                  <a:lnTo>
                    <a:pt x="161193" y="7540"/>
                  </a:lnTo>
                  <a:lnTo>
                    <a:pt x="199819" y="9997"/>
                  </a:lnTo>
                  <a:lnTo>
                    <a:pt x="239094" y="12736"/>
                  </a:lnTo>
                  <a:lnTo>
                    <a:pt x="275363" y="13953"/>
                  </a:lnTo>
                  <a:lnTo>
                    <a:pt x="349252" y="1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651"/>
            <p:cNvSpPr/>
            <p:nvPr>
              <p:custDataLst>
                <p:tags r:id="rId204"/>
              </p:custDataLst>
            </p:nvPr>
          </p:nvSpPr>
          <p:spPr>
            <a:xfrm>
              <a:off x="10007598" y="4071495"/>
              <a:ext cx="88903" cy="157606"/>
            </a:xfrm>
            <a:custGeom>
              <a:avLst/>
              <a:gdLst/>
              <a:ahLst/>
              <a:cxnLst/>
              <a:rect l="0" t="0" r="0" b="0"/>
              <a:pathLst>
                <a:path w="88903" h="157606">
                  <a:moveTo>
                    <a:pt x="2" y="11555"/>
                  </a:moveTo>
                  <a:lnTo>
                    <a:pt x="2" y="11555"/>
                  </a:lnTo>
                  <a:lnTo>
                    <a:pt x="0" y="8184"/>
                  </a:lnTo>
                  <a:lnTo>
                    <a:pt x="1883" y="4648"/>
                  </a:lnTo>
                  <a:lnTo>
                    <a:pt x="5469" y="0"/>
                  </a:lnTo>
                  <a:lnTo>
                    <a:pt x="12833" y="5936"/>
                  </a:lnTo>
                  <a:lnTo>
                    <a:pt x="39555" y="44319"/>
                  </a:lnTo>
                  <a:lnTo>
                    <a:pt x="58719" y="87798"/>
                  </a:lnTo>
                  <a:lnTo>
                    <a:pt x="76992" y="130399"/>
                  </a:lnTo>
                  <a:lnTo>
                    <a:pt x="82158" y="150767"/>
                  </a:lnTo>
                  <a:lnTo>
                    <a:pt x="83702" y="153047"/>
                  </a:lnTo>
                  <a:lnTo>
                    <a:pt x="88902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652"/>
            <p:cNvSpPr/>
            <p:nvPr>
              <p:custDataLst>
                <p:tags r:id="rId205"/>
              </p:custDataLst>
            </p:nvPr>
          </p:nvSpPr>
          <p:spPr>
            <a:xfrm>
              <a:off x="10096500" y="4096273"/>
              <a:ext cx="171451" cy="285228"/>
            </a:xfrm>
            <a:custGeom>
              <a:avLst/>
              <a:gdLst/>
              <a:ahLst/>
              <a:cxnLst/>
              <a:rect l="0" t="0" r="0" b="0"/>
              <a:pathLst>
                <a:path w="171451" h="285228">
                  <a:moveTo>
                    <a:pt x="171450" y="12177"/>
                  </a:moveTo>
                  <a:lnTo>
                    <a:pt x="171450" y="12177"/>
                  </a:lnTo>
                  <a:lnTo>
                    <a:pt x="165983" y="1242"/>
                  </a:lnTo>
                  <a:lnTo>
                    <a:pt x="151877" y="0"/>
                  </a:lnTo>
                  <a:lnTo>
                    <a:pt x="139467" y="5354"/>
                  </a:lnTo>
                  <a:lnTo>
                    <a:pt x="97780" y="32706"/>
                  </a:lnTo>
                  <a:lnTo>
                    <a:pt x="53084" y="68546"/>
                  </a:lnTo>
                  <a:lnTo>
                    <a:pt x="8600" y="114423"/>
                  </a:lnTo>
                  <a:lnTo>
                    <a:pt x="3823" y="123707"/>
                  </a:lnTo>
                  <a:lnTo>
                    <a:pt x="3253" y="127453"/>
                  </a:lnTo>
                  <a:lnTo>
                    <a:pt x="5802" y="137494"/>
                  </a:lnTo>
                  <a:lnTo>
                    <a:pt x="6690" y="138055"/>
                  </a:lnTo>
                  <a:lnTo>
                    <a:pt x="9558" y="138678"/>
                  </a:lnTo>
                  <a:lnTo>
                    <a:pt x="10606" y="139550"/>
                  </a:lnTo>
                  <a:lnTo>
                    <a:pt x="11768" y="142400"/>
                  </a:lnTo>
                  <a:lnTo>
                    <a:pt x="12663" y="184950"/>
                  </a:lnTo>
                  <a:lnTo>
                    <a:pt x="11988" y="226134"/>
                  </a:lnTo>
                  <a:lnTo>
                    <a:pt x="1715" y="271422"/>
                  </a:lnTo>
                  <a:lnTo>
                    <a:pt x="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854"/>
          <p:cNvGrpSpPr/>
          <p:nvPr/>
        </p:nvGrpSpPr>
        <p:grpSpPr>
          <a:xfrm>
            <a:off x="7759700" y="4947238"/>
            <a:ext cx="292101" cy="101013"/>
            <a:chOff x="7759700" y="4947238"/>
            <a:chExt cx="292101" cy="101013"/>
          </a:xfrm>
        </p:grpSpPr>
        <p:sp>
          <p:nvSpPr>
            <p:cNvPr id="326" name="SMARTInkShape-4653"/>
            <p:cNvSpPr/>
            <p:nvPr>
              <p:custDataLst>
                <p:tags r:id="rId199"/>
              </p:custDataLst>
            </p:nvPr>
          </p:nvSpPr>
          <p:spPr>
            <a:xfrm>
              <a:off x="7767087" y="4947238"/>
              <a:ext cx="233914" cy="5763"/>
            </a:xfrm>
            <a:custGeom>
              <a:avLst/>
              <a:gdLst/>
              <a:ahLst/>
              <a:cxnLst/>
              <a:rect l="0" t="0" r="0" b="0"/>
              <a:pathLst>
                <a:path w="233914" h="5763">
                  <a:moveTo>
                    <a:pt x="18013" y="5762"/>
                  </a:moveTo>
                  <a:lnTo>
                    <a:pt x="18013" y="5762"/>
                  </a:lnTo>
                  <a:lnTo>
                    <a:pt x="0" y="5762"/>
                  </a:lnTo>
                  <a:lnTo>
                    <a:pt x="37306" y="1398"/>
                  </a:lnTo>
                  <a:lnTo>
                    <a:pt x="76332" y="0"/>
                  </a:lnTo>
                  <a:lnTo>
                    <a:pt x="123330" y="292"/>
                  </a:lnTo>
                  <a:lnTo>
                    <a:pt x="170887" y="3828"/>
                  </a:lnTo>
                  <a:lnTo>
                    <a:pt x="213989" y="5379"/>
                  </a:lnTo>
                  <a:lnTo>
                    <a:pt x="233913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654"/>
            <p:cNvSpPr/>
            <p:nvPr>
              <p:custDataLst>
                <p:tags r:id="rId200"/>
              </p:custDataLst>
            </p:nvPr>
          </p:nvSpPr>
          <p:spPr>
            <a:xfrm>
              <a:off x="7759700" y="5035550"/>
              <a:ext cx="292101" cy="12701"/>
            </a:xfrm>
            <a:custGeom>
              <a:avLst/>
              <a:gdLst/>
              <a:ahLst/>
              <a:cxnLst/>
              <a:rect l="0" t="0" r="0" b="0"/>
              <a:pathLst>
                <a:path w="292101" h="12701">
                  <a:moveTo>
                    <a:pt x="0" y="12700"/>
                  </a:moveTo>
                  <a:lnTo>
                    <a:pt x="0" y="12700"/>
                  </a:lnTo>
                  <a:lnTo>
                    <a:pt x="37602" y="11994"/>
                  </a:lnTo>
                  <a:lnTo>
                    <a:pt x="71982" y="9329"/>
                  </a:lnTo>
                  <a:lnTo>
                    <a:pt x="114542" y="7674"/>
                  </a:lnTo>
                  <a:lnTo>
                    <a:pt x="159563" y="6233"/>
                  </a:lnTo>
                  <a:lnTo>
                    <a:pt x="200739" y="3240"/>
                  </a:lnTo>
                  <a:lnTo>
                    <a:pt x="238325" y="1440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855"/>
          <p:cNvGrpSpPr/>
          <p:nvPr/>
        </p:nvGrpSpPr>
        <p:grpSpPr>
          <a:xfrm>
            <a:off x="6200579" y="4740079"/>
            <a:ext cx="1121973" cy="365322"/>
            <a:chOff x="6200579" y="4740079"/>
            <a:chExt cx="1121973" cy="365322"/>
          </a:xfrm>
        </p:grpSpPr>
        <p:sp>
          <p:nvSpPr>
            <p:cNvPr id="329" name="SMARTInkShape-4655"/>
            <p:cNvSpPr/>
            <p:nvPr>
              <p:custDataLst>
                <p:tags r:id="rId192"/>
              </p:custDataLst>
            </p:nvPr>
          </p:nvSpPr>
          <p:spPr>
            <a:xfrm>
              <a:off x="7283450" y="4740079"/>
              <a:ext cx="39102" cy="352622"/>
            </a:xfrm>
            <a:custGeom>
              <a:avLst/>
              <a:gdLst/>
              <a:ahLst/>
              <a:cxnLst/>
              <a:rect l="0" t="0" r="0" b="0"/>
              <a:pathLst>
                <a:path w="39102" h="35262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17063" y="418"/>
                  </a:lnTo>
                  <a:lnTo>
                    <a:pt x="29015" y="46321"/>
                  </a:lnTo>
                  <a:lnTo>
                    <a:pt x="36649" y="81256"/>
                  </a:lnTo>
                  <a:lnTo>
                    <a:pt x="39101" y="124064"/>
                  </a:lnTo>
                  <a:lnTo>
                    <a:pt x="37133" y="170607"/>
                  </a:lnTo>
                  <a:lnTo>
                    <a:pt x="31555" y="217163"/>
                  </a:lnTo>
                  <a:lnTo>
                    <a:pt x="22492" y="259962"/>
                  </a:lnTo>
                  <a:lnTo>
                    <a:pt x="12819" y="297327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656"/>
            <p:cNvSpPr/>
            <p:nvPr>
              <p:custDataLst>
                <p:tags r:id="rId193"/>
              </p:custDataLst>
            </p:nvPr>
          </p:nvSpPr>
          <p:spPr>
            <a:xfrm>
              <a:off x="6975279" y="4953000"/>
              <a:ext cx="130372" cy="19051"/>
            </a:xfrm>
            <a:custGeom>
              <a:avLst/>
              <a:gdLst/>
              <a:ahLst/>
              <a:cxnLst/>
              <a:rect l="0" t="0" r="0" b="0"/>
              <a:pathLst>
                <a:path w="1303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2570" y="12142"/>
                  </a:lnTo>
                  <a:lnTo>
                    <a:pt x="78109" y="618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657"/>
            <p:cNvSpPr/>
            <p:nvPr>
              <p:custDataLst>
                <p:tags r:id="rId194"/>
              </p:custDataLst>
            </p:nvPr>
          </p:nvSpPr>
          <p:spPr>
            <a:xfrm>
              <a:off x="6993049" y="4775622"/>
              <a:ext cx="188802" cy="293927"/>
            </a:xfrm>
            <a:custGeom>
              <a:avLst/>
              <a:gdLst/>
              <a:ahLst/>
              <a:cxnLst/>
              <a:rect l="0" t="0" r="0" b="0"/>
              <a:pathLst>
                <a:path w="188802" h="293927">
                  <a:moveTo>
                    <a:pt x="55451" y="107528"/>
                  </a:moveTo>
                  <a:lnTo>
                    <a:pt x="55451" y="107528"/>
                  </a:lnTo>
                  <a:lnTo>
                    <a:pt x="67007" y="95972"/>
                  </a:lnTo>
                  <a:lnTo>
                    <a:pt x="55841" y="133653"/>
                  </a:lnTo>
                  <a:lnTo>
                    <a:pt x="44356" y="173517"/>
                  </a:lnTo>
                  <a:lnTo>
                    <a:pt x="28646" y="217705"/>
                  </a:lnTo>
                  <a:lnTo>
                    <a:pt x="13955" y="258706"/>
                  </a:lnTo>
                  <a:lnTo>
                    <a:pt x="0" y="293926"/>
                  </a:lnTo>
                  <a:lnTo>
                    <a:pt x="139" y="293882"/>
                  </a:lnTo>
                  <a:lnTo>
                    <a:pt x="19370" y="252319"/>
                  </a:lnTo>
                  <a:lnTo>
                    <a:pt x="30948" y="215859"/>
                  </a:lnTo>
                  <a:lnTo>
                    <a:pt x="37705" y="192449"/>
                  </a:lnTo>
                  <a:lnTo>
                    <a:pt x="45031" y="166259"/>
                  </a:lnTo>
                  <a:lnTo>
                    <a:pt x="52737" y="138215"/>
                  </a:lnTo>
                  <a:lnTo>
                    <a:pt x="62109" y="111759"/>
                  </a:lnTo>
                  <a:lnTo>
                    <a:pt x="72589" y="86359"/>
                  </a:lnTo>
                  <a:lnTo>
                    <a:pt x="94112" y="43086"/>
                  </a:lnTo>
                  <a:lnTo>
                    <a:pt x="120685" y="8941"/>
                  </a:lnTo>
                  <a:lnTo>
                    <a:pt x="132893" y="211"/>
                  </a:lnTo>
                  <a:lnTo>
                    <a:pt x="137417" y="0"/>
                  </a:lnTo>
                  <a:lnTo>
                    <a:pt x="141140" y="1976"/>
                  </a:lnTo>
                  <a:lnTo>
                    <a:pt x="144328" y="5410"/>
                  </a:lnTo>
                  <a:lnTo>
                    <a:pt x="150147" y="48525"/>
                  </a:lnTo>
                  <a:lnTo>
                    <a:pt x="153512" y="83655"/>
                  </a:lnTo>
                  <a:lnTo>
                    <a:pt x="155477" y="122788"/>
                  </a:lnTo>
                  <a:lnTo>
                    <a:pt x="157057" y="161582"/>
                  </a:lnTo>
                  <a:lnTo>
                    <a:pt x="160111" y="195288"/>
                  </a:lnTo>
                  <a:lnTo>
                    <a:pt x="165797" y="238658"/>
                  </a:lnTo>
                  <a:lnTo>
                    <a:pt x="171950" y="264837"/>
                  </a:lnTo>
                  <a:lnTo>
                    <a:pt x="178019" y="274574"/>
                  </a:lnTo>
                  <a:lnTo>
                    <a:pt x="188801" y="28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658"/>
            <p:cNvSpPr/>
            <p:nvPr>
              <p:custDataLst>
                <p:tags r:id="rId195"/>
              </p:custDataLst>
            </p:nvPr>
          </p:nvSpPr>
          <p:spPr>
            <a:xfrm>
              <a:off x="6617719" y="5003800"/>
              <a:ext cx="145032" cy="19051"/>
            </a:xfrm>
            <a:custGeom>
              <a:avLst/>
              <a:gdLst/>
              <a:ahLst/>
              <a:cxnLst/>
              <a:rect l="0" t="0" r="0" b="0"/>
              <a:pathLst>
                <a:path w="145032" h="19051">
                  <a:moveTo>
                    <a:pt x="11681" y="19050"/>
                  </a:moveTo>
                  <a:lnTo>
                    <a:pt x="11681" y="19050"/>
                  </a:lnTo>
                  <a:lnTo>
                    <a:pt x="0" y="19050"/>
                  </a:lnTo>
                  <a:lnTo>
                    <a:pt x="36505" y="13981"/>
                  </a:lnTo>
                  <a:lnTo>
                    <a:pt x="80263" y="8218"/>
                  </a:lnTo>
                  <a:lnTo>
                    <a:pt x="14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659"/>
            <p:cNvSpPr/>
            <p:nvPr>
              <p:custDataLst>
                <p:tags r:id="rId196"/>
              </p:custDataLst>
            </p:nvPr>
          </p:nvSpPr>
          <p:spPr>
            <a:xfrm>
              <a:off x="6610350" y="49466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258" y="5792"/>
                  </a:lnTo>
                  <a:lnTo>
                    <a:pt x="86256" y="1716"/>
                  </a:lnTo>
                  <a:lnTo>
                    <a:pt x="130685" y="50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660"/>
            <p:cNvSpPr/>
            <p:nvPr>
              <p:custDataLst>
                <p:tags r:id="rId197"/>
              </p:custDataLst>
            </p:nvPr>
          </p:nvSpPr>
          <p:spPr>
            <a:xfrm>
              <a:off x="6317045" y="4781550"/>
              <a:ext cx="147256" cy="323851"/>
            </a:xfrm>
            <a:custGeom>
              <a:avLst/>
              <a:gdLst/>
              <a:ahLst/>
              <a:cxnLst/>
              <a:rect l="0" t="0" r="0" b="0"/>
              <a:pathLst>
                <a:path w="147256" h="323851">
                  <a:moveTo>
                    <a:pt x="147255" y="0"/>
                  </a:moveTo>
                  <a:lnTo>
                    <a:pt x="147255" y="0"/>
                  </a:lnTo>
                  <a:lnTo>
                    <a:pt x="143884" y="0"/>
                  </a:lnTo>
                  <a:lnTo>
                    <a:pt x="120510" y="11550"/>
                  </a:lnTo>
                  <a:lnTo>
                    <a:pt x="80771" y="39545"/>
                  </a:lnTo>
                  <a:lnTo>
                    <a:pt x="35737" y="72252"/>
                  </a:lnTo>
                  <a:lnTo>
                    <a:pt x="4847" y="100522"/>
                  </a:lnTo>
                  <a:lnTo>
                    <a:pt x="1517" y="105115"/>
                  </a:lnTo>
                  <a:lnTo>
                    <a:pt x="0" y="109588"/>
                  </a:lnTo>
                  <a:lnTo>
                    <a:pt x="200" y="118321"/>
                  </a:lnTo>
                  <a:lnTo>
                    <a:pt x="14031" y="161180"/>
                  </a:lnTo>
                  <a:lnTo>
                    <a:pt x="19026" y="199839"/>
                  </a:lnTo>
                  <a:lnTo>
                    <a:pt x="16520" y="235836"/>
                  </a:lnTo>
                  <a:lnTo>
                    <a:pt x="14420" y="279445"/>
                  </a:lnTo>
                  <a:lnTo>
                    <a:pt x="1390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661"/>
            <p:cNvSpPr/>
            <p:nvPr>
              <p:custDataLst>
                <p:tags r:id="rId198"/>
              </p:custDataLst>
            </p:nvPr>
          </p:nvSpPr>
          <p:spPr>
            <a:xfrm>
              <a:off x="6200579" y="4790879"/>
              <a:ext cx="104972" cy="143072"/>
            </a:xfrm>
            <a:custGeom>
              <a:avLst/>
              <a:gdLst/>
              <a:ahLst/>
              <a:cxnLst/>
              <a:rect l="0" t="0" r="0" b="0"/>
              <a:pathLst>
                <a:path w="104972" h="1430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17888" y="14228"/>
                  </a:lnTo>
                  <a:lnTo>
                    <a:pt x="48598" y="51429"/>
                  </a:lnTo>
                  <a:lnTo>
                    <a:pt x="75098" y="95963"/>
                  </a:lnTo>
                  <a:lnTo>
                    <a:pt x="104971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4662"/>
          <p:cNvSpPr/>
          <p:nvPr>
            <p:custDataLst>
              <p:tags r:id="rId4"/>
            </p:custDataLst>
          </p:nvPr>
        </p:nvSpPr>
        <p:spPr>
          <a:xfrm>
            <a:off x="5568973" y="4774493"/>
            <a:ext cx="227092" cy="311858"/>
          </a:xfrm>
          <a:custGeom>
            <a:avLst/>
            <a:gdLst/>
            <a:ahLst/>
            <a:cxnLst/>
            <a:rect l="0" t="0" r="0" b="0"/>
            <a:pathLst>
              <a:path w="227092" h="311858">
                <a:moveTo>
                  <a:pt x="6327" y="115007"/>
                </a:moveTo>
                <a:lnTo>
                  <a:pt x="6327" y="115007"/>
                </a:lnTo>
                <a:lnTo>
                  <a:pt x="6327" y="111349"/>
                </a:lnTo>
                <a:lnTo>
                  <a:pt x="5622" y="155149"/>
                </a:lnTo>
                <a:lnTo>
                  <a:pt x="1963" y="200828"/>
                </a:lnTo>
                <a:lnTo>
                  <a:pt x="565" y="243838"/>
                </a:lnTo>
                <a:lnTo>
                  <a:pt x="0" y="284629"/>
                </a:lnTo>
                <a:lnTo>
                  <a:pt x="3350" y="237459"/>
                </a:lnTo>
                <a:lnTo>
                  <a:pt x="8767" y="199769"/>
                </a:lnTo>
                <a:lnTo>
                  <a:pt x="17290" y="154796"/>
                </a:lnTo>
                <a:lnTo>
                  <a:pt x="23512" y="130949"/>
                </a:lnTo>
                <a:lnTo>
                  <a:pt x="37248" y="86109"/>
                </a:lnTo>
                <a:lnTo>
                  <a:pt x="56882" y="39182"/>
                </a:lnTo>
                <a:lnTo>
                  <a:pt x="69718" y="19218"/>
                </a:lnTo>
                <a:lnTo>
                  <a:pt x="84360" y="7053"/>
                </a:lnTo>
                <a:lnTo>
                  <a:pt x="92216" y="2820"/>
                </a:lnTo>
                <a:lnTo>
                  <a:pt x="110352" y="0"/>
                </a:lnTo>
                <a:lnTo>
                  <a:pt x="120127" y="235"/>
                </a:lnTo>
                <a:lnTo>
                  <a:pt x="154110" y="14051"/>
                </a:lnTo>
                <a:lnTo>
                  <a:pt x="190991" y="46132"/>
                </a:lnTo>
                <a:lnTo>
                  <a:pt x="215246" y="93659"/>
                </a:lnTo>
                <a:lnTo>
                  <a:pt x="222653" y="127626"/>
                </a:lnTo>
                <a:lnTo>
                  <a:pt x="225943" y="160832"/>
                </a:lnTo>
                <a:lnTo>
                  <a:pt x="227091" y="206588"/>
                </a:lnTo>
                <a:lnTo>
                  <a:pt x="223277" y="246564"/>
                </a:lnTo>
                <a:lnTo>
                  <a:pt x="213621" y="292762"/>
                </a:lnTo>
                <a:lnTo>
                  <a:pt x="210740" y="305102"/>
                </a:lnTo>
                <a:lnTo>
                  <a:pt x="211042" y="307354"/>
                </a:lnTo>
                <a:lnTo>
                  <a:pt x="211947" y="308854"/>
                </a:lnTo>
                <a:lnTo>
                  <a:pt x="215877" y="3118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857"/>
          <p:cNvGrpSpPr/>
          <p:nvPr/>
        </p:nvGrpSpPr>
        <p:grpSpPr>
          <a:xfrm>
            <a:off x="3753235" y="4635667"/>
            <a:ext cx="1431561" cy="503742"/>
            <a:chOff x="3753235" y="4635667"/>
            <a:chExt cx="1431561" cy="503742"/>
          </a:xfrm>
        </p:grpSpPr>
        <p:sp>
          <p:nvSpPr>
            <p:cNvPr id="338" name="SMARTInkShape-4663"/>
            <p:cNvSpPr/>
            <p:nvPr>
              <p:custDataLst>
                <p:tags r:id="rId183"/>
              </p:custDataLst>
            </p:nvPr>
          </p:nvSpPr>
          <p:spPr>
            <a:xfrm>
              <a:off x="5032179" y="4972050"/>
              <a:ext cx="130372" cy="19051"/>
            </a:xfrm>
            <a:custGeom>
              <a:avLst/>
              <a:gdLst/>
              <a:ahLst/>
              <a:cxnLst/>
              <a:rect l="0" t="0" r="0" b="0"/>
              <a:pathLst>
                <a:path w="1303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7" y="15679"/>
                  </a:lnTo>
                  <a:lnTo>
                    <a:pt x="51429" y="8066"/>
                  </a:lnTo>
                  <a:lnTo>
                    <a:pt x="88872" y="4977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664"/>
            <p:cNvSpPr/>
            <p:nvPr>
              <p:custDataLst>
                <p:tags r:id="rId184"/>
              </p:custDataLst>
            </p:nvPr>
          </p:nvSpPr>
          <p:spPr>
            <a:xfrm>
              <a:off x="5006689" y="4788036"/>
              <a:ext cx="178107" cy="298315"/>
            </a:xfrm>
            <a:custGeom>
              <a:avLst/>
              <a:gdLst/>
              <a:ahLst/>
              <a:cxnLst/>
              <a:rect l="0" t="0" r="0" b="0"/>
              <a:pathLst>
                <a:path w="178107" h="298315">
                  <a:moveTo>
                    <a:pt x="73311" y="76064"/>
                  </a:moveTo>
                  <a:lnTo>
                    <a:pt x="73311" y="76064"/>
                  </a:lnTo>
                  <a:lnTo>
                    <a:pt x="76682" y="69322"/>
                  </a:lnTo>
                  <a:lnTo>
                    <a:pt x="78380" y="67336"/>
                  </a:lnTo>
                  <a:lnTo>
                    <a:pt x="82149" y="65129"/>
                  </a:lnTo>
                  <a:lnTo>
                    <a:pt x="84143" y="65246"/>
                  </a:lnTo>
                  <a:lnTo>
                    <a:pt x="88238" y="67258"/>
                  </a:lnTo>
                  <a:lnTo>
                    <a:pt x="88647" y="78031"/>
                  </a:lnTo>
                  <a:lnTo>
                    <a:pt x="79789" y="117061"/>
                  </a:lnTo>
                  <a:lnTo>
                    <a:pt x="61746" y="159864"/>
                  </a:lnTo>
                  <a:lnTo>
                    <a:pt x="48416" y="191860"/>
                  </a:lnTo>
                  <a:lnTo>
                    <a:pt x="29011" y="235962"/>
                  </a:lnTo>
                  <a:lnTo>
                    <a:pt x="0" y="281686"/>
                  </a:lnTo>
                  <a:lnTo>
                    <a:pt x="8080" y="274338"/>
                  </a:lnTo>
                  <a:lnTo>
                    <a:pt x="34843" y="234860"/>
                  </a:lnTo>
                  <a:lnTo>
                    <a:pt x="50805" y="200734"/>
                  </a:lnTo>
                  <a:lnTo>
                    <a:pt x="69188" y="158283"/>
                  </a:lnTo>
                  <a:lnTo>
                    <a:pt x="90528" y="111900"/>
                  </a:lnTo>
                  <a:lnTo>
                    <a:pt x="116476" y="65415"/>
                  </a:lnTo>
                  <a:lnTo>
                    <a:pt x="145367" y="19208"/>
                  </a:lnTo>
                  <a:lnTo>
                    <a:pt x="160591" y="1127"/>
                  </a:lnTo>
                  <a:lnTo>
                    <a:pt x="163954" y="0"/>
                  </a:lnTo>
                  <a:lnTo>
                    <a:pt x="166900" y="660"/>
                  </a:lnTo>
                  <a:lnTo>
                    <a:pt x="169571" y="2511"/>
                  </a:lnTo>
                  <a:lnTo>
                    <a:pt x="170655" y="17739"/>
                  </a:lnTo>
                  <a:lnTo>
                    <a:pt x="169182" y="59723"/>
                  </a:lnTo>
                  <a:lnTo>
                    <a:pt x="169542" y="97730"/>
                  </a:lnTo>
                  <a:lnTo>
                    <a:pt x="172054" y="140491"/>
                  </a:lnTo>
                  <a:lnTo>
                    <a:pt x="171760" y="181604"/>
                  </a:lnTo>
                  <a:lnTo>
                    <a:pt x="170688" y="219632"/>
                  </a:lnTo>
                  <a:lnTo>
                    <a:pt x="174052" y="265279"/>
                  </a:lnTo>
                  <a:lnTo>
                    <a:pt x="178106" y="287899"/>
                  </a:lnTo>
                  <a:lnTo>
                    <a:pt x="177746" y="291371"/>
                  </a:lnTo>
                  <a:lnTo>
                    <a:pt x="174911" y="298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665"/>
            <p:cNvSpPr/>
            <p:nvPr>
              <p:custDataLst>
                <p:tags r:id="rId185"/>
              </p:custDataLst>
            </p:nvPr>
          </p:nvSpPr>
          <p:spPr>
            <a:xfrm>
              <a:off x="4670229" y="502285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0445" y="5792"/>
                  </a:lnTo>
                  <a:lnTo>
                    <a:pt x="76680" y="1716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666"/>
            <p:cNvSpPr/>
            <p:nvPr>
              <p:custDataLst>
                <p:tags r:id="rId186"/>
              </p:custDataLst>
            </p:nvPr>
          </p:nvSpPr>
          <p:spPr>
            <a:xfrm>
              <a:off x="4686300" y="4946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2" y="10211"/>
                  </a:lnTo>
                  <a:lnTo>
                    <a:pt x="53360" y="4977"/>
                  </a:lnTo>
                  <a:lnTo>
                    <a:pt x="98735" y="9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667"/>
            <p:cNvSpPr/>
            <p:nvPr>
              <p:custDataLst>
                <p:tags r:id="rId187"/>
              </p:custDataLst>
            </p:nvPr>
          </p:nvSpPr>
          <p:spPr>
            <a:xfrm>
              <a:off x="4356100" y="4827765"/>
              <a:ext cx="177801" cy="309386"/>
            </a:xfrm>
            <a:custGeom>
              <a:avLst/>
              <a:gdLst/>
              <a:ahLst/>
              <a:cxnLst/>
              <a:rect l="0" t="0" r="0" b="0"/>
              <a:pathLst>
                <a:path w="177801" h="309386">
                  <a:moveTo>
                    <a:pt x="177800" y="10935"/>
                  </a:moveTo>
                  <a:lnTo>
                    <a:pt x="177800" y="10935"/>
                  </a:lnTo>
                  <a:lnTo>
                    <a:pt x="177800" y="0"/>
                  </a:lnTo>
                  <a:lnTo>
                    <a:pt x="177800" y="5500"/>
                  </a:lnTo>
                  <a:lnTo>
                    <a:pt x="166250" y="27186"/>
                  </a:lnTo>
                  <a:lnTo>
                    <a:pt x="145293" y="61141"/>
                  </a:lnTo>
                  <a:lnTo>
                    <a:pt x="126898" y="95573"/>
                  </a:lnTo>
                  <a:lnTo>
                    <a:pt x="105083" y="136275"/>
                  </a:lnTo>
                  <a:lnTo>
                    <a:pt x="80570" y="178825"/>
                  </a:lnTo>
                  <a:lnTo>
                    <a:pt x="53211" y="218903"/>
                  </a:lnTo>
                  <a:lnTo>
                    <a:pt x="32117" y="252238"/>
                  </a:lnTo>
                  <a:lnTo>
                    <a:pt x="5379" y="299560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668"/>
            <p:cNvSpPr/>
            <p:nvPr>
              <p:custDataLst>
                <p:tags r:id="rId188"/>
              </p:custDataLst>
            </p:nvPr>
          </p:nvSpPr>
          <p:spPr>
            <a:xfrm>
              <a:off x="4352442" y="4842202"/>
              <a:ext cx="213209" cy="279674"/>
            </a:xfrm>
            <a:custGeom>
              <a:avLst/>
              <a:gdLst/>
              <a:ahLst/>
              <a:cxnLst/>
              <a:rect l="0" t="0" r="0" b="0"/>
              <a:pathLst>
                <a:path w="213209" h="279674">
                  <a:moveTo>
                    <a:pt x="3658" y="15548"/>
                  </a:moveTo>
                  <a:lnTo>
                    <a:pt x="3658" y="15548"/>
                  </a:lnTo>
                  <a:lnTo>
                    <a:pt x="287" y="8806"/>
                  </a:lnTo>
                  <a:lnTo>
                    <a:pt x="0" y="6820"/>
                  </a:lnTo>
                  <a:lnTo>
                    <a:pt x="513" y="5496"/>
                  </a:lnTo>
                  <a:lnTo>
                    <a:pt x="6408" y="0"/>
                  </a:lnTo>
                  <a:lnTo>
                    <a:pt x="8313" y="243"/>
                  </a:lnTo>
                  <a:lnTo>
                    <a:pt x="28643" y="21224"/>
                  </a:lnTo>
                  <a:lnTo>
                    <a:pt x="54727" y="57604"/>
                  </a:lnTo>
                  <a:lnTo>
                    <a:pt x="72688" y="91860"/>
                  </a:lnTo>
                  <a:lnTo>
                    <a:pt x="91488" y="129896"/>
                  </a:lnTo>
                  <a:lnTo>
                    <a:pt x="113954" y="167970"/>
                  </a:lnTo>
                  <a:lnTo>
                    <a:pt x="136169" y="202295"/>
                  </a:lnTo>
                  <a:lnTo>
                    <a:pt x="166628" y="245623"/>
                  </a:lnTo>
                  <a:lnTo>
                    <a:pt x="192091" y="278384"/>
                  </a:lnTo>
                  <a:lnTo>
                    <a:pt x="196307" y="279673"/>
                  </a:lnTo>
                  <a:lnTo>
                    <a:pt x="200530" y="278414"/>
                  </a:lnTo>
                  <a:lnTo>
                    <a:pt x="213208" y="26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669"/>
            <p:cNvSpPr/>
            <p:nvPr>
              <p:custDataLst>
                <p:tags r:id="rId189"/>
              </p:custDataLst>
            </p:nvPr>
          </p:nvSpPr>
          <p:spPr>
            <a:xfrm>
              <a:off x="4133865" y="4717853"/>
              <a:ext cx="152386" cy="412948"/>
            </a:xfrm>
            <a:custGeom>
              <a:avLst/>
              <a:gdLst/>
              <a:ahLst/>
              <a:cxnLst/>
              <a:rect l="0" t="0" r="0" b="0"/>
              <a:pathLst>
                <a:path w="152386" h="412948">
                  <a:moveTo>
                    <a:pt x="152385" y="44647"/>
                  </a:moveTo>
                  <a:lnTo>
                    <a:pt x="152385" y="44647"/>
                  </a:lnTo>
                  <a:lnTo>
                    <a:pt x="152385" y="3238"/>
                  </a:lnTo>
                  <a:lnTo>
                    <a:pt x="149563" y="813"/>
                  </a:lnTo>
                  <a:lnTo>
                    <a:pt x="138901" y="0"/>
                  </a:lnTo>
                  <a:lnTo>
                    <a:pt x="122874" y="9517"/>
                  </a:lnTo>
                  <a:lnTo>
                    <a:pt x="103285" y="29034"/>
                  </a:lnTo>
                  <a:lnTo>
                    <a:pt x="80468" y="61226"/>
                  </a:lnTo>
                  <a:lnTo>
                    <a:pt x="54335" y="108460"/>
                  </a:lnTo>
                  <a:lnTo>
                    <a:pt x="40452" y="135872"/>
                  </a:lnTo>
                  <a:lnTo>
                    <a:pt x="28374" y="164730"/>
                  </a:lnTo>
                  <a:lnTo>
                    <a:pt x="17500" y="194552"/>
                  </a:lnTo>
                  <a:lnTo>
                    <a:pt x="7428" y="225017"/>
                  </a:lnTo>
                  <a:lnTo>
                    <a:pt x="2125" y="252382"/>
                  </a:lnTo>
                  <a:lnTo>
                    <a:pt x="0" y="277682"/>
                  </a:lnTo>
                  <a:lnTo>
                    <a:pt x="3520" y="322491"/>
                  </a:lnTo>
                  <a:lnTo>
                    <a:pt x="16843" y="358868"/>
                  </a:lnTo>
                  <a:lnTo>
                    <a:pt x="40168" y="383973"/>
                  </a:lnTo>
                  <a:lnTo>
                    <a:pt x="82535" y="412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670"/>
            <p:cNvSpPr/>
            <p:nvPr>
              <p:custDataLst>
                <p:tags r:id="rId190"/>
              </p:custDataLst>
            </p:nvPr>
          </p:nvSpPr>
          <p:spPr>
            <a:xfrm>
              <a:off x="3882829" y="4908550"/>
              <a:ext cx="168472" cy="189438"/>
            </a:xfrm>
            <a:custGeom>
              <a:avLst/>
              <a:gdLst/>
              <a:ahLst/>
              <a:cxnLst/>
              <a:rect l="0" t="0" r="0" b="0"/>
              <a:pathLst>
                <a:path w="168472" h="189438">
                  <a:moveTo>
                    <a:pt x="3371" y="76200"/>
                  </a:moveTo>
                  <a:lnTo>
                    <a:pt x="3371" y="76200"/>
                  </a:lnTo>
                  <a:lnTo>
                    <a:pt x="0" y="69458"/>
                  </a:lnTo>
                  <a:lnTo>
                    <a:pt x="227" y="62385"/>
                  </a:lnTo>
                  <a:lnTo>
                    <a:pt x="1275" y="58523"/>
                  </a:lnTo>
                  <a:lnTo>
                    <a:pt x="8084" y="50470"/>
                  </a:lnTo>
                  <a:lnTo>
                    <a:pt x="12863" y="46346"/>
                  </a:lnTo>
                  <a:lnTo>
                    <a:pt x="27580" y="41765"/>
                  </a:lnTo>
                  <a:lnTo>
                    <a:pt x="55699" y="41067"/>
                  </a:lnTo>
                  <a:lnTo>
                    <a:pt x="65773" y="42195"/>
                  </a:lnTo>
                  <a:lnTo>
                    <a:pt x="84492" y="52855"/>
                  </a:lnTo>
                  <a:lnTo>
                    <a:pt x="93435" y="60637"/>
                  </a:lnTo>
                  <a:lnTo>
                    <a:pt x="105253" y="82453"/>
                  </a:lnTo>
                  <a:lnTo>
                    <a:pt x="110741" y="108612"/>
                  </a:lnTo>
                  <a:lnTo>
                    <a:pt x="108476" y="136702"/>
                  </a:lnTo>
                  <a:lnTo>
                    <a:pt x="99003" y="160004"/>
                  </a:lnTo>
                  <a:lnTo>
                    <a:pt x="85385" y="177652"/>
                  </a:lnTo>
                  <a:lnTo>
                    <a:pt x="69925" y="187847"/>
                  </a:lnTo>
                  <a:lnTo>
                    <a:pt x="63263" y="189437"/>
                  </a:lnTo>
                  <a:lnTo>
                    <a:pt x="57410" y="189085"/>
                  </a:lnTo>
                  <a:lnTo>
                    <a:pt x="52097" y="187440"/>
                  </a:lnTo>
                  <a:lnTo>
                    <a:pt x="47849" y="182111"/>
                  </a:lnTo>
                  <a:lnTo>
                    <a:pt x="41249" y="164899"/>
                  </a:lnTo>
                  <a:lnTo>
                    <a:pt x="43488" y="131849"/>
                  </a:lnTo>
                  <a:lnTo>
                    <a:pt x="53656" y="93171"/>
                  </a:lnTo>
                  <a:lnTo>
                    <a:pt x="72287" y="61871"/>
                  </a:lnTo>
                  <a:lnTo>
                    <a:pt x="109946" y="30562"/>
                  </a:lnTo>
                  <a:lnTo>
                    <a:pt x="153252" y="750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671"/>
            <p:cNvSpPr/>
            <p:nvPr>
              <p:custDataLst>
                <p:tags r:id="rId191"/>
              </p:custDataLst>
            </p:nvPr>
          </p:nvSpPr>
          <p:spPr>
            <a:xfrm>
              <a:off x="3753235" y="4635667"/>
              <a:ext cx="155144" cy="503742"/>
            </a:xfrm>
            <a:custGeom>
              <a:avLst/>
              <a:gdLst/>
              <a:ahLst/>
              <a:cxnLst/>
              <a:rect l="0" t="0" r="0" b="0"/>
              <a:pathLst>
                <a:path w="155144" h="503742">
                  <a:moveTo>
                    <a:pt x="5965" y="215733"/>
                  </a:moveTo>
                  <a:lnTo>
                    <a:pt x="5965" y="215733"/>
                  </a:lnTo>
                  <a:lnTo>
                    <a:pt x="5259" y="226578"/>
                  </a:lnTo>
                  <a:lnTo>
                    <a:pt x="2306" y="244582"/>
                  </a:lnTo>
                  <a:lnTo>
                    <a:pt x="5033" y="291281"/>
                  </a:lnTo>
                  <a:lnTo>
                    <a:pt x="5551" y="324099"/>
                  </a:lnTo>
                  <a:lnTo>
                    <a:pt x="5781" y="364555"/>
                  </a:lnTo>
                  <a:lnTo>
                    <a:pt x="4002" y="404644"/>
                  </a:lnTo>
                  <a:lnTo>
                    <a:pt x="1564" y="440805"/>
                  </a:lnTo>
                  <a:lnTo>
                    <a:pt x="0" y="487119"/>
                  </a:lnTo>
                  <a:lnTo>
                    <a:pt x="492" y="498627"/>
                  </a:lnTo>
                  <a:lnTo>
                    <a:pt x="1611" y="501695"/>
                  </a:lnTo>
                  <a:lnTo>
                    <a:pt x="3062" y="503741"/>
                  </a:lnTo>
                  <a:lnTo>
                    <a:pt x="4029" y="502283"/>
                  </a:lnTo>
                  <a:lnTo>
                    <a:pt x="5583" y="468375"/>
                  </a:lnTo>
                  <a:lnTo>
                    <a:pt x="6501" y="428913"/>
                  </a:lnTo>
                  <a:lnTo>
                    <a:pt x="7733" y="401596"/>
                  </a:lnTo>
                  <a:lnTo>
                    <a:pt x="9261" y="371392"/>
                  </a:lnTo>
                  <a:lnTo>
                    <a:pt x="11690" y="335733"/>
                  </a:lnTo>
                  <a:lnTo>
                    <a:pt x="14720" y="296439"/>
                  </a:lnTo>
                  <a:lnTo>
                    <a:pt x="18152" y="254721"/>
                  </a:lnTo>
                  <a:lnTo>
                    <a:pt x="23967" y="214208"/>
                  </a:lnTo>
                  <a:lnTo>
                    <a:pt x="31372" y="174500"/>
                  </a:lnTo>
                  <a:lnTo>
                    <a:pt x="39837" y="135327"/>
                  </a:lnTo>
                  <a:lnTo>
                    <a:pt x="47596" y="104274"/>
                  </a:lnTo>
                  <a:lnTo>
                    <a:pt x="54886" y="78632"/>
                  </a:lnTo>
                  <a:lnTo>
                    <a:pt x="68630" y="39795"/>
                  </a:lnTo>
                  <a:lnTo>
                    <a:pt x="81794" y="15477"/>
                  </a:lnTo>
                  <a:lnTo>
                    <a:pt x="88973" y="8145"/>
                  </a:lnTo>
                  <a:lnTo>
                    <a:pt x="104476" y="0"/>
                  </a:lnTo>
                  <a:lnTo>
                    <a:pt x="112561" y="650"/>
                  </a:lnTo>
                  <a:lnTo>
                    <a:pt x="129071" y="8898"/>
                  </a:lnTo>
                  <a:lnTo>
                    <a:pt x="142053" y="31378"/>
                  </a:lnTo>
                  <a:lnTo>
                    <a:pt x="151115" y="63947"/>
                  </a:lnTo>
                  <a:lnTo>
                    <a:pt x="155143" y="104293"/>
                  </a:lnTo>
                  <a:lnTo>
                    <a:pt x="153170" y="140569"/>
                  </a:lnTo>
                  <a:lnTo>
                    <a:pt x="145474" y="171743"/>
                  </a:lnTo>
                  <a:lnTo>
                    <a:pt x="130293" y="197358"/>
                  </a:lnTo>
                  <a:lnTo>
                    <a:pt x="101913" y="224870"/>
                  </a:lnTo>
                  <a:lnTo>
                    <a:pt x="57765" y="246649"/>
                  </a:lnTo>
                  <a:lnTo>
                    <a:pt x="34954" y="250999"/>
                  </a:lnTo>
                  <a:lnTo>
                    <a:pt x="18665" y="24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858"/>
          <p:cNvGrpSpPr/>
          <p:nvPr/>
        </p:nvGrpSpPr>
        <p:grpSpPr>
          <a:xfrm>
            <a:off x="1885950" y="3337153"/>
            <a:ext cx="7620001" cy="949098"/>
            <a:chOff x="1885950" y="3337153"/>
            <a:chExt cx="7620001" cy="949098"/>
          </a:xfrm>
        </p:grpSpPr>
        <p:sp>
          <p:nvSpPr>
            <p:cNvPr id="348" name="SMARTInkShape-4672"/>
            <p:cNvSpPr/>
            <p:nvPr>
              <p:custDataLst>
                <p:tags r:id="rId158"/>
              </p:custDataLst>
            </p:nvPr>
          </p:nvSpPr>
          <p:spPr>
            <a:xfrm>
              <a:off x="8045450" y="40322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5958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673"/>
            <p:cNvSpPr/>
            <p:nvPr>
              <p:custDataLst>
                <p:tags r:id="rId159"/>
              </p:custDataLst>
            </p:nvPr>
          </p:nvSpPr>
          <p:spPr>
            <a:xfrm>
              <a:off x="7737279" y="3892942"/>
              <a:ext cx="231972" cy="18659"/>
            </a:xfrm>
            <a:custGeom>
              <a:avLst/>
              <a:gdLst/>
              <a:ahLst/>
              <a:cxnLst/>
              <a:rect l="0" t="0" r="0" b="0"/>
              <a:pathLst>
                <a:path w="231972" h="18659">
                  <a:moveTo>
                    <a:pt x="3371" y="5958"/>
                  </a:moveTo>
                  <a:lnTo>
                    <a:pt x="3371" y="5958"/>
                  </a:lnTo>
                  <a:lnTo>
                    <a:pt x="0" y="2587"/>
                  </a:lnTo>
                  <a:lnTo>
                    <a:pt x="1829" y="1594"/>
                  </a:lnTo>
                  <a:lnTo>
                    <a:pt x="34450" y="0"/>
                  </a:lnTo>
                  <a:lnTo>
                    <a:pt x="68689" y="488"/>
                  </a:lnTo>
                  <a:lnTo>
                    <a:pt x="114480" y="3056"/>
                  </a:lnTo>
                  <a:lnTo>
                    <a:pt x="161644" y="8431"/>
                  </a:lnTo>
                  <a:lnTo>
                    <a:pt x="200714" y="14113"/>
                  </a:lnTo>
                  <a:lnTo>
                    <a:pt x="23197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674"/>
            <p:cNvSpPr/>
            <p:nvPr>
              <p:custDataLst>
                <p:tags r:id="rId160"/>
              </p:custDataLst>
            </p:nvPr>
          </p:nvSpPr>
          <p:spPr>
            <a:xfrm>
              <a:off x="7769188" y="3780720"/>
              <a:ext cx="110280" cy="285983"/>
            </a:xfrm>
            <a:custGeom>
              <a:avLst/>
              <a:gdLst/>
              <a:ahLst/>
              <a:cxnLst/>
              <a:rect l="0" t="0" r="0" b="0"/>
              <a:pathLst>
                <a:path w="110280" h="285983">
                  <a:moveTo>
                    <a:pt x="104812" y="16580"/>
                  </a:moveTo>
                  <a:lnTo>
                    <a:pt x="104812" y="16580"/>
                  </a:lnTo>
                  <a:lnTo>
                    <a:pt x="110279" y="178"/>
                  </a:lnTo>
                  <a:lnTo>
                    <a:pt x="109868" y="0"/>
                  </a:lnTo>
                  <a:lnTo>
                    <a:pt x="107530" y="1686"/>
                  </a:lnTo>
                  <a:lnTo>
                    <a:pt x="89473" y="43773"/>
                  </a:lnTo>
                  <a:lnTo>
                    <a:pt x="78240" y="74526"/>
                  </a:lnTo>
                  <a:lnTo>
                    <a:pt x="66191" y="111713"/>
                  </a:lnTo>
                  <a:lnTo>
                    <a:pt x="53780" y="149878"/>
                  </a:lnTo>
                  <a:lnTo>
                    <a:pt x="40503" y="186596"/>
                  </a:lnTo>
                  <a:lnTo>
                    <a:pt x="18572" y="232917"/>
                  </a:lnTo>
                  <a:lnTo>
                    <a:pt x="0" y="277318"/>
                  </a:lnTo>
                  <a:lnTo>
                    <a:pt x="365" y="281422"/>
                  </a:lnTo>
                  <a:lnTo>
                    <a:pt x="2019" y="284158"/>
                  </a:lnTo>
                  <a:lnTo>
                    <a:pt x="4533" y="285982"/>
                  </a:lnTo>
                  <a:lnTo>
                    <a:pt x="8326" y="285787"/>
                  </a:lnTo>
                  <a:lnTo>
                    <a:pt x="24484" y="278064"/>
                  </a:lnTo>
                  <a:lnTo>
                    <a:pt x="56751" y="251205"/>
                  </a:lnTo>
                  <a:lnTo>
                    <a:pt x="74984" y="228102"/>
                  </a:lnTo>
                  <a:lnTo>
                    <a:pt x="95739" y="186890"/>
                  </a:lnTo>
                  <a:lnTo>
                    <a:pt x="103837" y="167768"/>
                  </a:lnTo>
                  <a:lnTo>
                    <a:pt x="104866" y="161822"/>
                  </a:lnTo>
                  <a:lnTo>
                    <a:pt x="104144" y="157857"/>
                  </a:lnTo>
                  <a:lnTo>
                    <a:pt x="102249" y="155215"/>
                  </a:lnTo>
                  <a:lnTo>
                    <a:pt x="98870" y="155570"/>
                  </a:lnTo>
                  <a:lnTo>
                    <a:pt x="80120" y="169467"/>
                  </a:lnTo>
                  <a:lnTo>
                    <a:pt x="71965" y="178369"/>
                  </a:lnTo>
                  <a:lnTo>
                    <a:pt x="65989" y="189380"/>
                  </a:lnTo>
                  <a:lnTo>
                    <a:pt x="64745" y="201330"/>
                  </a:lnTo>
                  <a:lnTo>
                    <a:pt x="69968" y="245215"/>
                  </a:lnTo>
                  <a:lnTo>
                    <a:pt x="72791" y="276541"/>
                  </a:lnTo>
                  <a:lnTo>
                    <a:pt x="72175" y="278788"/>
                  </a:lnTo>
                  <a:lnTo>
                    <a:pt x="71060" y="280285"/>
                  </a:lnTo>
                  <a:lnTo>
                    <a:pt x="69610" y="281282"/>
                  </a:lnTo>
                  <a:lnTo>
                    <a:pt x="67938" y="281243"/>
                  </a:lnTo>
                  <a:lnTo>
                    <a:pt x="60362" y="276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675"/>
            <p:cNvSpPr/>
            <p:nvPr>
              <p:custDataLst>
                <p:tags r:id="rId161"/>
              </p:custDataLst>
            </p:nvPr>
          </p:nvSpPr>
          <p:spPr>
            <a:xfrm>
              <a:off x="7565937" y="3935914"/>
              <a:ext cx="109261" cy="130667"/>
            </a:xfrm>
            <a:custGeom>
              <a:avLst/>
              <a:gdLst/>
              <a:ahLst/>
              <a:cxnLst/>
              <a:rect l="0" t="0" r="0" b="0"/>
              <a:pathLst>
                <a:path w="109261" h="130667">
                  <a:moveTo>
                    <a:pt x="22313" y="20136"/>
                  </a:moveTo>
                  <a:lnTo>
                    <a:pt x="22313" y="20136"/>
                  </a:lnTo>
                  <a:lnTo>
                    <a:pt x="16845" y="9201"/>
                  </a:lnTo>
                  <a:lnTo>
                    <a:pt x="16551" y="9318"/>
                  </a:lnTo>
                  <a:lnTo>
                    <a:pt x="16225" y="11330"/>
                  </a:lnTo>
                  <a:lnTo>
                    <a:pt x="21023" y="46737"/>
                  </a:lnTo>
                  <a:lnTo>
                    <a:pt x="18687" y="93202"/>
                  </a:lnTo>
                  <a:lnTo>
                    <a:pt x="5267" y="129840"/>
                  </a:lnTo>
                  <a:lnTo>
                    <a:pt x="3894" y="130666"/>
                  </a:lnTo>
                  <a:lnTo>
                    <a:pt x="2272" y="130512"/>
                  </a:lnTo>
                  <a:lnTo>
                    <a:pt x="485" y="129703"/>
                  </a:lnTo>
                  <a:lnTo>
                    <a:pt x="0" y="127753"/>
                  </a:lnTo>
                  <a:lnTo>
                    <a:pt x="1341" y="121823"/>
                  </a:lnTo>
                  <a:lnTo>
                    <a:pt x="20209" y="78348"/>
                  </a:lnTo>
                  <a:lnTo>
                    <a:pt x="39722" y="40599"/>
                  </a:lnTo>
                  <a:lnTo>
                    <a:pt x="60625" y="14884"/>
                  </a:lnTo>
                  <a:lnTo>
                    <a:pt x="79557" y="1574"/>
                  </a:lnTo>
                  <a:lnTo>
                    <a:pt x="86580" y="0"/>
                  </a:lnTo>
                  <a:lnTo>
                    <a:pt x="92675" y="362"/>
                  </a:lnTo>
                  <a:lnTo>
                    <a:pt x="97443" y="3426"/>
                  </a:lnTo>
                  <a:lnTo>
                    <a:pt x="104623" y="14356"/>
                  </a:lnTo>
                  <a:lnTo>
                    <a:pt x="109260" y="43118"/>
                  </a:lnTo>
                  <a:lnTo>
                    <a:pt x="105758" y="84282"/>
                  </a:lnTo>
                  <a:lnTo>
                    <a:pt x="98272" y="110496"/>
                  </a:lnTo>
                  <a:lnTo>
                    <a:pt x="92163" y="12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676"/>
            <p:cNvSpPr/>
            <p:nvPr>
              <p:custDataLst>
                <p:tags r:id="rId162"/>
              </p:custDataLst>
            </p:nvPr>
          </p:nvSpPr>
          <p:spPr>
            <a:xfrm>
              <a:off x="7424227" y="3918329"/>
              <a:ext cx="144974" cy="151134"/>
            </a:xfrm>
            <a:custGeom>
              <a:avLst/>
              <a:gdLst/>
              <a:ahLst/>
              <a:cxnLst/>
              <a:rect l="0" t="0" r="0" b="0"/>
              <a:pathLst>
                <a:path w="144974" h="151134">
                  <a:moveTo>
                    <a:pt x="94173" y="75821"/>
                  </a:moveTo>
                  <a:lnTo>
                    <a:pt x="94173" y="75821"/>
                  </a:lnTo>
                  <a:lnTo>
                    <a:pt x="70440" y="75821"/>
                  </a:lnTo>
                  <a:lnTo>
                    <a:pt x="70590" y="75115"/>
                  </a:lnTo>
                  <a:lnTo>
                    <a:pt x="92582" y="48685"/>
                  </a:lnTo>
                  <a:lnTo>
                    <a:pt x="96993" y="33186"/>
                  </a:lnTo>
                  <a:lnTo>
                    <a:pt x="97543" y="16655"/>
                  </a:lnTo>
                  <a:lnTo>
                    <a:pt x="93084" y="4605"/>
                  </a:lnTo>
                  <a:lnTo>
                    <a:pt x="87802" y="1532"/>
                  </a:lnTo>
                  <a:lnTo>
                    <a:pt x="72527" y="0"/>
                  </a:lnTo>
                  <a:lnTo>
                    <a:pt x="44094" y="9846"/>
                  </a:lnTo>
                  <a:lnTo>
                    <a:pt x="16697" y="36282"/>
                  </a:lnTo>
                  <a:lnTo>
                    <a:pt x="818" y="70926"/>
                  </a:lnTo>
                  <a:lnTo>
                    <a:pt x="0" y="95518"/>
                  </a:lnTo>
                  <a:lnTo>
                    <a:pt x="1758" y="108002"/>
                  </a:lnTo>
                  <a:lnTo>
                    <a:pt x="13118" y="127518"/>
                  </a:lnTo>
                  <a:lnTo>
                    <a:pt x="29927" y="141836"/>
                  </a:lnTo>
                  <a:lnTo>
                    <a:pt x="49156" y="150552"/>
                  </a:lnTo>
                  <a:lnTo>
                    <a:pt x="73224" y="151133"/>
                  </a:lnTo>
                  <a:lnTo>
                    <a:pt x="98974" y="145276"/>
                  </a:lnTo>
                  <a:lnTo>
                    <a:pt x="144973" y="12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677"/>
            <p:cNvSpPr/>
            <p:nvPr>
              <p:custDataLst>
                <p:tags r:id="rId163"/>
              </p:custDataLst>
            </p:nvPr>
          </p:nvSpPr>
          <p:spPr>
            <a:xfrm>
              <a:off x="7225498" y="3766496"/>
              <a:ext cx="152070" cy="297505"/>
            </a:xfrm>
            <a:custGeom>
              <a:avLst/>
              <a:gdLst/>
              <a:ahLst/>
              <a:cxnLst/>
              <a:rect l="0" t="0" r="0" b="0"/>
              <a:pathLst>
                <a:path w="152070" h="297505">
                  <a:moveTo>
                    <a:pt x="127802" y="208604"/>
                  </a:moveTo>
                  <a:lnTo>
                    <a:pt x="127802" y="208604"/>
                  </a:lnTo>
                  <a:lnTo>
                    <a:pt x="103331" y="185544"/>
                  </a:lnTo>
                  <a:lnTo>
                    <a:pt x="83235" y="175587"/>
                  </a:lnTo>
                  <a:lnTo>
                    <a:pt x="67543" y="172763"/>
                  </a:lnTo>
                  <a:lnTo>
                    <a:pt x="49279" y="177153"/>
                  </a:lnTo>
                  <a:lnTo>
                    <a:pt x="30814" y="186864"/>
                  </a:lnTo>
                  <a:lnTo>
                    <a:pt x="15551" y="200588"/>
                  </a:lnTo>
                  <a:lnTo>
                    <a:pt x="5476" y="217976"/>
                  </a:lnTo>
                  <a:lnTo>
                    <a:pt x="56" y="236053"/>
                  </a:lnTo>
                  <a:lnTo>
                    <a:pt x="0" y="251142"/>
                  </a:lnTo>
                  <a:lnTo>
                    <a:pt x="7306" y="274908"/>
                  </a:lnTo>
                  <a:lnTo>
                    <a:pt x="16393" y="285816"/>
                  </a:lnTo>
                  <a:lnTo>
                    <a:pt x="21779" y="289711"/>
                  </a:lnTo>
                  <a:lnTo>
                    <a:pt x="28898" y="290897"/>
                  </a:lnTo>
                  <a:lnTo>
                    <a:pt x="46215" y="288453"/>
                  </a:lnTo>
                  <a:lnTo>
                    <a:pt x="75797" y="269030"/>
                  </a:lnTo>
                  <a:lnTo>
                    <a:pt x="100164" y="230820"/>
                  </a:lnTo>
                  <a:lnTo>
                    <a:pt x="114107" y="184846"/>
                  </a:lnTo>
                  <a:lnTo>
                    <a:pt x="120788" y="156782"/>
                  </a:lnTo>
                  <a:lnTo>
                    <a:pt x="127360" y="128195"/>
                  </a:lnTo>
                  <a:lnTo>
                    <a:pt x="133857" y="99260"/>
                  </a:lnTo>
                  <a:lnTo>
                    <a:pt x="140306" y="70090"/>
                  </a:lnTo>
                  <a:lnTo>
                    <a:pt x="147471" y="32037"/>
                  </a:lnTo>
                  <a:lnTo>
                    <a:pt x="152069" y="473"/>
                  </a:lnTo>
                  <a:lnTo>
                    <a:pt x="151035" y="0"/>
                  </a:lnTo>
                  <a:lnTo>
                    <a:pt x="146124" y="5120"/>
                  </a:lnTo>
                  <a:lnTo>
                    <a:pt x="132054" y="43499"/>
                  </a:lnTo>
                  <a:lnTo>
                    <a:pt x="122401" y="85599"/>
                  </a:lnTo>
                  <a:lnTo>
                    <a:pt x="115524" y="132768"/>
                  </a:lnTo>
                  <a:lnTo>
                    <a:pt x="114819" y="177251"/>
                  </a:lnTo>
                  <a:lnTo>
                    <a:pt x="116858" y="213013"/>
                  </a:lnTo>
                  <a:lnTo>
                    <a:pt x="123853" y="255066"/>
                  </a:lnTo>
                  <a:lnTo>
                    <a:pt x="140502" y="29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678"/>
            <p:cNvSpPr/>
            <p:nvPr>
              <p:custDataLst>
                <p:tags r:id="rId164"/>
              </p:custDataLst>
            </p:nvPr>
          </p:nvSpPr>
          <p:spPr>
            <a:xfrm>
              <a:off x="7048886" y="3917950"/>
              <a:ext cx="113915" cy="146051"/>
            </a:xfrm>
            <a:custGeom>
              <a:avLst/>
              <a:gdLst/>
              <a:ahLst/>
              <a:cxnLst/>
              <a:rect l="0" t="0" r="0" b="0"/>
              <a:pathLst>
                <a:path w="113915" h="146051">
                  <a:moveTo>
                    <a:pt x="25014" y="0"/>
                  </a:moveTo>
                  <a:lnTo>
                    <a:pt x="25014" y="0"/>
                  </a:lnTo>
                  <a:lnTo>
                    <a:pt x="3999" y="0"/>
                  </a:lnTo>
                  <a:lnTo>
                    <a:pt x="1563" y="11289"/>
                  </a:lnTo>
                  <a:lnTo>
                    <a:pt x="0" y="49659"/>
                  </a:lnTo>
                  <a:lnTo>
                    <a:pt x="4759" y="90504"/>
                  </a:lnTo>
                  <a:lnTo>
                    <a:pt x="14550" y="131749"/>
                  </a:lnTo>
                  <a:lnTo>
                    <a:pt x="20861" y="135105"/>
                  </a:lnTo>
                  <a:lnTo>
                    <a:pt x="41042" y="135071"/>
                  </a:lnTo>
                  <a:lnTo>
                    <a:pt x="58948" y="128470"/>
                  </a:lnTo>
                  <a:lnTo>
                    <a:pt x="73257" y="117776"/>
                  </a:lnTo>
                  <a:lnTo>
                    <a:pt x="84320" y="103615"/>
                  </a:lnTo>
                  <a:lnTo>
                    <a:pt x="98501" y="58800"/>
                  </a:lnTo>
                  <a:lnTo>
                    <a:pt x="99406" y="54017"/>
                  </a:lnTo>
                  <a:lnTo>
                    <a:pt x="99302" y="52239"/>
                  </a:lnTo>
                  <a:lnTo>
                    <a:pt x="98529" y="52465"/>
                  </a:lnTo>
                  <a:lnTo>
                    <a:pt x="97307" y="54027"/>
                  </a:lnTo>
                  <a:lnTo>
                    <a:pt x="95007" y="99586"/>
                  </a:lnTo>
                  <a:lnTo>
                    <a:pt x="94928" y="113405"/>
                  </a:lnTo>
                  <a:lnTo>
                    <a:pt x="100536" y="126602"/>
                  </a:lnTo>
                  <a:lnTo>
                    <a:pt x="11391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679"/>
            <p:cNvSpPr/>
            <p:nvPr>
              <p:custDataLst>
                <p:tags r:id="rId165"/>
              </p:custDataLst>
            </p:nvPr>
          </p:nvSpPr>
          <p:spPr>
            <a:xfrm>
              <a:off x="6855518" y="3917950"/>
              <a:ext cx="142183" cy="12701"/>
            </a:xfrm>
            <a:custGeom>
              <a:avLst/>
              <a:gdLst/>
              <a:ahLst/>
              <a:cxnLst/>
              <a:rect l="0" t="0" r="0" b="0"/>
              <a:pathLst>
                <a:path w="142183" h="12701">
                  <a:moveTo>
                    <a:pt x="15182" y="12700"/>
                  </a:moveTo>
                  <a:lnTo>
                    <a:pt x="15182" y="12700"/>
                  </a:lnTo>
                  <a:lnTo>
                    <a:pt x="0" y="12700"/>
                  </a:lnTo>
                  <a:lnTo>
                    <a:pt x="34705" y="11994"/>
                  </a:lnTo>
                  <a:lnTo>
                    <a:pt x="81173" y="7631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680"/>
            <p:cNvSpPr/>
            <p:nvPr>
              <p:custDataLst>
                <p:tags r:id="rId166"/>
              </p:custDataLst>
            </p:nvPr>
          </p:nvSpPr>
          <p:spPr>
            <a:xfrm>
              <a:off x="6896147" y="3772394"/>
              <a:ext cx="69804" cy="301353"/>
            </a:xfrm>
            <a:custGeom>
              <a:avLst/>
              <a:gdLst/>
              <a:ahLst/>
              <a:cxnLst/>
              <a:rect l="0" t="0" r="0" b="0"/>
              <a:pathLst>
                <a:path w="69804" h="301353">
                  <a:moveTo>
                    <a:pt x="69803" y="24906"/>
                  </a:moveTo>
                  <a:lnTo>
                    <a:pt x="69803" y="24906"/>
                  </a:lnTo>
                  <a:lnTo>
                    <a:pt x="69801" y="0"/>
                  </a:lnTo>
                  <a:lnTo>
                    <a:pt x="69801" y="6394"/>
                  </a:lnTo>
                  <a:lnTo>
                    <a:pt x="55988" y="51623"/>
                  </a:lnTo>
                  <a:lnTo>
                    <a:pt x="48141" y="82641"/>
                  </a:lnTo>
                  <a:lnTo>
                    <a:pt x="39949" y="119946"/>
                  </a:lnTo>
                  <a:lnTo>
                    <a:pt x="27842" y="161925"/>
                  </a:lnTo>
                  <a:lnTo>
                    <a:pt x="14465" y="203631"/>
                  </a:lnTo>
                  <a:lnTo>
                    <a:pt x="3816" y="238630"/>
                  </a:lnTo>
                  <a:lnTo>
                    <a:pt x="0" y="275988"/>
                  </a:lnTo>
                  <a:lnTo>
                    <a:pt x="3337" y="298189"/>
                  </a:lnTo>
                  <a:lnTo>
                    <a:pt x="6443" y="300933"/>
                  </a:lnTo>
                  <a:lnTo>
                    <a:pt x="10629" y="301352"/>
                  </a:lnTo>
                  <a:lnTo>
                    <a:pt x="15537" y="300220"/>
                  </a:lnTo>
                  <a:lnTo>
                    <a:pt x="50753" y="27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681"/>
            <p:cNvSpPr/>
            <p:nvPr>
              <p:custDataLst>
                <p:tags r:id="rId167"/>
              </p:custDataLst>
            </p:nvPr>
          </p:nvSpPr>
          <p:spPr>
            <a:xfrm>
              <a:off x="6718300" y="3877330"/>
              <a:ext cx="88901" cy="193360"/>
            </a:xfrm>
            <a:custGeom>
              <a:avLst/>
              <a:gdLst/>
              <a:ahLst/>
              <a:cxnLst/>
              <a:rect l="0" t="0" r="0" b="0"/>
              <a:pathLst>
                <a:path w="88901" h="193360">
                  <a:moveTo>
                    <a:pt x="88900" y="21570"/>
                  </a:moveTo>
                  <a:lnTo>
                    <a:pt x="88900" y="21570"/>
                  </a:lnTo>
                  <a:lnTo>
                    <a:pt x="75085" y="9636"/>
                  </a:lnTo>
                  <a:lnTo>
                    <a:pt x="55676" y="555"/>
                  </a:lnTo>
                  <a:lnTo>
                    <a:pt x="43794" y="0"/>
                  </a:lnTo>
                  <a:lnTo>
                    <a:pt x="32164" y="2811"/>
                  </a:lnTo>
                  <a:lnTo>
                    <a:pt x="22291" y="8764"/>
                  </a:lnTo>
                  <a:lnTo>
                    <a:pt x="8800" y="26791"/>
                  </a:lnTo>
                  <a:lnTo>
                    <a:pt x="5792" y="40118"/>
                  </a:lnTo>
                  <a:lnTo>
                    <a:pt x="5978" y="46636"/>
                  </a:lnTo>
                  <a:lnTo>
                    <a:pt x="19724" y="72663"/>
                  </a:lnTo>
                  <a:lnTo>
                    <a:pt x="62822" y="118461"/>
                  </a:lnTo>
                  <a:lnTo>
                    <a:pt x="77309" y="138011"/>
                  </a:lnTo>
                  <a:lnTo>
                    <a:pt x="83748" y="156106"/>
                  </a:lnTo>
                  <a:lnTo>
                    <a:pt x="84729" y="169794"/>
                  </a:lnTo>
                  <a:lnTo>
                    <a:pt x="84003" y="175419"/>
                  </a:lnTo>
                  <a:lnTo>
                    <a:pt x="80696" y="180580"/>
                  </a:lnTo>
                  <a:lnTo>
                    <a:pt x="69497" y="190079"/>
                  </a:lnTo>
                  <a:lnTo>
                    <a:pt x="55112" y="193359"/>
                  </a:lnTo>
                  <a:lnTo>
                    <a:pt x="47324" y="193246"/>
                  </a:lnTo>
                  <a:lnTo>
                    <a:pt x="31146" y="187476"/>
                  </a:lnTo>
                  <a:lnTo>
                    <a:pt x="22881" y="182974"/>
                  </a:lnTo>
                  <a:lnTo>
                    <a:pt x="11816" y="170446"/>
                  </a:lnTo>
                  <a:lnTo>
                    <a:pt x="0" y="14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682"/>
            <p:cNvSpPr/>
            <p:nvPr>
              <p:custDataLst>
                <p:tags r:id="rId168"/>
              </p:custDataLst>
            </p:nvPr>
          </p:nvSpPr>
          <p:spPr>
            <a:xfrm>
              <a:off x="6118477" y="3905250"/>
              <a:ext cx="97532" cy="154059"/>
            </a:xfrm>
            <a:custGeom>
              <a:avLst/>
              <a:gdLst/>
              <a:ahLst/>
              <a:cxnLst/>
              <a:rect l="0" t="0" r="0" b="0"/>
              <a:pathLst>
                <a:path w="97532" h="154059">
                  <a:moveTo>
                    <a:pt x="66423" y="38100"/>
                  </a:moveTo>
                  <a:lnTo>
                    <a:pt x="66423" y="38100"/>
                  </a:lnTo>
                  <a:lnTo>
                    <a:pt x="59682" y="34729"/>
                  </a:lnTo>
                  <a:lnTo>
                    <a:pt x="57694" y="33031"/>
                  </a:lnTo>
                  <a:lnTo>
                    <a:pt x="55488" y="29262"/>
                  </a:lnTo>
                  <a:lnTo>
                    <a:pt x="54072" y="21093"/>
                  </a:lnTo>
                  <a:lnTo>
                    <a:pt x="53878" y="16901"/>
                  </a:lnTo>
                  <a:lnTo>
                    <a:pt x="53121" y="15500"/>
                  </a:lnTo>
                  <a:lnTo>
                    <a:pt x="51910" y="14567"/>
                  </a:lnTo>
                  <a:lnTo>
                    <a:pt x="50398" y="13944"/>
                  </a:lnTo>
                  <a:lnTo>
                    <a:pt x="38157" y="19810"/>
                  </a:lnTo>
                  <a:lnTo>
                    <a:pt x="19421" y="45279"/>
                  </a:lnTo>
                  <a:lnTo>
                    <a:pt x="4283" y="73467"/>
                  </a:lnTo>
                  <a:lnTo>
                    <a:pt x="0" y="93800"/>
                  </a:lnTo>
                  <a:lnTo>
                    <a:pt x="3740" y="112715"/>
                  </a:lnTo>
                  <a:lnTo>
                    <a:pt x="12458" y="129118"/>
                  </a:lnTo>
                  <a:lnTo>
                    <a:pt x="23389" y="141111"/>
                  </a:lnTo>
                  <a:lnTo>
                    <a:pt x="41443" y="152426"/>
                  </a:lnTo>
                  <a:lnTo>
                    <a:pt x="55790" y="154058"/>
                  </a:lnTo>
                  <a:lnTo>
                    <a:pt x="63569" y="153505"/>
                  </a:lnTo>
                  <a:lnTo>
                    <a:pt x="77854" y="147247"/>
                  </a:lnTo>
                  <a:lnTo>
                    <a:pt x="84627" y="142615"/>
                  </a:lnTo>
                  <a:lnTo>
                    <a:pt x="94035" y="129942"/>
                  </a:lnTo>
                  <a:lnTo>
                    <a:pt x="97531" y="122611"/>
                  </a:lnTo>
                  <a:lnTo>
                    <a:pt x="95771" y="99414"/>
                  </a:lnTo>
                  <a:lnTo>
                    <a:pt x="82879" y="58384"/>
                  </a:lnTo>
                  <a:lnTo>
                    <a:pt x="59864" y="11138"/>
                  </a:lnTo>
                  <a:lnTo>
                    <a:pt x="53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683"/>
            <p:cNvSpPr/>
            <p:nvPr>
              <p:custDataLst>
                <p:tags r:id="rId169"/>
              </p:custDataLst>
            </p:nvPr>
          </p:nvSpPr>
          <p:spPr>
            <a:xfrm>
              <a:off x="5907169" y="3918289"/>
              <a:ext cx="137276" cy="131684"/>
            </a:xfrm>
            <a:custGeom>
              <a:avLst/>
              <a:gdLst/>
              <a:ahLst/>
              <a:cxnLst/>
              <a:rect l="0" t="0" r="0" b="0"/>
              <a:pathLst>
                <a:path w="137276" h="131684">
                  <a:moveTo>
                    <a:pt x="11031" y="12361"/>
                  </a:moveTo>
                  <a:lnTo>
                    <a:pt x="11031" y="12361"/>
                  </a:lnTo>
                  <a:lnTo>
                    <a:pt x="4290" y="8990"/>
                  </a:lnTo>
                  <a:lnTo>
                    <a:pt x="2302" y="7292"/>
                  </a:lnTo>
                  <a:lnTo>
                    <a:pt x="96" y="3523"/>
                  </a:lnTo>
                  <a:lnTo>
                    <a:pt x="213" y="2236"/>
                  </a:lnTo>
                  <a:lnTo>
                    <a:pt x="997" y="1378"/>
                  </a:lnTo>
                  <a:lnTo>
                    <a:pt x="3749" y="425"/>
                  </a:lnTo>
                  <a:lnTo>
                    <a:pt x="7324" y="0"/>
                  </a:lnTo>
                  <a:lnTo>
                    <a:pt x="8559" y="1298"/>
                  </a:lnTo>
                  <a:lnTo>
                    <a:pt x="9933" y="6504"/>
                  </a:lnTo>
                  <a:lnTo>
                    <a:pt x="0" y="53942"/>
                  </a:lnTo>
                  <a:lnTo>
                    <a:pt x="432" y="100604"/>
                  </a:lnTo>
                  <a:lnTo>
                    <a:pt x="1849" y="109290"/>
                  </a:lnTo>
                  <a:lnTo>
                    <a:pt x="4909" y="115786"/>
                  </a:lnTo>
                  <a:lnTo>
                    <a:pt x="13954" y="124885"/>
                  </a:lnTo>
                  <a:lnTo>
                    <a:pt x="19330" y="126888"/>
                  </a:lnTo>
                  <a:lnTo>
                    <a:pt x="30948" y="127232"/>
                  </a:lnTo>
                  <a:lnTo>
                    <a:pt x="43166" y="121270"/>
                  </a:lnTo>
                  <a:lnTo>
                    <a:pt x="54242" y="111565"/>
                  </a:lnTo>
                  <a:lnTo>
                    <a:pt x="63737" y="95613"/>
                  </a:lnTo>
                  <a:lnTo>
                    <a:pt x="66864" y="87201"/>
                  </a:lnTo>
                  <a:lnTo>
                    <a:pt x="67303" y="86949"/>
                  </a:lnTo>
                  <a:lnTo>
                    <a:pt x="67596" y="87486"/>
                  </a:lnTo>
                  <a:lnTo>
                    <a:pt x="68771" y="102146"/>
                  </a:lnTo>
                  <a:lnTo>
                    <a:pt x="80374" y="122378"/>
                  </a:lnTo>
                  <a:lnTo>
                    <a:pt x="87946" y="128285"/>
                  </a:lnTo>
                  <a:lnTo>
                    <a:pt x="96721" y="130911"/>
                  </a:lnTo>
                  <a:lnTo>
                    <a:pt x="112856" y="131683"/>
                  </a:lnTo>
                  <a:lnTo>
                    <a:pt x="122374" y="129363"/>
                  </a:lnTo>
                  <a:lnTo>
                    <a:pt x="126182" y="125640"/>
                  </a:lnTo>
                  <a:lnTo>
                    <a:pt x="132294" y="113978"/>
                  </a:lnTo>
                  <a:lnTo>
                    <a:pt x="137275" y="68398"/>
                  </a:lnTo>
                  <a:lnTo>
                    <a:pt x="137226" y="36726"/>
                  </a:lnTo>
                  <a:lnTo>
                    <a:pt x="131681" y="2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684"/>
            <p:cNvSpPr/>
            <p:nvPr>
              <p:custDataLst>
                <p:tags r:id="rId170"/>
              </p:custDataLst>
            </p:nvPr>
          </p:nvSpPr>
          <p:spPr>
            <a:xfrm>
              <a:off x="5660909" y="3924300"/>
              <a:ext cx="238242" cy="31751"/>
            </a:xfrm>
            <a:custGeom>
              <a:avLst/>
              <a:gdLst/>
              <a:ahLst/>
              <a:cxnLst/>
              <a:rect l="0" t="0" r="0" b="0"/>
              <a:pathLst>
                <a:path w="238242" h="31751">
                  <a:moveTo>
                    <a:pt x="22341" y="31750"/>
                  </a:moveTo>
                  <a:lnTo>
                    <a:pt x="22341" y="31750"/>
                  </a:lnTo>
                  <a:lnTo>
                    <a:pt x="471" y="26283"/>
                  </a:lnTo>
                  <a:lnTo>
                    <a:pt x="0" y="25988"/>
                  </a:lnTo>
                  <a:lnTo>
                    <a:pt x="391" y="25792"/>
                  </a:lnTo>
                  <a:lnTo>
                    <a:pt x="44171" y="12360"/>
                  </a:lnTo>
                  <a:lnTo>
                    <a:pt x="77199" y="9021"/>
                  </a:lnTo>
                  <a:lnTo>
                    <a:pt x="114926" y="7537"/>
                  </a:lnTo>
                  <a:lnTo>
                    <a:pt x="155212" y="6172"/>
                  </a:lnTo>
                  <a:lnTo>
                    <a:pt x="196635" y="3213"/>
                  </a:lnTo>
                  <a:lnTo>
                    <a:pt x="238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685"/>
            <p:cNvSpPr/>
            <p:nvPr>
              <p:custDataLst>
                <p:tags r:id="rId171"/>
              </p:custDataLst>
            </p:nvPr>
          </p:nvSpPr>
          <p:spPr>
            <a:xfrm>
              <a:off x="5724099" y="3749780"/>
              <a:ext cx="92502" cy="341234"/>
            </a:xfrm>
            <a:custGeom>
              <a:avLst/>
              <a:gdLst/>
              <a:ahLst/>
              <a:cxnLst/>
              <a:rect l="0" t="0" r="0" b="0"/>
              <a:pathLst>
                <a:path w="92502" h="341234">
                  <a:moveTo>
                    <a:pt x="35351" y="9420"/>
                  </a:moveTo>
                  <a:lnTo>
                    <a:pt x="35351" y="9420"/>
                  </a:lnTo>
                  <a:lnTo>
                    <a:pt x="35351" y="0"/>
                  </a:lnTo>
                  <a:lnTo>
                    <a:pt x="35351" y="46279"/>
                  </a:lnTo>
                  <a:lnTo>
                    <a:pt x="31588" y="79894"/>
                  </a:lnTo>
                  <a:lnTo>
                    <a:pt x="25917" y="117647"/>
                  </a:lnTo>
                  <a:lnTo>
                    <a:pt x="21046" y="155593"/>
                  </a:lnTo>
                  <a:lnTo>
                    <a:pt x="12765" y="195506"/>
                  </a:lnTo>
                  <a:lnTo>
                    <a:pt x="4146" y="233942"/>
                  </a:lnTo>
                  <a:lnTo>
                    <a:pt x="0" y="278675"/>
                  </a:lnTo>
                  <a:lnTo>
                    <a:pt x="3631" y="313174"/>
                  </a:lnTo>
                  <a:lnTo>
                    <a:pt x="9729" y="329983"/>
                  </a:lnTo>
                  <a:lnTo>
                    <a:pt x="13331" y="335312"/>
                  </a:lnTo>
                  <a:lnTo>
                    <a:pt x="21096" y="341233"/>
                  </a:lnTo>
                  <a:lnTo>
                    <a:pt x="26553" y="340695"/>
                  </a:lnTo>
                  <a:lnTo>
                    <a:pt x="67031" y="319039"/>
                  </a:lnTo>
                  <a:lnTo>
                    <a:pt x="79534" y="305308"/>
                  </a:lnTo>
                  <a:lnTo>
                    <a:pt x="92501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686"/>
            <p:cNvSpPr/>
            <p:nvPr>
              <p:custDataLst>
                <p:tags r:id="rId172"/>
              </p:custDataLst>
            </p:nvPr>
          </p:nvSpPr>
          <p:spPr>
            <a:xfrm>
              <a:off x="4993792" y="3966817"/>
              <a:ext cx="149709" cy="136935"/>
            </a:xfrm>
            <a:custGeom>
              <a:avLst/>
              <a:gdLst/>
              <a:ahLst/>
              <a:cxnLst/>
              <a:rect l="0" t="0" r="0" b="0"/>
              <a:pathLst>
                <a:path w="149709" h="136935">
                  <a:moveTo>
                    <a:pt x="3658" y="46383"/>
                  </a:moveTo>
                  <a:lnTo>
                    <a:pt x="3658" y="46383"/>
                  </a:lnTo>
                  <a:lnTo>
                    <a:pt x="287" y="53125"/>
                  </a:lnTo>
                  <a:lnTo>
                    <a:pt x="0" y="55817"/>
                  </a:lnTo>
                  <a:lnTo>
                    <a:pt x="3037" y="64027"/>
                  </a:lnTo>
                  <a:lnTo>
                    <a:pt x="13586" y="65016"/>
                  </a:lnTo>
                  <a:lnTo>
                    <a:pt x="33490" y="55197"/>
                  </a:lnTo>
                  <a:lnTo>
                    <a:pt x="69969" y="24013"/>
                  </a:lnTo>
                  <a:lnTo>
                    <a:pt x="75463" y="15039"/>
                  </a:lnTo>
                  <a:lnTo>
                    <a:pt x="76928" y="10670"/>
                  </a:lnTo>
                  <a:lnTo>
                    <a:pt x="77199" y="7052"/>
                  </a:lnTo>
                  <a:lnTo>
                    <a:pt x="75619" y="1150"/>
                  </a:lnTo>
                  <a:lnTo>
                    <a:pt x="72799" y="0"/>
                  </a:lnTo>
                  <a:lnTo>
                    <a:pt x="64021" y="604"/>
                  </a:lnTo>
                  <a:lnTo>
                    <a:pt x="43807" y="18393"/>
                  </a:lnTo>
                  <a:lnTo>
                    <a:pt x="23315" y="52749"/>
                  </a:lnTo>
                  <a:lnTo>
                    <a:pt x="13951" y="87467"/>
                  </a:lnTo>
                  <a:lnTo>
                    <a:pt x="14546" y="113354"/>
                  </a:lnTo>
                  <a:lnTo>
                    <a:pt x="21197" y="125772"/>
                  </a:lnTo>
                  <a:lnTo>
                    <a:pt x="25934" y="131059"/>
                  </a:lnTo>
                  <a:lnTo>
                    <a:pt x="44368" y="136934"/>
                  </a:lnTo>
                  <a:lnTo>
                    <a:pt x="90039" y="136478"/>
                  </a:lnTo>
                  <a:lnTo>
                    <a:pt x="149708" y="12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687"/>
            <p:cNvSpPr/>
            <p:nvPr>
              <p:custDataLst>
                <p:tags r:id="rId173"/>
              </p:custDataLst>
            </p:nvPr>
          </p:nvSpPr>
          <p:spPr>
            <a:xfrm>
              <a:off x="4867961" y="3982333"/>
              <a:ext cx="104090" cy="143010"/>
            </a:xfrm>
            <a:custGeom>
              <a:avLst/>
              <a:gdLst/>
              <a:ahLst/>
              <a:cxnLst/>
              <a:rect l="0" t="0" r="0" b="0"/>
              <a:pathLst>
                <a:path w="104090" h="143010">
                  <a:moveTo>
                    <a:pt x="8839" y="5467"/>
                  </a:moveTo>
                  <a:lnTo>
                    <a:pt x="8839" y="5467"/>
                  </a:lnTo>
                  <a:lnTo>
                    <a:pt x="5468" y="2096"/>
                  </a:lnTo>
                  <a:lnTo>
                    <a:pt x="1931" y="441"/>
                  </a:lnTo>
                  <a:lnTo>
                    <a:pt x="0" y="0"/>
                  </a:lnTo>
                  <a:lnTo>
                    <a:pt x="124" y="411"/>
                  </a:lnTo>
                  <a:lnTo>
                    <a:pt x="17526" y="14775"/>
                  </a:lnTo>
                  <a:lnTo>
                    <a:pt x="34932" y="35114"/>
                  </a:lnTo>
                  <a:lnTo>
                    <a:pt x="46752" y="62386"/>
                  </a:lnTo>
                  <a:lnTo>
                    <a:pt x="47982" y="96180"/>
                  </a:lnTo>
                  <a:lnTo>
                    <a:pt x="43876" y="122891"/>
                  </a:lnTo>
                  <a:lnTo>
                    <a:pt x="34821" y="140840"/>
                  </a:lnTo>
                  <a:lnTo>
                    <a:pt x="32510" y="142988"/>
                  </a:lnTo>
                  <a:lnTo>
                    <a:pt x="30970" y="143009"/>
                  </a:lnTo>
                  <a:lnTo>
                    <a:pt x="29943" y="141612"/>
                  </a:lnTo>
                  <a:lnTo>
                    <a:pt x="28497" y="129532"/>
                  </a:lnTo>
                  <a:lnTo>
                    <a:pt x="34811" y="95692"/>
                  </a:lnTo>
                  <a:lnTo>
                    <a:pt x="55731" y="49917"/>
                  </a:lnTo>
                  <a:lnTo>
                    <a:pt x="74366" y="28515"/>
                  </a:lnTo>
                  <a:lnTo>
                    <a:pt x="10408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688"/>
            <p:cNvSpPr/>
            <p:nvPr>
              <p:custDataLst>
                <p:tags r:id="rId174"/>
              </p:custDataLst>
            </p:nvPr>
          </p:nvSpPr>
          <p:spPr>
            <a:xfrm>
              <a:off x="4670335" y="3977305"/>
              <a:ext cx="123916" cy="162896"/>
            </a:xfrm>
            <a:custGeom>
              <a:avLst/>
              <a:gdLst/>
              <a:ahLst/>
              <a:cxnLst/>
              <a:rect l="0" t="0" r="0" b="0"/>
              <a:pathLst>
                <a:path w="123916" h="162896">
                  <a:moveTo>
                    <a:pt x="92165" y="35895"/>
                  </a:moveTo>
                  <a:lnTo>
                    <a:pt x="92165" y="35895"/>
                  </a:lnTo>
                  <a:lnTo>
                    <a:pt x="92165" y="32524"/>
                  </a:lnTo>
                  <a:lnTo>
                    <a:pt x="88794" y="23686"/>
                  </a:lnTo>
                  <a:lnTo>
                    <a:pt x="83376" y="18003"/>
                  </a:lnTo>
                  <a:lnTo>
                    <a:pt x="62082" y="1102"/>
                  </a:lnTo>
                  <a:lnTo>
                    <a:pt x="59410" y="0"/>
                  </a:lnTo>
                  <a:lnTo>
                    <a:pt x="55511" y="1381"/>
                  </a:lnTo>
                  <a:lnTo>
                    <a:pt x="45535" y="8561"/>
                  </a:lnTo>
                  <a:lnTo>
                    <a:pt x="18226" y="45626"/>
                  </a:lnTo>
                  <a:lnTo>
                    <a:pt x="3856" y="80641"/>
                  </a:lnTo>
                  <a:lnTo>
                    <a:pt x="0" y="102819"/>
                  </a:lnTo>
                  <a:lnTo>
                    <a:pt x="2049" y="120672"/>
                  </a:lnTo>
                  <a:lnTo>
                    <a:pt x="7664" y="134251"/>
                  </a:lnTo>
                  <a:lnTo>
                    <a:pt x="14862" y="142638"/>
                  </a:lnTo>
                  <a:lnTo>
                    <a:pt x="19463" y="143747"/>
                  </a:lnTo>
                  <a:lnTo>
                    <a:pt x="30220" y="141214"/>
                  </a:lnTo>
                  <a:lnTo>
                    <a:pt x="40174" y="131622"/>
                  </a:lnTo>
                  <a:lnTo>
                    <a:pt x="58063" y="99097"/>
                  </a:lnTo>
                  <a:lnTo>
                    <a:pt x="70645" y="55803"/>
                  </a:lnTo>
                  <a:lnTo>
                    <a:pt x="71467" y="51284"/>
                  </a:lnTo>
                  <a:lnTo>
                    <a:pt x="70605" y="51093"/>
                  </a:lnTo>
                  <a:lnTo>
                    <a:pt x="65885" y="58407"/>
                  </a:lnTo>
                  <a:lnTo>
                    <a:pt x="64727" y="71065"/>
                  </a:lnTo>
                  <a:lnTo>
                    <a:pt x="67976" y="86804"/>
                  </a:lnTo>
                  <a:lnTo>
                    <a:pt x="89790" y="132579"/>
                  </a:lnTo>
                  <a:lnTo>
                    <a:pt x="123915" y="16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689"/>
            <p:cNvSpPr/>
            <p:nvPr>
              <p:custDataLst>
                <p:tags r:id="rId175"/>
              </p:custDataLst>
            </p:nvPr>
          </p:nvSpPr>
          <p:spPr>
            <a:xfrm>
              <a:off x="4103499" y="3886539"/>
              <a:ext cx="81152" cy="291762"/>
            </a:xfrm>
            <a:custGeom>
              <a:avLst/>
              <a:gdLst/>
              <a:ahLst/>
              <a:cxnLst/>
              <a:rect l="0" t="0" r="0" b="0"/>
              <a:pathLst>
                <a:path w="81152" h="291762">
                  <a:moveTo>
                    <a:pt x="81151" y="12361"/>
                  </a:moveTo>
                  <a:lnTo>
                    <a:pt x="81151" y="12361"/>
                  </a:lnTo>
                  <a:lnTo>
                    <a:pt x="77780" y="8990"/>
                  </a:lnTo>
                  <a:lnTo>
                    <a:pt x="76125" y="5454"/>
                  </a:lnTo>
                  <a:lnTo>
                    <a:pt x="75684" y="3523"/>
                  </a:lnTo>
                  <a:lnTo>
                    <a:pt x="76095" y="2235"/>
                  </a:lnTo>
                  <a:lnTo>
                    <a:pt x="77075" y="1377"/>
                  </a:lnTo>
                  <a:lnTo>
                    <a:pt x="80346" y="0"/>
                  </a:lnTo>
                  <a:lnTo>
                    <a:pt x="69442" y="20006"/>
                  </a:lnTo>
                  <a:lnTo>
                    <a:pt x="36971" y="62748"/>
                  </a:lnTo>
                  <a:lnTo>
                    <a:pt x="17129" y="103008"/>
                  </a:lnTo>
                  <a:lnTo>
                    <a:pt x="5684" y="140751"/>
                  </a:lnTo>
                  <a:lnTo>
                    <a:pt x="0" y="178598"/>
                  </a:lnTo>
                  <a:lnTo>
                    <a:pt x="5693" y="221782"/>
                  </a:lnTo>
                  <a:lnTo>
                    <a:pt x="10193" y="252381"/>
                  </a:lnTo>
                  <a:lnTo>
                    <a:pt x="4951" y="29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690"/>
            <p:cNvSpPr/>
            <p:nvPr>
              <p:custDataLst>
                <p:tags r:id="rId176"/>
              </p:custDataLst>
            </p:nvPr>
          </p:nvSpPr>
          <p:spPr>
            <a:xfrm>
              <a:off x="3981450" y="3895242"/>
              <a:ext cx="120651" cy="143359"/>
            </a:xfrm>
            <a:custGeom>
              <a:avLst/>
              <a:gdLst/>
              <a:ahLst/>
              <a:cxnLst/>
              <a:rect l="0" t="0" r="0" b="0"/>
              <a:pathLst>
                <a:path w="120651" h="143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4812" y="47665"/>
                  </a:lnTo>
                  <a:lnTo>
                    <a:pt x="75723" y="92313"/>
                  </a:lnTo>
                  <a:lnTo>
                    <a:pt x="1206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691"/>
            <p:cNvSpPr/>
            <p:nvPr>
              <p:custDataLst>
                <p:tags r:id="rId177"/>
              </p:custDataLst>
            </p:nvPr>
          </p:nvSpPr>
          <p:spPr>
            <a:xfrm>
              <a:off x="3415357" y="3834893"/>
              <a:ext cx="121594" cy="349758"/>
            </a:xfrm>
            <a:custGeom>
              <a:avLst/>
              <a:gdLst/>
              <a:ahLst/>
              <a:cxnLst/>
              <a:rect l="0" t="0" r="0" b="0"/>
              <a:pathLst>
                <a:path w="121594" h="349758">
                  <a:moveTo>
                    <a:pt x="115243" y="229107"/>
                  </a:moveTo>
                  <a:lnTo>
                    <a:pt x="115243" y="229107"/>
                  </a:lnTo>
                  <a:lnTo>
                    <a:pt x="83455" y="217570"/>
                  </a:lnTo>
                  <a:lnTo>
                    <a:pt x="60523" y="200746"/>
                  </a:lnTo>
                  <a:lnTo>
                    <a:pt x="53058" y="198863"/>
                  </a:lnTo>
                  <a:lnTo>
                    <a:pt x="41274" y="203671"/>
                  </a:lnTo>
                  <a:lnTo>
                    <a:pt x="34180" y="207916"/>
                  </a:lnTo>
                  <a:lnTo>
                    <a:pt x="14084" y="237488"/>
                  </a:lnTo>
                  <a:lnTo>
                    <a:pt x="1465" y="274159"/>
                  </a:lnTo>
                  <a:lnTo>
                    <a:pt x="0" y="305093"/>
                  </a:lnTo>
                  <a:lnTo>
                    <a:pt x="4287" y="319558"/>
                  </a:lnTo>
                  <a:lnTo>
                    <a:pt x="7405" y="325391"/>
                  </a:lnTo>
                  <a:lnTo>
                    <a:pt x="16515" y="333754"/>
                  </a:lnTo>
                  <a:lnTo>
                    <a:pt x="21908" y="336971"/>
                  </a:lnTo>
                  <a:lnTo>
                    <a:pt x="28325" y="337000"/>
                  </a:lnTo>
                  <a:lnTo>
                    <a:pt x="42982" y="331387"/>
                  </a:lnTo>
                  <a:lnTo>
                    <a:pt x="70471" y="306214"/>
                  </a:lnTo>
                  <a:lnTo>
                    <a:pt x="86877" y="276312"/>
                  </a:lnTo>
                  <a:lnTo>
                    <a:pt x="99108" y="235976"/>
                  </a:lnTo>
                  <a:lnTo>
                    <a:pt x="102370" y="210403"/>
                  </a:lnTo>
                  <a:lnTo>
                    <a:pt x="104544" y="182771"/>
                  </a:lnTo>
                  <a:lnTo>
                    <a:pt x="105994" y="153061"/>
                  </a:lnTo>
                  <a:lnTo>
                    <a:pt x="106960" y="121965"/>
                  </a:lnTo>
                  <a:lnTo>
                    <a:pt x="107604" y="89946"/>
                  </a:lnTo>
                  <a:lnTo>
                    <a:pt x="108034" y="63661"/>
                  </a:lnTo>
                  <a:lnTo>
                    <a:pt x="108511" y="21284"/>
                  </a:lnTo>
                  <a:lnTo>
                    <a:pt x="107227" y="9420"/>
                  </a:lnTo>
                  <a:lnTo>
                    <a:pt x="104960" y="2921"/>
                  </a:lnTo>
                  <a:lnTo>
                    <a:pt x="102038" y="0"/>
                  </a:lnTo>
                  <a:lnTo>
                    <a:pt x="97974" y="2991"/>
                  </a:lnTo>
                  <a:lnTo>
                    <a:pt x="87812" y="19485"/>
                  </a:lnTo>
                  <a:lnTo>
                    <a:pt x="78122" y="54568"/>
                  </a:lnTo>
                  <a:lnTo>
                    <a:pt x="71228" y="101440"/>
                  </a:lnTo>
                  <a:lnTo>
                    <a:pt x="70378" y="127767"/>
                  </a:lnTo>
                  <a:lnTo>
                    <a:pt x="70516" y="155197"/>
                  </a:lnTo>
                  <a:lnTo>
                    <a:pt x="71314" y="181950"/>
                  </a:lnTo>
                  <a:lnTo>
                    <a:pt x="72551" y="208252"/>
                  </a:lnTo>
                  <a:lnTo>
                    <a:pt x="74082" y="234254"/>
                  </a:lnTo>
                  <a:lnTo>
                    <a:pt x="81427" y="276315"/>
                  </a:lnTo>
                  <a:lnTo>
                    <a:pt x="92452" y="308649"/>
                  </a:lnTo>
                  <a:lnTo>
                    <a:pt x="121593" y="349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692"/>
            <p:cNvSpPr/>
            <p:nvPr>
              <p:custDataLst>
                <p:tags r:id="rId178"/>
              </p:custDataLst>
            </p:nvPr>
          </p:nvSpPr>
          <p:spPr>
            <a:xfrm>
              <a:off x="3251461" y="4050276"/>
              <a:ext cx="91150" cy="108975"/>
            </a:xfrm>
            <a:custGeom>
              <a:avLst/>
              <a:gdLst/>
              <a:ahLst/>
              <a:cxnLst/>
              <a:rect l="0" t="0" r="0" b="0"/>
              <a:pathLst>
                <a:path w="91150" h="108975">
                  <a:moveTo>
                    <a:pt x="6089" y="32774"/>
                  </a:moveTo>
                  <a:lnTo>
                    <a:pt x="6089" y="32774"/>
                  </a:lnTo>
                  <a:lnTo>
                    <a:pt x="2718" y="32774"/>
                  </a:lnTo>
                  <a:lnTo>
                    <a:pt x="1725" y="33479"/>
                  </a:lnTo>
                  <a:lnTo>
                    <a:pt x="1063" y="34655"/>
                  </a:lnTo>
                  <a:lnTo>
                    <a:pt x="0" y="41612"/>
                  </a:lnTo>
                  <a:lnTo>
                    <a:pt x="10733" y="88945"/>
                  </a:lnTo>
                  <a:lnTo>
                    <a:pt x="12102" y="105018"/>
                  </a:lnTo>
                  <a:lnTo>
                    <a:pt x="14276" y="60101"/>
                  </a:lnTo>
                  <a:lnTo>
                    <a:pt x="24639" y="14496"/>
                  </a:lnTo>
                  <a:lnTo>
                    <a:pt x="29039" y="7889"/>
                  </a:lnTo>
                  <a:lnTo>
                    <a:pt x="34089" y="3484"/>
                  </a:lnTo>
                  <a:lnTo>
                    <a:pt x="39573" y="547"/>
                  </a:lnTo>
                  <a:lnTo>
                    <a:pt x="45345" y="0"/>
                  </a:lnTo>
                  <a:lnTo>
                    <a:pt x="57403" y="3156"/>
                  </a:lnTo>
                  <a:lnTo>
                    <a:pt x="67936" y="11144"/>
                  </a:lnTo>
                  <a:lnTo>
                    <a:pt x="72720" y="16237"/>
                  </a:lnTo>
                  <a:lnTo>
                    <a:pt x="85468" y="49054"/>
                  </a:lnTo>
                  <a:lnTo>
                    <a:pt x="91149" y="74914"/>
                  </a:lnTo>
                  <a:lnTo>
                    <a:pt x="88639" y="10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693"/>
            <p:cNvSpPr/>
            <p:nvPr>
              <p:custDataLst>
                <p:tags r:id="rId179"/>
              </p:custDataLst>
            </p:nvPr>
          </p:nvSpPr>
          <p:spPr>
            <a:xfrm>
              <a:off x="3095207" y="4036538"/>
              <a:ext cx="105194" cy="141763"/>
            </a:xfrm>
            <a:custGeom>
              <a:avLst/>
              <a:gdLst/>
              <a:ahLst/>
              <a:cxnLst/>
              <a:rect l="0" t="0" r="0" b="0"/>
              <a:pathLst>
                <a:path w="105194" h="141763">
                  <a:moveTo>
                    <a:pt x="60743" y="46512"/>
                  </a:moveTo>
                  <a:lnTo>
                    <a:pt x="60743" y="46512"/>
                  </a:lnTo>
                  <a:lnTo>
                    <a:pt x="60037" y="18137"/>
                  </a:lnTo>
                  <a:lnTo>
                    <a:pt x="57372" y="10147"/>
                  </a:lnTo>
                  <a:lnTo>
                    <a:pt x="51954" y="3774"/>
                  </a:lnTo>
                  <a:lnTo>
                    <a:pt x="48534" y="1086"/>
                  </a:lnTo>
                  <a:lnTo>
                    <a:pt x="44842" y="0"/>
                  </a:lnTo>
                  <a:lnTo>
                    <a:pt x="36978" y="675"/>
                  </a:lnTo>
                  <a:lnTo>
                    <a:pt x="21246" y="11764"/>
                  </a:lnTo>
                  <a:lnTo>
                    <a:pt x="6550" y="38568"/>
                  </a:lnTo>
                  <a:lnTo>
                    <a:pt x="0" y="73321"/>
                  </a:lnTo>
                  <a:lnTo>
                    <a:pt x="1431" y="107058"/>
                  </a:lnTo>
                  <a:lnTo>
                    <a:pt x="8276" y="124927"/>
                  </a:lnTo>
                  <a:lnTo>
                    <a:pt x="13065" y="132655"/>
                  </a:lnTo>
                  <a:lnTo>
                    <a:pt x="19080" y="137102"/>
                  </a:lnTo>
                  <a:lnTo>
                    <a:pt x="33289" y="140161"/>
                  </a:lnTo>
                  <a:lnTo>
                    <a:pt x="39618" y="138578"/>
                  </a:lnTo>
                  <a:lnTo>
                    <a:pt x="50413" y="131174"/>
                  </a:lnTo>
                  <a:lnTo>
                    <a:pt x="58033" y="117065"/>
                  </a:lnTo>
                  <a:lnTo>
                    <a:pt x="66563" y="76088"/>
                  </a:lnTo>
                  <a:lnTo>
                    <a:pt x="67445" y="75401"/>
                  </a:lnTo>
                  <a:lnTo>
                    <a:pt x="68738" y="75649"/>
                  </a:lnTo>
                  <a:lnTo>
                    <a:pt x="70306" y="76520"/>
                  </a:lnTo>
                  <a:lnTo>
                    <a:pt x="72049" y="83132"/>
                  </a:lnTo>
                  <a:lnTo>
                    <a:pt x="76538" y="104624"/>
                  </a:lnTo>
                  <a:lnTo>
                    <a:pt x="85570" y="122996"/>
                  </a:lnTo>
                  <a:lnTo>
                    <a:pt x="105193" y="14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694"/>
            <p:cNvSpPr/>
            <p:nvPr>
              <p:custDataLst>
                <p:tags r:id="rId180"/>
              </p:custDataLst>
            </p:nvPr>
          </p:nvSpPr>
          <p:spPr>
            <a:xfrm>
              <a:off x="1885950" y="3337153"/>
              <a:ext cx="7620001" cy="422048"/>
            </a:xfrm>
            <a:custGeom>
              <a:avLst/>
              <a:gdLst/>
              <a:ahLst/>
              <a:cxnLst/>
              <a:rect l="0" t="0" r="0" b="0"/>
              <a:pathLst>
                <a:path w="7620001" h="422048">
                  <a:moveTo>
                    <a:pt x="0" y="345847"/>
                  </a:moveTo>
                  <a:lnTo>
                    <a:pt x="0" y="345847"/>
                  </a:lnTo>
                  <a:lnTo>
                    <a:pt x="46174" y="340072"/>
                  </a:lnTo>
                  <a:lnTo>
                    <a:pt x="85433" y="333637"/>
                  </a:lnTo>
                  <a:lnTo>
                    <a:pt x="113399" y="329946"/>
                  </a:lnTo>
                  <a:lnTo>
                    <a:pt x="146155" y="326074"/>
                  </a:lnTo>
                  <a:lnTo>
                    <a:pt x="182103" y="322082"/>
                  </a:lnTo>
                  <a:lnTo>
                    <a:pt x="226530" y="315893"/>
                  </a:lnTo>
                  <a:lnTo>
                    <a:pt x="276609" y="308238"/>
                  </a:lnTo>
                  <a:lnTo>
                    <a:pt x="330456" y="299608"/>
                  </a:lnTo>
                  <a:lnTo>
                    <a:pt x="395282" y="289621"/>
                  </a:lnTo>
                  <a:lnTo>
                    <a:pt x="467427" y="278730"/>
                  </a:lnTo>
                  <a:lnTo>
                    <a:pt x="544451" y="267236"/>
                  </a:lnTo>
                  <a:lnTo>
                    <a:pt x="628256" y="255339"/>
                  </a:lnTo>
                  <a:lnTo>
                    <a:pt x="716582" y="243175"/>
                  </a:lnTo>
                  <a:lnTo>
                    <a:pt x="807921" y="230832"/>
                  </a:lnTo>
                  <a:lnTo>
                    <a:pt x="904798" y="219076"/>
                  </a:lnTo>
                  <a:lnTo>
                    <a:pt x="1005365" y="207711"/>
                  </a:lnTo>
                  <a:lnTo>
                    <a:pt x="1108393" y="196606"/>
                  </a:lnTo>
                  <a:lnTo>
                    <a:pt x="1218001" y="184970"/>
                  </a:lnTo>
                  <a:lnTo>
                    <a:pt x="1331995" y="172978"/>
                  </a:lnTo>
                  <a:lnTo>
                    <a:pt x="1448913" y="160752"/>
                  </a:lnTo>
                  <a:lnTo>
                    <a:pt x="1572720" y="148367"/>
                  </a:lnTo>
                  <a:lnTo>
                    <a:pt x="1701119" y="135877"/>
                  </a:lnTo>
                  <a:lnTo>
                    <a:pt x="1832579" y="123317"/>
                  </a:lnTo>
                  <a:lnTo>
                    <a:pt x="1972431" y="110710"/>
                  </a:lnTo>
                  <a:lnTo>
                    <a:pt x="2117876" y="98073"/>
                  </a:lnTo>
                  <a:lnTo>
                    <a:pt x="2267050" y="85414"/>
                  </a:lnTo>
                  <a:lnTo>
                    <a:pt x="2423650" y="73447"/>
                  </a:lnTo>
                  <a:lnTo>
                    <a:pt x="2585200" y="61942"/>
                  </a:lnTo>
                  <a:lnTo>
                    <a:pt x="2750050" y="50744"/>
                  </a:lnTo>
                  <a:lnTo>
                    <a:pt x="2919217" y="40456"/>
                  </a:lnTo>
                  <a:lnTo>
                    <a:pt x="3091261" y="30775"/>
                  </a:lnTo>
                  <a:lnTo>
                    <a:pt x="3265224" y="21499"/>
                  </a:lnTo>
                  <a:lnTo>
                    <a:pt x="3442583" y="13904"/>
                  </a:lnTo>
                  <a:lnTo>
                    <a:pt x="3622205" y="7429"/>
                  </a:lnTo>
                  <a:lnTo>
                    <a:pt x="3803337" y="1702"/>
                  </a:lnTo>
                  <a:lnTo>
                    <a:pt x="3985475" y="0"/>
                  </a:lnTo>
                  <a:lnTo>
                    <a:pt x="4168283" y="982"/>
                  </a:lnTo>
                  <a:lnTo>
                    <a:pt x="4351538" y="3754"/>
                  </a:lnTo>
                  <a:lnTo>
                    <a:pt x="4535092" y="9835"/>
                  </a:lnTo>
                  <a:lnTo>
                    <a:pt x="4718845" y="18122"/>
                  </a:lnTo>
                  <a:lnTo>
                    <a:pt x="4902729" y="27880"/>
                  </a:lnTo>
                  <a:lnTo>
                    <a:pt x="5085292" y="40736"/>
                  </a:lnTo>
                  <a:lnTo>
                    <a:pt x="5266972" y="55656"/>
                  </a:lnTo>
                  <a:lnTo>
                    <a:pt x="5448064" y="71953"/>
                  </a:lnTo>
                  <a:lnTo>
                    <a:pt x="5624531" y="91284"/>
                  </a:lnTo>
                  <a:lnTo>
                    <a:pt x="5797916" y="112639"/>
                  </a:lnTo>
                  <a:lnTo>
                    <a:pt x="5969243" y="135341"/>
                  </a:lnTo>
                  <a:lnTo>
                    <a:pt x="6132146" y="159649"/>
                  </a:lnTo>
                  <a:lnTo>
                    <a:pt x="6289430" y="185026"/>
                  </a:lnTo>
                  <a:lnTo>
                    <a:pt x="6442970" y="211116"/>
                  </a:lnTo>
                  <a:lnTo>
                    <a:pt x="6589075" y="236977"/>
                  </a:lnTo>
                  <a:lnTo>
                    <a:pt x="6730222" y="262683"/>
                  </a:lnTo>
                  <a:lnTo>
                    <a:pt x="6868065" y="288287"/>
                  </a:lnTo>
                  <a:lnTo>
                    <a:pt x="6991005" y="311002"/>
                  </a:lnTo>
                  <a:lnTo>
                    <a:pt x="7104009" y="331789"/>
                  </a:lnTo>
                  <a:lnTo>
                    <a:pt x="7210390" y="351292"/>
                  </a:lnTo>
                  <a:lnTo>
                    <a:pt x="7303181" y="367821"/>
                  </a:lnTo>
                  <a:lnTo>
                    <a:pt x="7386914" y="382369"/>
                  </a:lnTo>
                  <a:lnTo>
                    <a:pt x="7464609" y="395595"/>
                  </a:lnTo>
                  <a:lnTo>
                    <a:pt x="7516406" y="404412"/>
                  </a:lnTo>
                  <a:lnTo>
                    <a:pt x="7620000" y="422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695"/>
            <p:cNvSpPr/>
            <p:nvPr>
              <p:custDataLst>
                <p:tags r:id="rId181"/>
              </p:custDataLst>
            </p:nvPr>
          </p:nvSpPr>
          <p:spPr>
            <a:xfrm>
              <a:off x="2452321" y="3912822"/>
              <a:ext cx="214680" cy="280671"/>
            </a:xfrm>
            <a:custGeom>
              <a:avLst/>
              <a:gdLst/>
              <a:ahLst/>
              <a:cxnLst/>
              <a:rect l="0" t="0" r="0" b="0"/>
              <a:pathLst>
                <a:path w="214680" h="280671">
                  <a:moveTo>
                    <a:pt x="17829" y="17828"/>
                  </a:moveTo>
                  <a:lnTo>
                    <a:pt x="17829" y="17828"/>
                  </a:lnTo>
                  <a:lnTo>
                    <a:pt x="0" y="0"/>
                  </a:lnTo>
                  <a:lnTo>
                    <a:pt x="33033" y="38057"/>
                  </a:lnTo>
                  <a:lnTo>
                    <a:pt x="71252" y="80972"/>
                  </a:lnTo>
                  <a:lnTo>
                    <a:pt x="98723" y="116448"/>
                  </a:lnTo>
                  <a:lnTo>
                    <a:pt x="125043" y="155733"/>
                  </a:lnTo>
                  <a:lnTo>
                    <a:pt x="148970" y="189186"/>
                  </a:lnTo>
                  <a:lnTo>
                    <a:pt x="178512" y="229938"/>
                  </a:lnTo>
                  <a:lnTo>
                    <a:pt x="209971" y="277435"/>
                  </a:lnTo>
                  <a:lnTo>
                    <a:pt x="211540" y="279800"/>
                  </a:lnTo>
                  <a:lnTo>
                    <a:pt x="212586" y="280670"/>
                  </a:lnTo>
                  <a:lnTo>
                    <a:pt x="213284" y="280545"/>
                  </a:lnTo>
                  <a:lnTo>
                    <a:pt x="214679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696"/>
            <p:cNvSpPr/>
            <p:nvPr>
              <p:custDataLst>
                <p:tags r:id="rId182"/>
              </p:custDataLst>
            </p:nvPr>
          </p:nvSpPr>
          <p:spPr>
            <a:xfrm>
              <a:off x="2444750" y="3867673"/>
              <a:ext cx="234951" cy="418578"/>
            </a:xfrm>
            <a:custGeom>
              <a:avLst/>
              <a:gdLst/>
              <a:ahLst/>
              <a:cxnLst/>
              <a:rect l="0" t="0" r="0" b="0"/>
              <a:pathLst>
                <a:path w="234951" h="418578">
                  <a:moveTo>
                    <a:pt x="234950" y="12177"/>
                  </a:moveTo>
                  <a:lnTo>
                    <a:pt x="234950" y="12177"/>
                  </a:lnTo>
                  <a:lnTo>
                    <a:pt x="234950" y="5435"/>
                  </a:lnTo>
                  <a:lnTo>
                    <a:pt x="234244" y="3449"/>
                  </a:lnTo>
                  <a:lnTo>
                    <a:pt x="233069" y="2125"/>
                  </a:lnTo>
                  <a:lnTo>
                    <a:pt x="229483" y="0"/>
                  </a:lnTo>
                  <a:lnTo>
                    <a:pt x="213097" y="27313"/>
                  </a:lnTo>
                  <a:lnTo>
                    <a:pt x="192649" y="72714"/>
                  </a:lnTo>
                  <a:lnTo>
                    <a:pt x="174992" y="116458"/>
                  </a:lnTo>
                  <a:lnTo>
                    <a:pt x="165344" y="140964"/>
                  </a:lnTo>
                  <a:lnTo>
                    <a:pt x="154680" y="166474"/>
                  </a:lnTo>
                  <a:lnTo>
                    <a:pt x="143336" y="192652"/>
                  </a:lnTo>
                  <a:lnTo>
                    <a:pt x="131541" y="219278"/>
                  </a:lnTo>
                  <a:lnTo>
                    <a:pt x="119444" y="244788"/>
                  </a:lnTo>
                  <a:lnTo>
                    <a:pt x="107146" y="269557"/>
                  </a:lnTo>
                  <a:lnTo>
                    <a:pt x="82192" y="315657"/>
                  </a:lnTo>
                  <a:lnTo>
                    <a:pt x="56991" y="354960"/>
                  </a:lnTo>
                  <a:lnTo>
                    <a:pt x="22374" y="395338"/>
                  </a:lnTo>
                  <a:lnTo>
                    <a:pt x="0" y="41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859"/>
          <p:cNvGrpSpPr/>
          <p:nvPr/>
        </p:nvGrpSpPr>
        <p:grpSpPr>
          <a:xfrm>
            <a:off x="4413250" y="712083"/>
            <a:ext cx="3135576" cy="800210"/>
            <a:chOff x="4413250" y="712083"/>
            <a:chExt cx="3135576" cy="800210"/>
          </a:xfrm>
        </p:grpSpPr>
        <p:sp>
          <p:nvSpPr>
            <p:cNvPr id="374" name="SMARTInkShape-4697"/>
            <p:cNvSpPr/>
            <p:nvPr>
              <p:custDataLst>
                <p:tags r:id="rId139"/>
              </p:custDataLst>
            </p:nvPr>
          </p:nvSpPr>
          <p:spPr>
            <a:xfrm>
              <a:off x="6392552" y="871024"/>
              <a:ext cx="97149" cy="94994"/>
            </a:xfrm>
            <a:custGeom>
              <a:avLst/>
              <a:gdLst/>
              <a:ahLst/>
              <a:cxnLst/>
              <a:rect l="0" t="0" r="0" b="0"/>
              <a:pathLst>
                <a:path w="97149" h="94994">
                  <a:moveTo>
                    <a:pt x="52698" y="37026"/>
                  </a:moveTo>
                  <a:lnTo>
                    <a:pt x="52698" y="37026"/>
                  </a:lnTo>
                  <a:lnTo>
                    <a:pt x="56069" y="30284"/>
                  </a:lnTo>
                  <a:lnTo>
                    <a:pt x="56355" y="27592"/>
                  </a:lnTo>
                  <a:lnTo>
                    <a:pt x="54801" y="19728"/>
                  </a:lnTo>
                  <a:lnTo>
                    <a:pt x="58349" y="7458"/>
                  </a:lnTo>
                  <a:lnTo>
                    <a:pt x="57877" y="6025"/>
                  </a:lnTo>
                  <a:lnTo>
                    <a:pt x="55470" y="2551"/>
                  </a:lnTo>
                  <a:lnTo>
                    <a:pt x="48285" y="537"/>
                  </a:lnTo>
                  <a:lnTo>
                    <a:pt x="43407" y="0"/>
                  </a:lnTo>
                  <a:lnTo>
                    <a:pt x="32341" y="3166"/>
                  </a:lnTo>
                  <a:lnTo>
                    <a:pt x="21074" y="9983"/>
                  </a:lnTo>
                  <a:lnTo>
                    <a:pt x="11361" y="20068"/>
                  </a:lnTo>
                  <a:lnTo>
                    <a:pt x="1331" y="41017"/>
                  </a:lnTo>
                  <a:lnTo>
                    <a:pt x="0" y="56909"/>
                  </a:lnTo>
                  <a:lnTo>
                    <a:pt x="4894" y="83365"/>
                  </a:lnTo>
                  <a:lnTo>
                    <a:pt x="8129" y="87674"/>
                  </a:lnTo>
                  <a:lnTo>
                    <a:pt x="17366" y="94344"/>
                  </a:lnTo>
                  <a:lnTo>
                    <a:pt x="22087" y="94993"/>
                  </a:lnTo>
                  <a:lnTo>
                    <a:pt x="31097" y="91952"/>
                  </a:lnTo>
                  <a:lnTo>
                    <a:pt x="47474" y="78936"/>
                  </a:lnTo>
                  <a:lnTo>
                    <a:pt x="53904" y="67647"/>
                  </a:lnTo>
                  <a:lnTo>
                    <a:pt x="58173" y="56280"/>
                  </a:lnTo>
                  <a:lnTo>
                    <a:pt x="66392" y="43358"/>
                  </a:lnTo>
                  <a:lnTo>
                    <a:pt x="66767" y="41247"/>
                  </a:lnTo>
                  <a:lnTo>
                    <a:pt x="66310" y="39840"/>
                  </a:lnTo>
                  <a:lnTo>
                    <a:pt x="66006" y="39608"/>
                  </a:lnTo>
                  <a:lnTo>
                    <a:pt x="65805" y="40158"/>
                  </a:lnTo>
                  <a:lnTo>
                    <a:pt x="65668" y="41231"/>
                  </a:lnTo>
                  <a:lnTo>
                    <a:pt x="85195" y="79363"/>
                  </a:lnTo>
                  <a:lnTo>
                    <a:pt x="90190" y="84065"/>
                  </a:lnTo>
                  <a:lnTo>
                    <a:pt x="97148" y="87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698"/>
            <p:cNvSpPr/>
            <p:nvPr>
              <p:custDataLst>
                <p:tags r:id="rId140"/>
              </p:custDataLst>
            </p:nvPr>
          </p:nvSpPr>
          <p:spPr>
            <a:xfrm>
              <a:off x="6534329" y="787661"/>
              <a:ext cx="65930" cy="179954"/>
            </a:xfrm>
            <a:custGeom>
              <a:avLst/>
              <a:gdLst/>
              <a:ahLst/>
              <a:cxnLst/>
              <a:rect l="0" t="0" r="0" b="0"/>
              <a:pathLst>
                <a:path w="65930" h="179954">
                  <a:moveTo>
                    <a:pt x="25221" y="6089"/>
                  </a:moveTo>
                  <a:lnTo>
                    <a:pt x="25221" y="6089"/>
                  </a:lnTo>
                  <a:lnTo>
                    <a:pt x="19133" y="0"/>
                  </a:lnTo>
                  <a:lnTo>
                    <a:pt x="22320" y="6558"/>
                  </a:lnTo>
                  <a:lnTo>
                    <a:pt x="22050" y="15470"/>
                  </a:lnTo>
                  <a:lnTo>
                    <a:pt x="18584" y="59091"/>
                  </a:lnTo>
                  <a:lnTo>
                    <a:pt x="10166" y="101356"/>
                  </a:lnTo>
                  <a:lnTo>
                    <a:pt x="1184" y="143413"/>
                  </a:lnTo>
                  <a:lnTo>
                    <a:pt x="0" y="161739"/>
                  </a:lnTo>
                  <a:lnTo>
                    <a:pt x="646" y="162067"/>
                  </a:lnTo>
                  <a:lnTo>
                    <a:pt x="3246" y="160549"/>
                  </a:lnTo>
                  <a:lnTo>
                    <a:pt x="21482" y="124841"/>
                  </a:lnTo>
                  <a:lnTo>
                    <a:pt x="32026" y="115312"/>
                  </a:lnTo>
                  <a:lnTo>
                    <a:pt x="41415" y="111077"/>
                  </a:lnTo>
                  <a:lnTo>
                    <a:pt x="50292" y="111076"/>
                  </a:lnTo>
                  <a:lnTo>
                    <a:pt x="54635" y="112064"/>
                  </a:lnTo>
                  <a:lnTo>
                    <a:pt x="57531" y="114133"/>
                  </a:lnTo>
                  <a:lnTo>
                    <a:pt x="59461" y="116924"/>
                  </a:lnTo>
                  <a:lnTo>
                    <a:pt x="65929" y="134913"/>
                  </a:lnTo>
                  <a:lnTo>
                    <a:pt x="65766" y="139950"/>
                  </a:lnTo>
                  <a:lnTo>
                    <a:pt x="61820" y="149308"/>
                  </a:lnTo>
                  <a:lnTo>
                    <a:pt x="51665" y="162511"/>
                  </a:lnTo>
                  <a:lnTo>
                    <a:pt x="39721" y="171989"/>
                  </a:lnTo>
                  <a:lnTo>
                    <a:pt x="23873" y="179265"/>
                  </a:lnTo>
                  <a:lnTo>
                    <a:pt x="13804" y="179953"/>
                  </a:lnTo>
                  <a:lnTo>
                    <a:pt x="6036" y="177906"/>
                  </a:lnTo>
                  <a:lnTo>
                    <a:pt x="3963" y="176373"/>
                  </a:lnTo>
                  <a:lnTo>
                    <a:pt x="2582" y="174645"/>
                  </a:lnTo>
                  <a:lnTo>
                    <a:pt x="2367" y="172787"/>
                  </a:lnTo>
                  <a:lnTo>
                    <a:pt x="6171" y="164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699"/>
            <p:cNvSpPr/>
            <p:nvPr>
              <p:custDataLst>
                <p:tags r:id="rId141"/>
              </p:custDataLst>
            </p:nvPr>
          </p:nvSpPr>
          <p:spPr>
            <a:xfrm>
              <a:off x="6629400" y="788806"/>
              <a:ext cx="22943" cy="170045"/>
            </a:xfrm>
            <a:custGeom>
              <a:avLst/>
              <a:gdLst/>
              <a:ahLst/>
              <a:cxnLst/>
              <a:rect l="0" t="0" r="0" b="0"/>
              <a:pathLst>
                <a:path w="22943" h="170045">
                  <a:moveTo>
                    <a:pt x="19050" y="17644"/>
                  </a:moveTo>
                  <a:lnTo>
                    <a:pt x="19050" y="17644"/>
                  </a:lnTo>
                  <a:lnTo>
                    <a:pt x="12308" y="10902"/>
                  </a:lnTo>
                  <a:lnTo>
                    <a:pt x="11027" y="8210"/>
                  </a:lnTo>
                  <a:lnTo>
                    <a:pt x="10880" y="5710"/>
                  </a:lnTo>
                  <a:lnTo>
                    <a:pt x="12340" y="0"/>
                  </a:lnTo>
                  <a:lnTo>
                    <a:pt x="19335" y="5752"/>
                  </a:lnTo>
                  <a:lnTo>
                    <a:pt x="20651" y="9011"/>
                  </a:lnTo>
                  <a:lnTo>
                    <a:pt x="22942" y="48546"/>
                  </a:lnTo>
                  <a:lnTo>
                    <a:pt x="16264" y="94931"/>
                  </a:lnTo>
                  <a:lnTo>
                    <a:pt x="8308" y="138117"/>
                  </a:lnTo>
                  <a:lnTo>
                    <a:pt x="0" y="17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700"/>
            <p:cNvSpPr/>
            <p:nvPr>
              <p:custDataLst>
                <p:tags r:id="rId142"/>
              </p:custDataLst>
            </p:nvPr>
          </p:nvSpPr>
          <p:spPr>
            <a:xfrm>
              <a:off x="6701941" y="867470"/>
              <a:ext cx="105260" cy="76077"/>
            </a:xfrm>
            <a:custGeom>
              <a:avLst/>
              <a:gdLst/>
              <a:ahLst/>
              <a:cxnLst/>
              <a:rect l="0" t="0" r="0" b="0"/>
              <a:pathLst>
                <a:path w="105260" h="76077">
                  <a:moveTo>
                    <a:pt x="3659" y="34230"/>
                  </a:moveTo>
                  <a:lnTo>
                    <a:pt x="3659" y="34230"/>
                  </a:lnTo>
                  <a:lnTo>
                    <a:pt x="0" y="34230"/>
                  </a:lnTo>
                  <a:lnTo>
                    <a:pt x="1563" y="34230"/>
                  </a:lnTo>
                  <a:lnTo>
                    <a:pt x="4609" y="36111"/>
                  </a:lnTo>
                  <a:lnTo>
                    <a:pt x="6408" y="37601"/>
                  </a:lnTo>
                  <a:lnTo>
                    <a:pt x="12172" y="39256"/>
                  </a:lnTo>
                  <a:lnTo>
                    <a:pt x="27369" y="40318"/>
                  </a:lnTo>
                  <a:lnTo>
                    <a:pt x="39768" y="37131"/>
                  </a:lnTo>
                  <a:lnTo>
                    <a:pt x="49009" y="31719"/>
                  </a:lnTo>
                  <a:lnTo>
                    <a:pt x="62818" y="8444"/>
                  </a:lnTo>
                  <a:lnTo>
                    <a:pt x="62854" y="5750"/>
                  </a:lnTo>
                  <a:lnTo>
                    <a:pt x="61468" y="3249"/>
                  </a:lnTo>
                  <a:lnTo>
                    <a:pt x="59130" y="876"/>
                  </a:lnTo>
                  <a:lnTo>
                    <a:pt x="55456" y="0"/>
                  </a:lnTo>
                  <a:lnTo>
                    <a:pt x="45730" y="907"/>
                  </a:lnTo>
                  <a:lnTo>
                    <a:pt x="28354" y="8756"/>
                  </a:lnTo>
                  <a:lnTo>
                    <a:pt x="13170" y="23389"/>
                  </a:lnTo>
                  <a:lnTo>
                    <a:pt x="7886" y="35056"/>
                  </a:lnTo>
                  <a:lnTo>
                    <a:pt x="4494" y="56422"/>
                  </a:lnTo>
                  <a:lnTo>
                    <a:pt x="7277" y="69890"/>
                  </a:lnTo>
                  <a:lnTo>
                    <a:pt x="11010" y="72820"/>
                  </a:lnTo>
                  <a:lnTo>
                    <a:pt x="22683" y="76076"/>
                  </a:lnTo>
                  <a:lnTo>
                    <a:pt x="63244" y="71429"/>
                  </a:lnTo>
                  <a:lnTo>
                    <a:pt x="80941" y="66991"/>
                  </a:lnTo>
                  <a:lnTo>
                    <a:pt x="105259" y="53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701"/>
            <p:cNvSpPr/>
            <p:nvPr>
              <p:custDataLst>
                <p:tags r:id="rId143"/>
              </p:custDataLst>
            </p:nvPr>
          </p:nvSpPr>
          <p:spPr>
            <a:xfrm>
              <a:off x="7023688" y="725044"/>
              <a:ext cx="108300" cy="213383"/>
            </a:xfrm>
            <a:custGeom>
              <a:avLst/>
              <a:gdLst/>
              <a:ahLst/>
              <a:cxnLst/>
              <a:rect l="0" t="0" r="0" b="0"/>
              <a:pathLst>
                <a:path w="108300" h="213383">
                  <a:moveTo>
                    <a:pt x="50212" y="11556"/>
                  </a:moveTo>
                  <a:lnTo>
                    <a:pt x="50212" y="11556"/>
                  </a:lnTo>
                  <a:lnTo>
                    <a:pt x="50212" y="8185"/>
                  </a:lnTo>
                  <a:lnTo>
                    <a:pt x="48330" y="4648"/>
                  </a:lnTo>
                  <a:lnTo>
                    <a:pt x="44744" y="0"/>
                  </a:lnTo>
                  <a:lnTo>
                    <a:pt x="42372" y="3127"/>
                  </a:lnTo>
                  <a:lnTo>
                    <a:pt x="28719" y="32841"/>
                  </a:lnTo>
                  <a:lnTo>
                    <a:pt x="21108" y="69760"/>
                  </a:lnTo>
                  <a:lnTo>
                    <a:pt x="14386" y="111273"/>
                  </a:lnTo>
                  <a:lnTo>
                    <a:pt x="7220" y="149993"/>
                  </a:lnTo>
                  <a:lnTo>
                    <a:pt x="295" y="173037"/>
                  </a:lnTo>
                  <a:lnTo>
                    <a:pt x="0" y="182710"/>
                  </a:lnTo>
                  <a:lnTo>
                    <a:pt x="5318" y="199102"/>
                  </a:lnTo>
                  <a:lnTo>
                    <a:pt x="10973" y="207799"/>
                  </a:lnTo>
                  <a:lnTo>
                    <a:pt x="13470" y="210118"/>
                  </a:lnTo>
                  <a:lnTo>
                    <a:pt x="20006" y="212695"/>
                  </a:lnTo>
                  <a:lnTo>
                    <a:pt x="23724" y="213382"/>
                  </a:lnTo>
                  <a:lnTo>
                    <a:pt x="33501" y="208501"/>
                  </a:lnTo>
                  <a:lnTo>
                    <a:pt x="44901" y="197865"/>
                  </a:lnTo>
                  <a:lnTo>
                    <a:pt x="72377" y="155634"/>
                  </a:lnTo>
                  <a:lnTo>
                    <a:pt x="75821" y="142383"/>
                  </a:lnTo>
                  <a:lnTo>
                    <a:pt x="74999" y="133201"/>
                  </a:lnTo>
                  <a:lnTo>
                    <a:pt x="73793" y="130753"/>
                  </a:lnTo>
                  <a:lnTo>
                    <a:pt x="72283" y="129121"/>
                  </a:lnTo>
                  <a:lnTo>
                    <a:pt x="69159" y="129443"/>
                  </a:lnTo>
                  <a:lnTo>
                    <a:pt x="60044" y="133565"/>
                  </a:lnTo>
                  <a:lnTo>
                    <a:pt x="46384" y="147190"/>
                  </a:lnTo>
                  <a:lnTo>
                    <a:pt x="41454" y="158621"/>
                  </a:lnTo>
                  <a:lnTo>
                    <a:pt x="39969" y="170757"/>
                  </a:lnTo>
                  <a:lnTo>
                    <a:pt x="41662" y="183206"/>
                  </a:lnTo>
                  <a:lnTo>
                    <a:pt x="44512" y="188078"/>
                  </a:lnTo>
                  <a:lnTo>
                    <a:pt x="53323" y="195373"/>
                  </a:lnTo>
                  <a:lnTo>
                    <a:pt x="62413" y="199086"/>
                  </a:lnTo>
                  <a:lnTo>
                    <a:pt x="76376" y="201469"/>
                  </a:lnTo>
                  <a:lnTo>
                    <a:pt x="83242" y="198032"/>
                  </a:lnTo>
                  <a:lnTo>
                    <a:pt x="102591" y="180359"/>
                  </a:lnTo>
                  <a:lnTo>
                    <a:pt x="108299" y="172187"/>
                  </a:lnTo>
                  <a:lnTo>
                    <a:pt x="107986" y="167327"/>
                  </a:lnTo>
                  <a:lnTo>
                    <a:pt x="101995" y="156282"/>
                  </a:lnTo>
                  <a:lnTo>
                    <a:pt x="81962" y="132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702"/>
            <p:cNvSpPr/>
            <p:nvPr>
              <p:custDataLst>
                <p:tags r:id="rId144"/>
              </p:custDataLst>
            </p:nvPr>
          </p:nvSpPr>
          <p:spPr>
            <a:xfrm>
              <a:off x="6984998" y="768350"/>
              <a:ext cx="114303" cy="44451"/>
            </a:xfrm>
            <a:custGeom>
              <a:avLst/>
              <a:gdLst/>
              <a:ahLst/>
              <a:cxnLst/>
              <a:rect l="0" t="0" r="0" b="0"/>
              <a:pathLst>
                <a:path w="114303" h="44451">
                  <a:moveTo>
                    <a:pt x="2" y="44450"/>
                  </a:moveTo>
                  <a:lnTo>
                    <a:pt x="2" y="44450"/>
                  </a:lnTo>
                  <a:lnTo>
                    <a:pt x="0" y="35612"/>
                  </a:lnTo>
                  <a:lnTo>
                    <a:pt x="7528" y="29703"/>
                  </a:lnTo>
                  <a:lnTo>
                    <a:pt x="45467" y="14412"/>
                  </a:lnTo>
                  <a:lnTo>
                    <a:pt x="86225" y="5368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703"/>
            <p:cNvSpPr/>
            <p:nvPr>
              <p:custDataLst>
                <p:tags r:id="rId145"/>
              </p:custDataLst>
            </p:nvPr>
          </p:nvSpPr>
          <p:spPr>
            <a:xfrm>
              <a:off x="7290109" y="763381"/>
              <a:ext cx="101292" cy="202670"/>
            </a:xfrm>
            <a:custGeom>
              <a:avLst/>
              <a:gdLst/>
              <a:ahLst/>
              <a:cxnLst/>
              <a:rect l="0" t="0" r="0" b="0"/>
              <a:pathLst>
                <a:path w="101292" h="202670">
                  <a:moveTo>
                    <a:pt x="44141" y="49419"/>
                  </a:moveTo>
                  <a:lnTo>
                    <a:pt x="44141" y="49419"/>
                  </a:lnTo>
                  <a:lnTo>
                    <a:pt x="44141" y="43330"/>
                  </a:lnTo>
                  <a:lnTo>
                    <a:pt x="18820" y="82764"/>
                  </a:lnTo>
                  <a:lnTo>
                    <a:pt x="8773" y="130193"/>
                  </a:lnTo>
                  <a:lnTo>
                    <a:pt x="4969" y="166956"/>
                  </a:lnTo>
                  <a:lnTo>
                    <a:pt x="155" y="202669"/>
                  </a:lnTo>
                  <a:lnTo>
                    <a:pt x="0" y="202386"/>
                  </a:lnTo>
                  <a:lnTo>
                    <a:pt x="8520" y="166738"/>
                  </a:lnTo>
                  <a:lnTo>
                    <a:pt x="17020" y="136133"/>
                  </a:lnTo>
                  <a:lnTo>
                    <a:pt x="30206" y="96660"/>
                  </a:lnTo>
                  <a:lnTo>
                    <a:pt x="43592" y="60772"/>
                  </a:lnTo>
                  <a:lnTo>
                    <a:pt x="62691" y="14346"/>
                  </a:lnTo>
                  <a:lnTo>
                    <a:pt x="67511" y="3279"/>
                  </a:lnTo>
                  <a:lnTo>
                    <a:pt x="68893" y="1726"/>
                  </a:lnTo>
                  <a:lnTo>
                    <a:pt x="72311" y="0"/>
                  </a:lnTo>
                  <a:lnTo>
                    <a:pt x="74209" y="1656"/>
                  </a:lnTo>
                  <a:lnTo>
                    <a:pt x="78201" y="9141"/>
                  </a:lnTo>
                  <a:lnTo>
                    <a:pt x="85807" y="42743"/>
                  </a:lnTo>
                  <a:lnTo>
                    <a:pt x="87766" y="80053"/>
                  </a:lnTo>
                  <a:lnTo>
                    <a:pt x="88428" y="121218"/>
                  </a:lnTo>
                  <a:lnTo>
                    <a:pt x="89929" y="135657"/>
                  </a:lnTo>
                  <a:lnTo>
                    <a:pt x="101291" y="163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704"/>
            <p:cNvSpPr/>
            <p:nvPr>
              <p:custDataLst>
                <p:tags r:id="rId146"/>
              </p:custDataLst>
            </p:nvPr>
          </p:nvSpPr>
          <p:spPr>
            <a:xfrm>
              <a:off x="7277982" y="869950"/>
              <a:ext cx="145169" cy="6351"/>
            </a:xfrm>
            <a:custGeom>
              <a:avLst/>
              <a:gdLst/>
              <a:ahLst/>
              <a:cxnLst/>
              <a:rect l="0" t="0" r="0" b="0"/>
              <a:pathLst>
                <a:path w="1451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2521" y="1986"/>
                  </a:lnTo>
                  <a:lnTo>
                    <a:pt x="85904" y="588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705"/>
            <p:cNvSpPr/>
            <p:nvPr>
              <p:custDataLst>
                <p:tags r:id="rId147"/>
              </p:custDataLst>
            </p:nvPr>
          </p:nvSpPr>
          <p:spPr>
            <a:xfrm>
              <a:off x="7505700" y="712083"/>
              <a:ext cx="43126" cy="265818"/>
            </a:xfrm>
            <a:custGeom>
              <a:avLst/>
              <a:gdLst/>
              <a:ahLst/>
              <a:cxnLst/>
              <a:rect l="0" t="0" r="0" b="0"/>
              <a:pathLst>
                <a:path w="43126" h="26581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43125" y="45291"/>
                  </a:lnTo>
                  <a:lnTo>
                    <a:pt x="42176" y="90409"/>
                  </a:lnTo>
                  <a:lnTo>
                    <a:pt x="33663" y="137644"/>
                  </a:lnTo>
                  <a:lnTo>
                    <a:pt x="19617" y="181038"/>
                  </a:lnTo>
                  <a:lnTo>
                    <a:pt x="12951" y="206971"/>
                  </a:lnTo>
                  <a:lnTo>
                    <a:pt x="11049" y="23928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706"/>
            <p:cNvSpPr/>
            <p:nvPr>
              <p:custDataLst>
                <p:tags r:id="rId148"/>
              </p:custDataLst>
            </p:nvPr>
          </p:nvSpPr>
          <p:spPr>
            <a:xfrm>
              <a:off x="4413250" y="1007229"/>
              <a:ext cx="3003551" cy="262772"/>
            </a:xfrm>
            <a:custGeom>
              <a:avLst/>
              <a:gdLst/>
              <a:ahLst/>
              <a:cxnLst/>
              <a:rect l="0" t="0" r="0" b="0"/>
              <a:pathLst>
                <a:path w="3003551" h="262772">
                  <a:moveTo>
                    <a:pt x="0" y="262771"/>
                  </a:moveTo>
                  <a:lnTo>
                    <a:pt x="0" y="262771"/>
                  </a:lnTo>
                  <a:lnTo>
                    <a:pt x="31375" y="249906"/>
                  </a:lnTo>
                  <a:lnTo>
                    <a:pt x="66446" y="241790"/>
                  </a:lnTo>
                  <a:lnTo>
                    <a:pt x="102203" y="234396"/>
                  </a:lnTo>
                  <a:lnTo>
                    <a:pt x="148670" y="226406"/>
                  </a:lnTo>
                  <a:lnTo>
                    <a:pt x="177429" y="221595"/>
                  </a:lnTo>
                  <a:lnTo>
                    <a:pt x="209303" y="216270"/>
                  </a:lnTo>
                  <a:lnTo>
                    <a:pt x="243252" y="210604"/>
                  </a:lnTo>
                  <a:lnTo>
                    <a:pt x="282818" y="205415"/>
                  </a:lnTo>
                  <a:lnTo>
                    <a:pt x="326128" y="200545"/>
                  </a:lnTo>
                  <a:lnTo>
                    <a:pt x="371935" y="195887"/>
                  </a:lnTo>
                  <a:lnTo>
                    <a:pt x="423640" y="189959"/>
                  </a:lnTo>
                  <a:lnTo>
                    <a:pt x="479277" y="183185"/>
                  </a:lnTo>
                  <a:lnTo>
                    <a:pt x="537534" y="175847"/>
                  </a:lnTo>
                  <a:lnTo>
                    <a:pt x="601067" y="168838"/>
                  </a:lnTo>
                  <a:lnTo>
                    <a:pt x="668117" y="162049"/>
                  </a:lnTo>
                  <a:lnTo>
                    <a:pt x="737511" y="155407"/>
                  </a:lnTo>
                  <a:lnTo>
                    <a:pt x="812702" y="148156"/>
                  </a:lnTo>
                  <a:lnTo>
                    <a:pt x="891757" y="140500"/>
                  </a:lnTo>
                  <a:lnTo>
                    <a:pt x="973387" y="132574"/>
                  </a:lnTo>
                  <a:lnTo>
                    <a:pt x="1058853" y="125173"/>
                  </a:lnTo>
                  <a:lnTo>
                    <a:pt x="1146874" y="118122"/>
                  </a:lnTo>
                  <a:lnTo>
                    <a:pt x="1236599" y="111305"/>
                  </a:lnTo>
                  <a:lnTo>
                    <a:pt x="1328166" y="103938"/>
                  </a:lnTo>
                  <a:lnTo>
                    <a:pt x="1420961" y="96205"/>
                  </a:lnTo>
                  <a:lnTo>
                    <a:pt x="1514573" y="88227"/>
                  </a:lnTo>
                  <a:lnTo>
                    <a:pt x="1608027" y="81497"/>
                  </a:lnTo>
                  <a:lnTo>
                    <a:pt x="1701374" y="75599"/>
                  </a:lnTo>
                  <a:lnTo>
                    <a:pt x="1794649" y="70257"/>
                  </a:lnTo>
                  <a:lnTo>
                    <a:pt x="1887877" y="65284"/>
                  </a:lnTo>
                  <a:lnTo>
                    <a:pt x="1981074" y="60557"/>
                  </a:lnTo>
                  <a:lnTo>
                    <a:pt x="2074249" y="55995"/>
                  </a:lnTo>
                  <a:lnTo>
                    <a:pt x="2163883" y="51543"/>
                  </a:lnTo>
                  <a:lnTo>
                    <a:pt x="2251155" y="47163"/>
                  </a:lnTo>
                  <a:lnTo>
                    <a:pt x="2336853" y="42832"/>
                  </a:lnTo>
                  <a:lnTo>
                    <a:pt x="2417975" y="38534"/>
                  </a:lnTo>
                  <a:lnTo>
                    <a:pt x="2496044" y="34258"/>
                  </a:lnTo>
                  <a:lnTo>
                    <a:pt x="2572079" y="29995"/>
                  </a:lnTo>
                  <a:lnTo>
                    <a:pt x="2640408" y="25743"/>
                  </a:lnTo>
                  <a:lnTo>
                    <a:pt x="2703599" y="21497"/>
                  </a:lnTo>
                  <a:lnTo>
                    <a:pt x="2763365" y="17255"/>
                  </a:lnTo>
                  <a:lnTo>
                    <a:pt x="2814500" y="13721"/>
                  </a:lnTo>
                  <a:lnTo>
                    <a:pt x="2859877" y="10660"/>
                  </a:lnTo>
                  <a:lnTo>
                    <a:pt x="2901417" y="7914"/>
                  </a:lnTo>
                  <a:lnTo>
                    <a:pt x="2932640" y="5377"/>
                  </a:lnTo>
                  <a:lnTo>
                    <a:pt x="2976738" y="677"/>
                  </a:lnTo>
                  <a:lnTo>
                    <a:pt x="2994926" y="0"/>
                  </a:lnTo>
                  <a:lnTo>
                    <a:pt x="3003550" y="2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707"/>
            <p:cNvSpPr/>
            <p:nvPr>
              <p:custDataLst>
                <p:tags r:id="rId149"/>
              </p:custDataLst>
            </p:nvPr>
          </p:nvSpPr>
          <p:spPr>
            <a:xfrm>
              <a:off x="5410200" y="1245200"/>
              <a:ext cx="12193" cy="267093"/>
            </a:xfrm>
            <a:custGeom>
              <a:avLst/>
              <a:gdLst/>
              <a:ahLst/>
              <a:cxnLst/>
              <a:rect l="0" t="0" r="0" b="0"/>
              <a:pathLst>
                <a:path w="12193" h="267093">
                  <a:moveTo>
                    <a:pt x="0" y="18450"/>
                  </a:moveTo>
                  <a:lnTo>
                    <a:pt x="0" y="18450"/>
                  </a:lnTo>
                  <a:lnTo>
                    <a:pt x="0" y="0"/>
                  </a:lnTo>
                  <a:lnTo>
                    <a:pt x="8838" y="41548"/>
                  </a:lnTo>
                  <a:lnTo>
                    <a:pt x="11555" y="80170"/>
                  </a:lnTo>
                  <a:lnTo>
                    <a:pt x="12192" y="112203"/>
                  </a:lnTo>
                  <a:lnTo>
                    <a:pt x="11768" y="146901"/>
                  </a:lnTo>
                  <a:lnTo>
                    <a:pt x="9229" y="181138"/>
                  </a:lnTo>
                  <a:lnTo>
                    <a:pt x="7203" y="222033"/>
                  </a:lnTo>
                  <a:lnTo>
                    <a:pt x="957" y="264627"/>
                  </a:lnTo>
                  <a:lnTo>
                    <a:pt x="1344" y="266529"/>
                  </a:lnTo>
                  <a:lnTo>
                    <a:pt x="2307" y="267092"/>
                  </a:lnTo>
                  <a:lnTo>
                    <a:pt x="6350" y="266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708"/>
            <p:cNvSpPr/>
            <p:nvPr>
              <p:custDataLst>
                <p:tags r:id="rId150"/>
              </p:custDataLst>
            </p:nvPr>
          </p:nvSpPr>
          <p:spPr>
            <a:xfrm>
              <a:off x="5547418" y="1211088"/>
              <a:ext cx="396183" cy="236451"/>
            </a:xfrm>
            <a:custGeom>
              <a:avLst/>
              <a:gdLst/>
              <a:ahLst/>
              <a:cxnLst/>
              <a:rect l="0" t="0" r="0" b="0"/>
              <a:pathLst>
                <a:path w="396183" h="236451">
                  <a:moveTo>
                    <a:pt x="15182" y="230362"/>
                  </a:moveTo>
                  <a:lnTo>
                    <a:pt x="15182" y="230362"/>
                  </a:lnTo>
                  <a:lnTo>
                    <a:pt x="3249" y="235388"/>
                  </a:lnTo>
                  <a:lnTo>
                    <a:pt x="0" y="236123"/>
                  </a:lnTo>
                  <a:lnTo>
                    <a:pt x="122" y="236320"/>
                  </a:lnTo>
                  <a:lnTo>
                    <a:pt x="908" y="236450"/>
                  </a:lnTo>
                  <a:lnTo>
                    <a:pt x="46535" y="231222"/>
                  </a:lnTo>
                  <a:lnTo>
                    <a:pt x="92558" y="226168"/>
                  </a:lnTo>
                  <a:lnTo>
                    <a:pt x="129124" y="223945"/>
                  </a:lnTo>
                  <a:lnTo>
                    <a:pt x="176026" y="218092"/>
                  </a:lnTo>
                  <a:lnTo>
                    <a:pt x="177445" y="217948"/>
                  </a:lnTo>
                  <a:lnTo>
                    <a:pt x="177685" y="217147"/>
                  </a:lnTo>
                  <a:lnTo>
                    <a:pt x="176070" y="214376"/>
                  </a:lnTo>
                  <a:lnTo>
                    <a:pt x="154347" y="202743"/>
                  </a:lnTo>
                  <a:lnTo>
                    <a:pt x="146884" y="193094"/>
                  </a:lnTo>
                  <a:lnTo>
                    <a:pt x="143575" y="177927"/>
                  </a:lnTo>
                  <a:lnTo>
                    <a:pt x="144247" y="135045"/>
                  </a:lnTo>
                  <a:lnTo>
                    <a:pt x="148744" y="110388"/>
                  </a:lnTo>
                  <a:lnTo>
                    <a:pt x="166996" y="65814"/>
                  </a:lnTo>
                  <a:lnTo>
                    <a:pt x="177200" y="45752"/>
                  </a:lnTo>
                  <a:lnTo>
                    <a:pt x="191141" y="29780"/>
                  </a:lnTo>
                  <a:lnTo>
                    <a:pt x="218228" y="12259"/>
                  </a:lnTo>
                  <a:lnTo>
                    <a:pt x="251968" y="1501"/>
                  </a:lnTo>
                  <a:lnTo>
                    <a:pt x="268822" y="0"/>
                  </a:lnTo>
                  <a:lnTo>
                    <a:pt x="275292" y="587"/>
                  </a:lnTo>
                  <a:lnTo>
                    <a:pt x="286243" y="6884"/>
                  </a:lnTo>
                  <a:lnTo>
                    <a:pt x="291140" y="11527"/>
                  </a:lnTo>
                  <a:lnTo>
                    <a:pt x="292993" y="17444"/>
                  </a:lnTo>
                  <a:lnTo>
                    <a:pt x="291288" y="31545"/>
                  </a:lnTo>
                  <a:lnTo>
                    <a:pt x="277992" y="69368"/>
                  </a:lnTo>
                  <a:lnTo>
                    <a:pt x="257594" y="114992"/>
                  </a:lnTo>
                  <a:lnTo>
                    <a:pt x="243139" y="158184"/>
                  </a:lnTo>
                  <a:lnTo>
                    <a:pt x="242494" y="183341"/>
                  </a:lnTo>
                  <a:lnTo>
                    <a:pt x="248854" y="195588"/>
                  </a:lnTo>
                  <a:lnTo>
                    <a:pt x="253514" y="200829"/>
                  </a:lnTo>
                  <a:lnTo>
                    <a:pt x="273555" y="211577"/>
                  </a:lnTo>
                  <a:lnTo>
                    <a:pt x="311386" y="220824"/>
                  </a:lnTo>
                  <a:lnTo>
                    <a:pt x="355129" y="223382"/>
                  </a:lnTo>
                  <a:lnTo>
                    <a:pt x="384817" y="223224"/>
                  </a:lnTo>
                  <a:lnTo>
                    <a:pt x="396182" y="217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709"/>
            <p:cNvSpPr/>
            <p:nvPr>
              <p:custDataLst>
                <p:tags r:id="rId151"/>
              </p:custDataLst>
            </p:nvPr>
          </p:nvSpPr>
          <p:spPr>
            <a:xfrm>
              <a:off x="6013450" y="1213733"/>
              <a:ext cx="12701" cy="259468"/>
            </a:xfrm>
            <a:custGeom>
              <a:avLst/>
              <a:gdLst/>
              <a:ahLst/>
              <a:cxnLst/>
              <a:rect l="0" t="0" r="0" b="0"/>
              <a:pathLst>
                <a:path w="12701" h="259468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7139" y="43178"/>
                  </a:lnTo>
                  <a:lnTo>
                    <a:pt x="10229" y="79377"/>
                  </a:lnTo>
                  <a:lnTo>
                    <a:pt x="11601" y="121336"/>
                  </a:lnTo>
                  <a:lnTo>
                    <a:pt x="10330" y="162092"/>
                  </a:lnTo>
                  <a:lnTo>
                    <a:pt x="7414" y="199256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710"/>
            <p:cNvSpPr/>
            <p:nvPr>
              <p:custDataLst>
                <p:tags r:id="rId152"/>
              </p:custDataLst>
            </p:nvPr>
          </p:nvSpPr>
          <p:spPr>
            <a:xfrm>
              <a:off x="5868239" y="756820"/>
              <a:ext cx="43305" cy="247566"/>
            </a:xfrm>
            <a:custGeom>
              <a:avLst/>
              <a:gdLst/>
              <a:ahLst/>
              <a:cxnLst/>
              <a:rect l="0" t="0" r="0" b="0"/>
              <a:pathLst>
                <a:path w="43305" h="247566">
                  <a:moveTo>
                    <a:pt x="24561" y="30580"/>
                  </a:moveTo>
                  <a:lnTo>
                    <a:pt x="24561" y="30580"/>
                  </a:lnTo>
                  <a:lnTo>
                    <a:pt x="31302" y="27209"/>
                  </a:lnTo>
                  <a:lnTo>
                    <a:pt x="33290" y="25510"/>
                  </a:lnTo>
                  <a:lnTo>
                    <a:pt x="36788" y="20454"/>
                  </a:lnTo>
                  <a:lnTo>
                    <a:pt x="40109" y="19024"/>
                  </a:lnTo>
                  <a:lnTo>
                    <a:pt x="41277" y="17937"/>
                  </a:lnTo>
                  <a:lnTo>
                    <a:pt x="43304" y="12513"/>
                  </a:lnTo>
                  <a:lnTo>
                    <a:pt x="38545" y="4752"/>
                  </a:lnTo>
                  <a:lnTo>
                    <a:pt x="38118" y="2778"/>
                  </a:lnTo>
                  <a:lnTo>
                    <a:pt x="36420" y="1462"/>
                  </a:lnTo>
                  <a:lnTo>
                    <a:pt x="30773" y="0"/>
                  </a:lnTo>
                  <a:lnTo>
                    <a:pt x="27996" y="1021"/>
                  </a:lnTo>
                  <a:lnTo>
                    <a:pt x="23031" y="5919"/>
                  </a:lnTo>
                  <a:lnTo>
                    <a:pt x="11938" y="26488"/>
                  </a:lnTo>
                  <a:lnTo>
                    <a:pt x="3410" y="56818"/>
                  </a:lnTo>
                  <a:lnTo>
                    <a:pt x="0" y="102555"/>
                  </a:lnTo>
                  <a:lnTo>
                    <a:pt x="114" y="143315"/>
                  </a:lnTo>
                  <a:lnTo>
                    <a:pt x="4304" y="181811"/>
                  </a:lnTo>
                  <a:lnTo>
                    <a:pt x="10158" y="223018"/>
                  </a:lnTo>
                  <a:lnTo>
                    <a:pt x="10399" y="236758"/>
                  </a:lnTo>
                  <a:lnTo>
                    <a:pt x="8154" y="245217"/>
                  </a:lnTo>
                  <a:lnTo>
                    <a:pt x="7274" y="247049"/>
                  </a:lnTo>
                  <a:lnTo>
                    <a:pt x="6685" y="247565"/>
                  </a:lnTo>
                  <a:lnTo>
                    <a:pt x="5511" y="246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711"/>
            <p:cNvSpPr/>
            <p:nvPr>
              <p:custDataLst>
                <p:tags r:id="rId153"/>
              </p:custDataLst>
            </p:nvPr>
          </p:nvSpPr>
          <p:spPr>
            <a:xfrm>
              <a:off x="5817483" y="882650"/>
              <a:ext cx="113418" cy="44451"/>
            </a:xfrm>
            <a:custGeom>
              <a:avLst/>
              <a:gdLst/>
              <a:ahLst/>
              <a:cxnLst/>
              <a:rect l="0" t="0" r="0" b="0"/>
              <a:pathLst>
                <a:path w="1134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9491" y="31620"/>
                  </a:lnTo>
                  <a:lnTo>
                    <a:pt x="48418" y="17430"/>
                  </a:lnTo>
                  <a:lnTo>
                    <a:pt x="91954" y="516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712"/>
            <p:cNvSpPr/>
            <p:nvPr>
              <p:custDataLst>
                <p:tags r:id="rId154"/>
              </p:custDataLst>
            </p:nvPr>
          </p:nvSpPr>
          <p:spPr>
            <a:xfrm>
              <a:off x="5938886" y="886525"/>
              <a:ext cx="68215" cy="85026"/>
            </a:xfrm>
            <a:custGeom>
              <a:avLst/>
              <a:gdLst/>
              <a:ahLst/>
              <a:cxnLst/>
              <a:rect l="0" t="0" r="0" b="0"/>
              <a:pathLst>
                <a:path w="68215" h="85026">
                  <a:moveTo>
                    <a:pt x="42814" y="34225"/>
                  </a:moveTo>
                  <a:lnTo>
                    <a:pt x="42814" y="34225"/>
                  </a:lnTo>
                  <a:lnTo>
                    <a:pt x="46185" y="34225"/>
                  </a:lnTo>
                  <a:lnTo>
                    <a:pt x="49721" y="32344"/>
                  </a:lnTo>
                  <a:lnTo>
                    <a:pt x="51653" y="30854"/>
                  </a:lnTo>
                  <a:lnTo>
                    <a:pt x="53798" y="27317"/>
                  </a:lnTo>
                  <a:lnTo>
                    <a:pt x="55006" y="19478"/>
                  </a:lnTo>
                  <a:lnTo>
                    <a:pt x="55175" y="15927"/>
                  </a:lnTo>
                  <a:lnTo>
                    <a:pt x="53482" y="10100"/>
                  </a:lnTo>
                  <a:lnTo>
                    <a:pt x="52043" y="7558"/>
                  </a:lnTo>
                  <a:lnTo>
                    <a:pt x="44800" y="2853"/>
                  </a:lnTo>
                  <a:lnTo>
                    <a:pt x="39904" y="610"/>
                  </a:lnTo>
                  <a:lnTo>
                    <a:pt x="30702" y="0"/>
                  </a:lnTo>
                  <a:lnTo>
                    <a:pt x="26272" y="825"/>
                  </a:lnTo>
                  <a:lnTo>
                    <a:pt x="13296" y="8728"/>
                  </a:lnTo>
                  <a:lnTo>
                    <a:pt x="6647" y="19836"/>
                  </a:lnTo>
                  <a:lnTo>
                    <a:pt x="818" y="40074"/>
                  </a:lnTo>
                  <a:lnTo>
                    <a:pt x="0" y="46591"/>
                  </a:lnTo>
                  <a:lnTo>
                    <a:pt x="2854" y="59477"/>
                  </a:lnTo>
                  <a:lnTo>
                    <a:pt x="5590" y="65876"/>
                  </a:lnTo>
                  <a:lnTo>
                    <a:pt x="10237" y="70142"/>
                  </a:lnTo>
                  <a:lnTo>
                    <a:pt x="22926" y="74883"/>
                  </a:lnTo>
                  <a:lnTo>
                    <a:pt x="28144" y="74736"/>
                  </a:lnTo>
                  <a:lnTo>
                    <a:pt x="32329" y="73227"/>
                  </a:lnTo>
                  <a:lnTo>
                    <a:pt x="38860" y="67787"/>
                  </a:lnTo>
                  <a:lnTo>
                    <a:pt x="45798" y="57496"/>
                  </a:lnTo>
                  <a:lnTo>
                    <a:pt x="48719" y="48456"/>
                  </a:lnTo>
                  <a:lnTo>
                    <a:pt x="48868" y="48652"/>
                  </a:lnTo>
                  <a:lnTo>
                    <a:pt x="49781" y="53003"/>
                  </a:lnTo>
                  <a:lnTo>
                    <a:pt x="62024" y="77025"/>
                  </a:lnTo>
                  <a:lnTo>
                    <a:pt x="68214" y="85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713"/>
            <p:cNvSpPr/>
            <p:nvPr>
              <p:custDataLst>
                <p:tags r:id="rId155"/>
              </p:custDataLst>
            </p:nvPr>
          </p:nvSpPr>
          <p:spPr>
            <a:xfrm>
              <a:off x="6057900" y="863600"/>
              <a:ext cx="63501" cy="112594"/>
            </a:xfrm>
            <a:custGeom>
              <a:avLst/>
              <a:gdLst/>
              <a:ahLst/>
              <a:cxnLst/>
              <a:rect l="0" t="0" r="0" b="0"/>
              <a:pathLst>
                <a:path w="63501" h="112594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0051" y="62899"/>
                  </a:lnTo>
                  <a:lnTo>
                    <a:pt x="10935" y="67332"/>
                  </a:lnTo>
                  <a:lnTo>
                    <a:pt x="34291" y="108540"/>
                  </a:lnTo>
                  <a:lnTo>
                    <a:pt x="38288" y="111740"/>
                  </a:lnTo>
                  <a:lnTo>
                    <a:pt x="40342" y="112593"/>
                  </a:lnTo>
                  <a:lnTo>
                    <a:pt x="42418" y="112457"/>
                  </a:lnTo>
                  <a:lnTo>
                    <a:pt x="46604" y="110423"/>
                  </a:lnTo>
                  <a:lnTo>
                    <a:pt x="52928" y="101941"/>
                  </a:lnTo>
                  <a:lnTo>
                    <a:pt x="59269" y="83749"/>
                  </a:lnTo>
                  <a:lnTo>
                    <a:pt x="59006" y="4358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714"/>
            <p:cNvSpPr/>
            <p:nvPr>
              <p:custDataLst>
                <p:tags r:id="rId156"/>
              </p:custDataLst>
            </p:nvPr>
          </p:nvSpPr>
          <p:spPr>
            <a:xfrm>
              <a:off x="6176154" y="870833"/>
              <a:ext cx="73721" cy="109561"/>
            </a:xfrm>
            <a:custGeom>
              <a:avLst/>
              <a:gdLst/>
              <a:ahLst/>
              <a:cxnLst/>
              <a:rect l="0" t="0" r="0" b="0"/>
              <a:pathLst>
                <a:path w="73721" h="109561">
                  <a:moveTo>
                    <a:pt x="53196" y="5467"/>
                  </a:moveTo>
                  <a:lnTo>
                    <a:pt x="53196" y="5467"/>
                  </a:lnTo>
                  <a:lnTo>
                    <a:pt x="53196" y="2096"/>
                  </a:lnTo>
                  <a:lnTo>
                    <a:pt x="51785" y="1103"/>
                  </a:lnTo>
                  <a:lnTo>
                    <a:pt x="46455" y="0"/>
                  </a:lnTo>
                  <a:lnTo>
                    <a:pt x="32148" y="2749"/>
                  </a:lnTo>
                  <a:lnTo>
                    <a:pt x="22440" y="9904"/>
                  </a:lnTo>
                  <a:lnTo>
                    <a:pt x="14127" y="20844"/>
                  </a:lnTo>
                  <a:lnTo>
                    <a:pt x="709" y="59015"/>
                  </a:lnTo>
                  <a:lnTo>
                    <a:pt x="0" y="73716"/>
                  </a:lnTo>
                  <a:lnTo>
                    <a:pt x="2742" y="87305"/>
                  </a:lnTo>
                  <a:lnTo>
                    <a:pt x="8664" y="100401"/>
                  </a:lnTo>
                  <a:lnTo>
                    <a:pt x="12219" y="104739"/>
                  </a:lnTo>
                  <a:lnTo>
                    <a:pt x="19933" y="109560"/>
                  </a:lnTo>
                  <a:lnTo>
                    <a:pt x="42321" y="108903"/>
                  </a:lnTo>
                  <a:lnTo>
                    <a:pt x="55653" y="102239"/>
                  </a:lnTo>
                  <a:lnTo>
                    <a:pt x="61185" y="97498"/>
                  </a:lnTo>
                  <a:lnTo>
                    <a:pt x="69212" y="84705"/>
                  </a:lnTo>
                  <a:lnTo>
                    <a:pt x="73720" y="70317"/>
                  </a:lnTo>
                  <a:lnTo>
                    <a:pt x="73370" y="56867"/>
                  </a:lnTo>
                  <a:lnTo>
                    <a:pt x="71584" y="51728"/>
                  </a:lnTo>
                  <a:lnTo>
                    <a:pt x="53196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715"/>
            <p:cNvSpPr/>
            <p:nvPr>
              <p:custDataLst>
                <p:tags r:id="rId157"/>
              </p:custDataLst>
            </p:nvPr>
          </p:nvSpPr>
          <p:spPr>
            <a:xfrm>
              <a:off x="6286500" y="870027"/>
              <a:ext cx="76201" cy="96976"/>
            </a:xfrm>
            <a:custGeom>
              <a:avLst/>
              <a:gdLst/>
              <a:ahLst/>
              <a:cxnLst/>
              <a:rect l="0" t="0" r="0" b="0"/>
              <a:pathLst>
                <a:path w="76201" h="96976">
                  <a:moveTo>
                    <a:pt x="0" y="6273"/>
                  </a:moveTo>
                  <a:lnTo>
                    <a:pt x="0" y="6273"/>
                  </a:lnTo>
                  <a:lnTo>
                    <a:pt x="0" y="184"/>
                  </a:lnTo>
                  <a:lnTo>
                    <a:pt x="3371" y="0"/>
                  </a:lnTo>
                  <a:lnTo>
                    <a:pt x="12209" y="6688"/>
                  </a:lnTo>
                  <a:lnTo>
                    <a:pt x="27136" y="20977"/>
                  </a:lnTo>
                  <a:lnTo>
                    <a:pt x="38222" y="45359"/>
                  </a:lnTo>
                  <a:lnTo>
                    <a:pt x="39801" y="61039"/>
                  </a:lnTo>
                  <a:lnTo>
                    <a:pt x="36723" y="79885"/>
                  </a:lnTo>
                  <a:lnTo>
                    <a:pt x="31342" y="92525"/>
                  </a:lnTo>
                  <a:lnTo>
                    <a:pt x="29361" y="95524"/>
                  </a:lnTo>
                  <a:lnTo>
                    <a:pt x="27336" y="96818"/>
                  </a:lnTo>
                  <a:lnTo>
                    <a:pt x="25280" y="96975"/>
                  </a:lnTo>
                  <a:lnTo>
                    <a:pt x="23203" y="96374"/>
                  </a:lnTo>
                  <a:lnTo>
                    <a:pt x="22524" y="94563"/>
                  </a:lnTo>
                  <a:lnTo>
                    <a:pt x="22740" y="75872"/>
                  </a:lnTo>
                  <a:lnTo>
                    <a:pt x="21510" y="67489"/>
                  </a:lnTo>
                  <a:lnTo>
                    <a:pt x="25788" y="50648"/>
                  </a:lnTo>
                  <a:lnTo>
                    <a:pt x="42253" y="19224"/>
                  </a:lnTo>
                  <a:lnTo>
                    <a:pt x="49589" y="12500"/>
                  </a:lnTo>
                  <a:lnTo>
                    <a:pt x="59434" y="9040"/>
                  </a:lnTo>
                  <a:lnTo>
                    <a:pt x="76200" y="6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860"/>
          <p:cNvGrpSpPr/>
          <p:nvPr/>
        </p:nvGrpSpPr>
        <p:grpSpPr>
          <a:xfrm>
            <a:off x="4464128" y="809429"/>
            <a:ext cx="1123873" cy="231972"/>
            <a:chOff x="4464128" y="809429"/>
            <a:chExt cx="1123873" cy="231972"/>
          </a:xfrm>
        </p:grpSpPr>
        <p:sp>
          <p:nvSpPr>
            <p:cNvPr id="394" name="SMARTInkShape-4716"/>
            <p:cNvSpPr/>
            <p:nvPr>
              <p:custDataLst>
                <p:tags r:id="rId129"/>
              </p:custDataLst>
            </p:nvPr>
          </p:nvSpPr>
          <p:spPr>
            <a:xfrm>
              <a:off x="4464128" y="825655"/>
              <a:ext cx="12623" cy="215746"/>
            </a:xfrm>
            <a:custGeom>
              <a:avLst/>
              <a:gdLst/>
              <a:ahLst/>
              <a:cxnLst/>
              <a:rect l="0" t="0" r="0" b="0"/>
              <a:pathLst>
                <a:path w="12623" h="215746">
                  <a:moveTo>
                    <a:pt x="6272" y="12545"/>
                  </a:moveTo>
                  <a:lnTo>
                    <a:pt x="6272" y="12545"/>
                  </a:lnTo>
                  <a:lnTo>
                    <a:pt x="0" y="0"/>
                  </a:lnTo>
                  <a:lnTo>
                    <a:pt x="1806" y="43159"/>
                  </a:lnTo>
                  <a:lnTo>
                    <a:pt x="4949" y="81353"/>
                  </a:lnTo>
                  <a:lnTo>
                    <a:pt x="5879" y="124655"/>
                  </a:lnTo>
                  <a:lnTo>
                    <a:pt x="6156" y="162415"/>
                  </a:lnTo>
                  <a:lnTo>
                    <a:pt x="6962" y="205273"/>
                  </a:lnTo>
                  <a:lnTo>
                    <a:pt x="8143" y="208763"/>
                  </a:lnTo>
                  <a:lnTo>
                    <a:pt x="12622" y="215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717"/>
            <p:cNvSpPr/>
            <p:nvPr>
              <p:custDataLst>
                <p:tags r:id="rId130"/>
              </p:custDataLst>
            </p:nvPr>
          </p:nvSpPr>
          <p:spPr>
            <a:xfrm>
              <a:off x="4607594" y="908318"/>
              <a:ext cx="78066" cy="102524"/>
            </a:xfrm>
            <a:custGeom>
              <a:avLst/>
              <a:gdLst/>
              <a:ahLst/>
              <a:cxnLst/>
              <a:rect l="0" t="0" r="0" b="0"/>
              <a:pathLst>
                <a:path w="78066" h="102524">
                  <a:moveTo>
                    <a:pt x="40606" y="12432"/>
                  </a:moveTo>
                  <a:lnTo>
                    <a:pt x="40606" y="12432"/>
                  </a:lnTo>
                  <a:lnTo>
                    <a:pt x="40606" y="9061"/>
                  </a:lnTo>
                  <a:lnTo>
                    <a:pt x="39900" y="8068"/>
                  </a:lnTo>
                  <a:lnTo>
                    <a:pt x="38724" y="7406"/>
                  </a:lnTo>
                  <a:lnTo>
                    <a:pt x="35139" y="6343"/>
                  </a:lnTo>
                  <a:lnTo>
                    <a:pt x="29361" y="1770"/>
                  </a:lnTo>
                  <a:lnTo>
                    <a:pt x="22723" y="0"/>
                  </a:lnTo>
                  <a:lnTo>
                    <a:pt x="15160" y="3182"/>
                  </a:lnTo>
                  <a:lnTo>
                    <a:pt x="9776" y="10438"/>
                  </a:lnTo>
                  <a:lnTo>
                    <a:pt x="570" y="35713"/>
                  </a:lnTo>
                  <a:lnTo>
                    <a:pt x="0" y="47709"/>
                  </a:lnTo>
                  <a:lnTo>
                    <a:pt x="11197" y="88838"/>
                  </a:lnTo>
                  <a:lnTo>
                    <a:pt x="14650" y="93708"/>
                  </a:lnTo>
                  <a:lnTo>
                    <a:pt x="24131" y="101001"/>
                  </a:lnTo>
                  <a:lnTo>
                    <a:pt x="28918" y="102523"/>
                  </a:lnTo>
                  <a:lnTo>
                    <a:pt x="37998" y="102332"/>
                  </a:lnTo>
                  <a:lnTo>
                    <a:pt x="63348" y="92096"/>
                  </a:lnTo>
                  <a:lnTo>
                    <a:pt x="71410" y="87114"/>
                  </a:lnTo>
                  <a:lnTo>
                    <a:pt x="73842" y="84092"/>
                  </a:lnTo>
                  <a:lnTo>
                    <a:pt x="76544" y="76972"/>
                  </a:lnTo>
                  <a:lnTo>
                    <a:pt x="78065" y="65030"/>
                  </a:lnTo>
                  <a:lnTo>
                    <a:pt x="69811" y="25615"/>
                  </a:lnTo>
                  <a:lnTo>
                    <a:pt x="65816" y="18291"/>
                  </a:lnTo>
                  <a:lnTo>
                    <a:pt x="61688" y="15036"/>
                  </a:lnTo>
                  <a:lnTo>
                    <a:pt x="55398" y="13204"/>
                  </a:lnTo>
                  <a:lnTo>
                    <a:pt x="51178" y="12775"/>
                  </a:lnTo>
                  <a:lnTo>
                    <a:pt x="49771" y="13366"/>
                  </a:lnTo>
                  <a:lnTo>
                    <a:pt x="48832" y="14466"/>
                  </a:lnTo>
                  <a:lnTo>
                    <a:pt x="46956" y="18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718"/>
            <p:cNvSpPr/>
            <p:nvPr>
              <p:custDataLst>
                <p:tags r:id="rId131"/>
              </p:custDataLst>
            </p:nvPr>
          </p:nvSpPr>
          <p:spPr>
            <a:xfrm>
              <a:off x="4751516" y="908311"/>
              <a:ext cx="106235" cy="96353"/>
            </a:xfrm>
            <a:custGeom>
              <a:avLst/>
              <a:gdLst/>
              <a:ahLst/>
              <a:cxnLst/>
              <a:rect l="0" t="0" r="0" b="0"/>
              <a:pathLst>
                <a:path w="106235" h="96353">
                  <a:moveTo>
                    <a:pt x="10984" y="6089"/>
                  </a:moveTo>
                  <a:lnTo>
                    <a:pt x="10984" y="6089"/>
                  </a:lnTo>
                  <a:lnTo>
                    <a:pt x="10984" y="0"/>
                  </a:lnTo>
                  <a:lnTo>
                    <a:pt x="10278" y="10635"/>
                  </a:lnTo>
                  <a:lnTo>
                    <a:pt x="0" y="52687"/>
                  </a:lnTo>
                  <a:lnTo>
                    <a:pt x="674" y="74694"/>
                  </a:lnTo>
                  <a:lnTo>
                    <a:pt x="5342" y="90857"/>
                  </a:lnTo>
                  <a:lnTo>
                    <a:pt x="7223" y="94351"/>
                  </a:lnTo>
                  <a:lnTo>
                    <a:pt x="9888" y="95975"/>
                  </a:lnTo>
                  <a:lnTo>
                    <a:pt x="13075" y="96352"/>
                  </a:lnTo>
                  <a:lnTo>
                    <a:pt x="16612" y="95897"/>
                  </a:lnTo>
                  <a:lnTo>
                    <a:pt x="31701" y="88516"/>
                  </a:lnTo>
                  <a:lnTo>
                    <a:pt x="46207" y="74021"/>
                  </a:lnTo>
                  <a:lnTo>
                    <a:pt x="70780" y="31390"/>
                  </a:lnTo>
                  <a:lnTo>
                    <a:pt x="72838" y="24860"/>
                  </a:lnTo>
                  <a:lnTo>
                    <a:pt x="72681" y="24247"/>
                  </a:lnTo>
                  <a:lnTo>
                    <a:pt x="70625" y="27330"/>
                  </a:lnTo>
                  <a:lnTo>
                    <a:pt x="68353" y="54268"/>
                  </a:lnTo>
                  <a:lnTo>
                    <a:pt x="71570" y="67323"/>
                  </a:lnTo>
                  <a:lnTo>
                    <a:pt x="76951" y="73991"/>
                  </a:lnTo>
                  <a:lnTo>
                    <a:pt x="80362" y="76757"/>
                  </a:lnTo>
                  <a:lnTo>
                    <a:pt x="84753" y="77895"/>
                  </a:lnTo>
                  <a:lnTo>
                    <a:pt x="106234" y="75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719"/>
            <p:cNvSpPr/>
            <p:nvPr>
              <p:custDataLst>
                <p:tags r:id="rId132"/>
              </p:custDataLst>
            </p:nvPr>
          </p:nvSpPr>
          <p:spPr>
            <a:xfrm>
              <a:off x="4899115" y="809429"/>
              <a:ext cx="28486" cy="179266"/>
            </a:xfrm>
            <a:custGeom>
              <a:avLst/>
              <a:gdLst/>
              <a:ahLst/>
              <a:cxnLst/>
              <a:rect l="0" t="0" r="0" b="0"/>
              <a:pathLst>
                <a:path w="28486" h="179266">
                  <a:moveTo>
                    <a:pt x="22135" y="3371"/>
                  </a:moveTo>
                  <a:lnTo>
                    <a:pt x="22135" y="3371"/>
                  </a:lnTo>
                  <a:lnTo>
                    <a:pt x="18764" y="0"/>
                  </a:lnTo>
                  <a:lnTo>
                    <a:pt x="17771" y="418"/>
                  </a:lnTo>
                  <a:lnTo>
                    <a:pt x="11595" y="25338"/>
                  </a:lnTo>
                  <a:lnTo>
                    <a:pt x="7980" y="63815"/>
                  </a:lnTo>
                  <a:lnTo>
                    <a:pt x="4536" y="99597"/>
                  </a:lnTo>
                  <a:lnTo>
                    <a:pt x="0" y="142872"/>
                  </a:lnTo>
                  <a:lnTo>
                    <a:pt x="1073" y="163160"/>
                  </a:lnTo>
                  <a:lnTo>
                    <a:pt x="5860" y="174737"/>
                  </a:lnTo>
                  <a:lnTo>
                    <a:pt x="9728" y="178311"/>
                  </a:lnTo>
                  <a:lnTo>
                    <a:pt x="11747" y="179265"/>
                  </a:lnTo>
                  <a:lnTo>
                    <a:pt x="17753" y="178442"/>
                  </a:lnTo>
                  <a:lnTo>
                    <a:pt x="28485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720"/>
            <p:cNvSpPr/>
            <p:nvPr>
              <p:custDataLst>
                <p:tags r:id="rId133"/>
              </p:custDataLst>
            </p:nvPr>
          </p:nvSpPr>
          <p:spPr>
            <a:xfrm>
              <a:off x="4857750" y="8953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6856" y="22912"/>
                  </a:lnTo>
                  <a:lnTo>
                    <a:pt x="59225" y="1403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721"/>
            <p:cNvSpPr/>
            <p:nvPr>
              <p:custDataLst>
                <p:tags r:id="rId134"/>
              </p:custDataLst>
            </p:nvPr>
          </p:nvSpPr>
          <p:spPr>
            <a:xfrm>
              <a:off x="5008432" y="895350"/>
              <a:ext cx="58869" cy="101601"/>
            </a:xfrm>
            <a:custGeom>
              <a:avLst/>
              <a:gdLst/>
              <a:ahLst/>
              <a:cxnLst/>
              <a:rect l="0" t="0" r="0" b="0"/>
              <a:pathLst>
                <a:path w="58869" h="101601">
                  <a:moveTo>
                    <a:pt x="58868" y="0"/>
                  </a:moveTo>
                  <a:lnTo>
                    <a:pt x="58868" y="0"/>
                  </a:lnTo>
                  <a:lnTo>
                    <a:pt x="43757" y="0"/>
                  </a:lnTo>
                  <a:lnTo>
                    <a:pt x="34243" y="3371"/>
                  </a:lnTo>
                  <a:lnTo>
                    <a:pt x="19117" y="18951"/>
                  </a:lnTo>
                  <a:lnTo>
                    <a:pt x="2615" y="50787"/>
                  </a:lnTo>
                  <a:lnTo>
                    <a:pt x="199" y="57141"/>
                  </a:lnTo>
                  <a:lnTo>
                    <a:pt x="0" y="63494"/>
                  </a:lnTo>
                  <a:lnTo>
                    <a:pt x="3542" y="76197"/>
                  </a:lnTo>
                  <a:lnTo>
                    <a:pt x="13468" y="91878"/>
                  </a:lnTo>
                  <a:lnTo>
                    <a:pt x="23168" y="97279"/>
                  </a:lnTo>
                  <a:lnTo>
                    <a:pt x="3981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722"/>
            <p:cNvSpPr/>
            <p:nvPr>
              <p:custDataLst>
                <p:tags r:id="rId135"/>
              </p:custDataLst>
            </p:nvPr>
          </p:nvSpPr>
          <p:spPr>
            <a:xfrm>
              <a:off x="5113001" y="908933"/>
              <a:ext cx="53444" cy="79755"/>
            </a:xfrm>
            <a:custGeom>
              <a:avLst/>
              <a:gdLst/>
              <a:ahLst/>
              <a:cxnLst/>
              <a:rect l="0" t="0" r="0" b="0"/>
              <a:pathLst>
                <a:path w="53444" h="79755">
                  <a:moveTo>
                    <a:pt x="30499" y="5467"/>
                  </a:moveTo>
                  <a:lnTo>
                    <a:pt x="30499" y="5467"/>
                  </a:lnTo>
                  <a:lnTo>
                    <a:pt x="27128" y="2096"/>
                  </a:lnTo>
                  <a:lnTo>
                    <a:pt x="23591" y="441"/>
                  </a:lnTo>
                  <a:lnTo>
                    <a:pt x="21660" y="0"/>
                  </a:lnTo>
                  <a:lnTo>
                    <a:pt x="19667" y="411"/>
                  </a:lnTo>
                  <a:lnTo>
                    <a:pt x="15572" y="2749"/>
                  </a:lnTo>
                  <a:lnTo>
                    <a:pt x="9300" y="14775"/>
                  </a:lnTo>
                  <a:lnTo>
                    <a:pt x="626" y="42075"/>
                  </a:lnTo>
                  <a:lnTo>
                    <a:pt x="0" y="46806"/>
                  </a:lnTo>
                  <a:lnTo>
                    <a:pt x="3068" y="57706"/>
                  </a:lnTo>
                  <a:lnTo>
                    <a:pt x="13164" y="75209"/>
                  </a:lnTo>
                  <a:lnTo>
                    <a:pt x="16120" y="77362"/>
                  </a:lnTo>
                  <a:lnTo>
                    <a:pt x="23168" y="79754"/>
                  </a:lnTo>
                  <a:lnTo>
                    <a:pt x="31004" y="78935"/>
                  </a:lnTo>
                  <a:lnTo>
                    <a:pt x="35068" y="77729"/>
                  </a:lnTo>
                  <a:lnTo>
                    <a:pt x="50903" y="65919"/>
                  </a:lnTo>
                  <a:lnTo>
                    <a:pt x="53274" y="61290"/>
                  </a:lnTo>
                  <a:lnTo>
                    <a:pt x="53443" y="56794"/>
                  </a:lnTo>
                  <a:lnTo>
                    <a:pt x="46940" y="41842"/>
                  </a:lnTo>
                  <a:lnTo>
                    <a:pt x="43576" y="36067"/>
                  </a:lnTo>
                  <a:lnTo>
                    <a:pt x="34194" y="27769"/>
                  </a:lnTo>
                  <a:lnTo>
                    <a:pt x="17799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723"/>
            <p:cNvSpPr/>
            <p:nvPr>
              <p:custDataLst>
                <p:tags r:id="rId136"/>
              </p:custDataLst>
            </p:nvPr>
          </p:nvSpPr>
          <p:spPr>
            <a:xfrm>
              <a:off x="5226050" y="920750"/>
              <a:ext cx="120062" cy="87078"/>
            </a:xfrm>
            <a:custGeom>
              <a:avLst/>
              <a:gdLst/>
              <a:ahLst/>
              <a:cxnLst/>
              <a:rect l="0" t="0" r="0" b="0"/>
              <a:pathLst>
                <a:path w="120062" h="87078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2191" y="45779"/>
                  </a:lnTo>
                  <a:lnTo>
                    <a:pt x="14431" y="66481"/>
                  </a:lnTo>
                  <a:lnTo>
                    <a:pt x="18779" y="87077"/>
                  </a:lnTo>
                  <a:lnTo>
                    <a:pt x="15599" y="81618"/>
                  </a:lnTo>
                  <a:lnTo>
                    <a:pt x="15870" y="72963"/>
                  </a:lnTo>
                  <a:lnTo>
                    <a:pt x="30705" y="29645"/>
                  </a:lnTo>
                  <a:lnTo>
                    <a:pt x="40010" y="12676"/>
                  </a:lnTo>
                  <a:lnTo>
                    <a:pt x="42195" y="11273"/>
                  </a:lnTo>
                  <a:lnTo>
                    <a:pt x="44358" y="11043"/>
                  </a:lnTo>
                  <a:lnTo>
                    <a:pt x="48642" y="12669"/>
                  </a:lnTo>
                  <a:lnTo>
                    <a:pt x="52899" y="15744"/>
                  </a:lnTo>
                  <a:lnTo>
                    <a:pt x="55261" y="21343"/>
                  </a:lnTo>
                  <a:lnTo>
                    <a:pt x="57117" y="43125"/>
                  </a:lnTo>
                  <a:lnTo>
                    <a:pt x="71453" y="15722"/>
                  </a:lnTo>
                  <a:lnTo>
                    <a:pt x="81616" y="8634"/>
                  </a:lnTo>
                  <a:lnTo>
                    <a:pt x="93423" y="4543"/>
                  </a:lnTo>
                  <a:lnTo>
                    <a:pt x="101024" y="5077"/>
                  </a:lnTo>
                  <a:lnTo>
                    <a:pt x="106753" y="7665"/>
                  </a:lnTo>
                  <a:lnTo>
                    <a:pt x="109269" y="9344"/>
                  </a:lnTo>
                  <a:lnTo>
                    <a:pt x="116180" y="21818"/>
                  </a:lnTo>
                  <a:lnTo>
                    <a:pt x="120061" y="49283"/>
                  </a:lnTo>
                  <a:lnTo>
                    <a:pt x="119681" y="57887"/>
                  </a:lnTo>
                  <a:lnTo>
                    <a:pt x="1143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724"/>
            <p:cNvSpPr/>
            <p:nvPr>
              <p:custDataLst>
                <p:tags r:id="rId137"/>
              </p:custDataLst>
            </p:nvPr>
          </p:nvSpPr>
          <p:spPr>
            <a:xfrm>
              <a:off x="5395437" y="910189"/>
              <a:ext cx="84614" cy="78444"/>
            </a:xfrm>
            <a:custGeom>
              <a:avLst/>
              <a:gdLst/>
              <a:ahLst/>
              <a:cxnLst/>
              <a:rect l="0" t="0" r="0" b="0"/>
              <a:pathLst>
                <a:path w="84614" h="78444">
                  <a:moveTo>
                    <a:pt x="8413" y="35961"/>
                  </a:moveTo>
                  <a:lnTo>
                    <a:pt x="8413" y="35961"/>
                  </a:lnTo>
                  <a:lnTo>
                    <a:pt x="2946" y="35961"/>
                  </a:lnTo>
                  <a:lnTo>
                    <a:pt x="28737" y="35961"/>
                  </a:lnTo>
                  <a:lnTo>
                    <a:pt x="31134" y="34550"/>
                  </a:lnTo>
                  <a:lnTo>
                    <a:pt x="43641" y="19368"/>
                  </a:lnTo>
                  <a:lnTo>
                    <a:pt x="45237" y="14946"/>
                  </a:lnTo>
                  <a:lnTo>
                    <a:pt x="46136" y="5118"/>
                  </a:lnTo>
                  <a:lnTo>
                    <a:pt x="44850" y="2699"/>
                  </a:lnTo>
                  <a:lnTo>
                    <a:pt x="42582" y="1086"/>
                  </a:lnTo>
                  <a:lnTo>
                    <a:pt x="39659" y="11"/>
                  </a:lnTo>
                  <a:lnTo>
                    <a:pt x="37005" y="0"/>
                  </a:lnTo>
                  <a:lnTo>
                    <a:pt x="32174" y="1869"/>
                  </a:lnTo>
                  <a:lnTo>
                    <a:pt x="18960" y="18251"/>
                  </a:lnTo>
                  <a:lnTo>
                    <a:pt x="28" y="61702"/>
                  </a:lnTo>
                  <a:lnTo>
                    <a:pt x="0" y="66527"/>
                  </a:lnTo>
                  <a:lnTo>
                    <a:pt x="1394" y="70450"/>
                  </a:lnTo>
                  <a:lnTo>
                    <a:pt x="3733" y="73770"/>
                  </a:lnTo>
                  <a:lnTo>
                    <a:pt x="7410" y="75984"/>
                  </a:lnTo>
                  <a:lnTo>
                    <a:pt x="17140" y="78443"/>
                  </a:lnTo>
                  <a:lnTo>
                    <a:pt x="41259" y="76457"/>
                  </a:lnTo>
                  <a:lnTo>
                    <a:pt x="84613" y="61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725"/>
            <p:cNvSpPr/>
            <p:nvPr>
              <p:custDataLst>
                <p:tags r:id="rId138"/>
              </p:custDataLst>
            </p:nvPr>
          </p:nvSpPr>
          <p:spPr>
            <a:xfrm>
              <a:off x="5531276" y="877183"/>
              <a:ext cx="56725" cy="113418"/>
            </a:xfrm>
            <a:custGeom>
              <a:avLst/>
              <a:gdLst/>
              <a:ahLst/>
              <a:cxnLst/>
              <a:rect l="0" t="0" r="0" b="0"/>
              <a:pathLst>
                <a:path w="56725" h="113418">
                  <a:moveTo>
                    <a:pt x="56724" y="5467"/>
                  </a:moveTo>
                  <a:lnTo>
                    <a:pt x="56724" y="5467"/>
                  </a:lnTo>
                  <a:lnTo>
                    <a:pt x="53353" y="5467"/>
                  </a:lnTo>
                  <a:lnTo>
                    <a:pt x="36330" y="0"/>
                  </a:lnTo>
                  <a:lnTo>
                    <a:pt x="15952" y="6121"/>
                  </a:lnTo>
                  <a:lnTo>
                    <a:pt x="6853" y="11167"/>
                  </a:lnTo>
                  <a:lnTo>
                    <a:pt x="4428" y="13500"/>
                  </a:lnTo>
                  <a:lnTo>
                    <a:pt x="1731" y="19856"/>
                  </a:lnTo>
                  <a:lnTo>
                    <a:pt x="0" y="35434"/>
                  </a:lnTo>
                  <a:lnTo>
                    <a:pt x="1975" y="38850"/>
                  </a:lnTo>
                  <a:lnTo>
                    <a:pt x="48869" y="79630"/>
                  </a:lnTo>
                  <a:lnTo>
                    <a:pt x="53232" y="86171"/>
                  </a:lnTo>
                  <a:lnTo>
                    <a:pt x="54396" y="88903"/>
                  </a:lnTo>
                  <a:lnTo>
                    <a:pt x="53056" y="92135"/>
                  </a:lnTo>
                  <a:lnTo>
                    <a:pt x="41761" y="102721"/>
                  </a:lnTo>
                  <a:lnTo>
                    <a:pt x="24974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861"/>
          <p:cNvGrpSpPr/>
          <p:nvPr/>
        </p:nvGrpSpPr>
        <p:grpSpPr>
          <a:xfrm>
            <a:off x="3067263" y="927344"/>
            <a:ext cx="996738" cy="313431"/>
            <a:chOff x="3067263" y="927344"/>
            <a:chExt cx="996738" cy="313431"/>
          </a:xfrm>
        </p:grpSpPr>
        <p:sp>
          <p:nvSpPr>
            <p:cNvPr id="405" name="SMARTInkShape-4726"/>
            <p:cNvSpPr/>
            <p:nvPr>
              <p:custDataLst>
                <p:tags r:id="rId121"/>
              </p:custDataLst>
            </p:nvPr>
          </p:nvSpPr>
          <p:spPr>
            <a:xfrm>
              <a:off x="3067263" y="927344"/>
              <a:ext cx="89374" cy="313431"/>
            </a:xfrm>
            <a:custGeom>
              <a:avLst/>
              <a:gdLst/>
              <a:ahLst/>
              <a:cxnLst/>
              <a:rect l="0" t="0" r="0" b="0"/>
              <a:pathLst>
                <a:path w="89374" h="313431">
                  <a:moveTo>
                    <a:pt x="6137" y="107706"/>
                  </a:moveTo>
                  <a:lnTo>
                    <a:pt x="6137" y="107706"/>
                  </a:lnTo>
                  <a:lnTo>
                    <a:pt x="2766" y="107706"/>
                  </a:lnTo>
                  <a:lnTo>
                    <a:pt x="2478" y="109117"/>
                  </a:lnTo>
                  <a:lnTo>
                    <a:pt x="7742" y="151014"/>
                  </a:lnTo>
                  <a:lnTo>
                    <a:pt x="9200" y="187331"/>
                  </a:lnTo>
                  <a:lnTo>
                    <a:pt x="8926" y="229371"/>
                  </a:lnTo>
                  <a:lnTo>
                    <a:pt x="13313" y="269344"/>
                  </a:lnTo>
                  <a:lnTo>
                    <a:pt x="18514" y="313430"/>
                  </a:lnTo>
                  <a:lnTo>
                    <a:pt x="18809" y="276921"/>
                  </a:lnTo>
                  <a:lnTo>
                    <a:pt x="18824" y="245237"/>
                  </a:lnTo>
                  <a:lnTo>
                    <a:pt x="18832" y="207636"/>
                  </a:lnTo>
                  <a:lnTo>
                    <a:pt x="18835" y="167406"/>
                  </a:lnTo>
                  <a:lnTo>
                    <a:pt x="20717" y="129771"/>
                  </a:lnTo>
                  <a:lnTo>
                    <a:pt x="25744" y="82494"/>
                  </a:lnTo>
                  <a:lnTo>
                    <a:pt x="33764" y="34914"/>
                  </a:lnTo>
                  <a:lnTo>
                    <a:pt x="41699" y="18674"/>
                  </a:lnTo>
                  <a:lnTo>
                    <a:pt x="56185" y="3480"/>
                  </a:lnTo>
                  <a:lnTo>
                    <a:pt x="60669" y="122"/>
                  </a:lnTo>
                  <a:lnTo>
                    <a:pt x="65069" y="0"/>
                  </a:lnTo>
                  <a:lnTo>
                    <a:pt x="69414" y="2035"/>
                  </a:lnTo>
                  <a:lnTo>
                    <a:pt x="73721" y="5509"/>
                  </a:lnTo>
                  <a:lnTo>
                    <a:pt x="86526" y="27252"/>
                  </a:lnTo>
                  <a:lnTo>
                    <a:pt x="89373" y="47960"/>
                  </a:lnTo>
                  <a:lnTo>
                    <a:pt x="88823" y="92377"/>
                  </a:lnTo>
                  <a:lnTo>
                    <a:pt x="81985" y="117745"/>
                  </a:lnTo>
                  <a:lnTo>
                    <a:pt x="69246" y="131924"/>
                  </a:lnTo>
                  <a:lnTo>
                    <a:pt x="53235" y="143164"/>
                  </a:lnTo>
                  <a:lnTo>
                    <a:pt x="39064" y="148160"/>
                  </a:lnTo>
                  <a:lnTo>
                    <a:pt x="15815" y="147601"/>
                  </a:lnTo>
                  <a:lnTo>
                    <a:pt x="0" y="142502"/>
                  </a:lnTo>
                  <a:lnTo>
                    <a:pt x="6137" y="145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727"/>
            <p:cNvSpPr/>
            <p:nvPr>
              <p:custDataLst>
                <p:tags r:id="rId122"/>
              </p:custDataLst>
            </p:nvPr>
          </p:nvSpPr>
          <p:spPr>
            <a:xfrm>
              <a:off x="3162300" y="1079500"/>
              <a:ext cx="107951" cy="142400"/>
            </a:xfrm>
            <a:custGeom>
              <a:avLst/>
              <a:gdLst/>
              <a:ahLst/>
              <a:cxnLst/>
              <a:rect l="0" t="0" r="0" b="0"/>
              <a:pathLst>
                <a:path w="107951" h="142400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6" y="40086"/>
                  </a:lnTo>
                  <a:lnTo>
                    <a:pt x="1881" y="39424"/>
                  </a:lnTo>
                  <a:lnTo>
                    <a:pt x="8789" y="38492"/>
                  </a:lnTo>
                  <a:lnTo>
                    <a:pt x="16606" y="38980"/>
                  </a:lnTo>
                  <a:lnTo>
                    <a:pt x="27136" y="41548"/>
                  </a:lnTo>
                  <a:lnTo>
                    <a:pt x="44965" y="53703"/>
                  </a:lnTo>
                  <a:lnTo>
                    <a:pt x="60281" y="77452"/>
                  </a:lnTo>
                  <a:lnTo>
                    <a:pt x="63716" y="96747"/>
                  </a:lnTo>
                  <a:lnTo>
                    <a:pt x="60171" y="131137"/>
                  </a:lnTo>
                  <a:lnTo>
                    <a:pt x="56611" y="139422"/>
                  </a:lnTo>
                  <a:lnTo>
                    <a:pt x="54674" y="141631"/>
                  </a:lnTo>
                  <a:lnTo>
                    <a:pt x="52677" y="142399"/>
                  </a:lnTo>
                  <a:lnTo>
                    <a:pt x="50641" y="142205"/>
                  </a:lnTo>
                  <a:lnTo>
                    <a:pt x="48577" y="141370"/>
                  </a:lnTo>
                  <a:lnTo>
                    <a:pt x="46285" y="131035"/>
                  </a:lnTo>
                  <a:lnTo>
                    <a:pt x="48183" y="88913"/>
                  </a:lnTo>
                  <a:lnTo>
                    <a:pt x="60138" y="50804"/>
                  </a:lnTo>
                  <a:lnTo>
                    <a:pt x="77085" y="22814"/>
                  </a:lnTo>
                  <a:lnTo>
                    <a:pt x="89293" y="1178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728"/>
            <p:cNvSpPr/>
            <p:nvPr>
              <p:custDataLst>
                <p:tags r:id="rId123"/>
              </p:custDataLst>
            </p:nvPr>
          </p:nvSpPr>
          <p:spPr>
            <a:xfrm>
              <a:off x="3342937" y="984773"/>
              <a:ext cx="92414" cy="231269"/>
            </a:xfrm>
            <a:custGeom>
              <a:avLst/>
              <a:gdLst/>
              <a:ahLst/>
              <a:cxnLst/>
              <a:rect l="0" t="0" r="0" b="0"/>
              <a:pathLst>
                <a:path w="92414" h="231269">
                  <a:moveTo>
                    <a:pt x="67013" y="12177"/>
                  </a:moveTo>
                  <a:lnTo>
                    <a:pt x="67013" y="12177"/>
                  </a:lnTo>
                  <a:lnTo>
                    <a:pt x="70384" y="5435"/>
                  </a:lnTo>
                  <a:lnTo>
                    <a:pt x="70671" y="3449"/>
                  </a:lnTo>
                  <a:lnTo>
                    <a:pt x="70157" y="2125"/>
                  </a:lnTo>
                  <a:lnTo>
                    <a:pt x="69109" y="1242"/>
                  </a:lnTo>
                  <a:lnTo>
                    <a:pt x="66063" y="262"/>
                  </a:lnTo>
                  <a:lnTo>
                    <a:pt x="64263" y="0"/>
                  </a:lnTo>
                  <a:lnTo>
                    <a:pt x="54987" y="3003"/>
                  </a:lnTo>
                  <a:lnTo>
                    <a:pt x="39931" y="15103"/>
                  </a:lnTo>
                  <a:lnTo>
                    <a:pt x="22065" y="42207"/>
                  </a:lnTo>
                  <a:lnTo>
                    <a:pt x="6736" y="80420"/>
                  </a:lnTo>
                  <a:lnTo>
                    <a:pt x="0" y="126393"/>
                  </a:lnTo>
                  <a:lnTo>
                    <a:pt x="4745" y="172392"/>
                  </a:lnTo>
                  <a:lnTo>
                    <a:pt x="18460" y="207187"/>
                  </a:lnTo>
                  <a:lnTo>
                    <a:pt x="33674" y="222556"/>
                  </a:lnTo>
                  <a:lnTo>
                    <a:pt x="42670" y="228629"/>
                  </a:lnTo>
                  <a:lnTo>
                    <a:pt x="52196" y="231268"/>
                  </a:lnTo>
                  <a:lnTo>
                    <a:pt x="92413" y="228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729"/>
            <p:cNvSpPr/>
            <p:nvPr>
              <p:custDataLst>
                <p:tags r:id="rId124"/>
              </p:custDataLst>
            </p:nvPr>
          </p:nvSpPr>
          <p:spPr>
            <a:xfrm>
              <a:off x="3549790" y="973040"/>
              <a:ext cx="120511" cy="220761"/>
            </a:xfrm>
            <a:custGeom>
              <a:avLst/>
              <a:gdLst/>
              <a:ahLst/>
              <a:cxnLst/>
              <a:rect l="0" t="0" r="0" b="0"/>
              <a:pathLst>
                <a:path w="120511" h="220761">
                  <a:moveTo>
                    <a:pt x="44310" y="68360"/>
                  </a:moveTo>
                  <a:lnTo>
                    <a:pt x="44310" y="68360"/>
                  </a:lnTo>
                  <a:lnTo>
                    <a:pt x="44310" y="55815"/>
                  </a:lnTo>
                  <a:lnTo>
                    <a:pt x="29563" y="100856"/>
                  </a:lnTo>
                  <a:lnTo>
                    <a:pt x="18303" y="138431"/>
                  </a:lnTo>
                  <a:lnTo>
                    <a:pt x="5228" y="185683"/>
                  </a:lnTo>
                  <a:lnTo>
                    <a:pt x="174" y="217568"/>
                  </a:lnTo>
                  <a:lnTo>
                    <a:pt x="0" y="216284"/>
                  </a:lnTo>
                  <a:lnTo>
                    <a:pt x="12081" y="169108"/>
                  </a:lnTo>
                  <a:lnTo>
                    <a:pt x="21520" y="134774"/>
                  </a:lnTo>
                  <a:lnTo>
                    <a:pt x="33475" y="95761"/>
                  </a:lnTo>
                  <a:lnTo>
                    <a:pt x="48196" y="59607"/>
                  </a:lnTo>
                  <a:lnTo>
                    <a:pt x="69093" y="12800"/>
                  </a:lnTo>
                  <a:lnTo>
                    <a:pt x="72963" y="1803"/>
                  </a:lnTo>
                  <a:lnTo>
                    <a:pt x="74701" y="0"/>
                  </a:lnTo>
                  <a:lnTo>
                    <a:pt x="76565" y="209"/>
                  </a:lnTo>
                  <a:lnTo>
                    <a:pt x="78513" y="1759"/>
                  </a:lnTo>
                  <a:lnTo>
                    <a:pt x="83778" y="42752"/>
                  </a:lnTo>
                  <a:lnTo>
                    <a:pt x="91047" y="84761"/>
                  </a:lnTo>
                  <a:lnTo>
                    <a:pt x="100256" y="131075"/>
                  </a:lnTo>
                  <a:lnTo>
                    <a:pt x="107453" y="172315"/>
                  </a:lnTo>
                  <a:lnTo>
                    <a:pt x="113982" y="215739"/>
                  </a:lnTo>
                  <a:lnTo>
                    <a:pt x="115453" y="218118"/>
                  </a:lnTo>
                  <a:lnTo>
                    <a:pt x="120510" y="220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730"/>
            <p:cNvSpPr/>
            <p:nvPr>
              <p:custDataLst>
                <p:tags r:id="rId125"/>
              </p:custDataLst>
            </p:nvPr>
          </p:nvSpPr>
          <p:spPr>
            <a:xfrm>
              <a:off x="3549650" y="10731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225" y="25975"/>
                  </a:lnTo>
                  <a:lnTo>
                    <a:pt x="74129" y="158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731"/>
            <p:cNvSpPr/>
            <p:nvPr>
              <p:custDataLst>
                <p:tags r:id="rId126"/>
              </p:custDataLst>
            </p:nvPr>
          </p:nvSpPr>
          <p:spPr>
            <a:xfrm>
              <a:off x="3702050" y="958850"/>
              <a:ext cx="68894" cy="273051"/>
            </a:xfrm>
            <a:custGeom>
              <a:avLst/>
              <a:gdLst/>
              <a:ahLst/>
              <a:cxnLst/>
              <a:rect l="0" t="0" r="0" b="0"/>
              <a:pathLst>
                <a:path w="68894" h="2730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7789" y="13484"/>
                  </a:lnTo>
                  <a:lnTo>
                    <a:pt x="52997" y="45466"/>
                  </a:lnTo>
                  <a:lnTo>
                    <a:pt x="68227" y="92964"/>
                  </a:lnTo>
                  <a:lnTo>
                    <a:pt x="68893" y="128806"/>
                  </a:lnTo>
                  <a:lnTo>
                    <a:pt x="63781" y="165197"/>
                  </a:lnTo>
                  <a:lnTo>
                    <a:pt x="54452" y="200186"/>
                  </a:lnTo>
                  <a:lnTo>
                    <a:pt x="37301" y="241504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732"/>
            <p:cNvSpPr/>
            <p:nvPr>
              <p:custDataLst>
                <p:tags r:id="rId127"/>
              </p:custDataLst>
            </p:nvPr>
          </p:nvSpPr>
          <p:spPr>
            <a:xfrm>
              <a:off x="3937000" y="10858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9460" y="12143"/>
                  </a:lnTo>
                  <a:lnTo>
                    <a:pt x="59739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733"/>
            <p:cNvSpPr/>
            <p:nvPr>
              <p:custDataLst>
                <p:tags r:id="rId128"/>
              </p:custDataLst>
            </p:nvPr>
          </p:nvSpPr>
          <p:spPr>
            <a:xfrm>
              <a:off x="3937000" y="1187450"/>
              <a:ext cx="127001" cy="12113"/>
            </a:xfrm>
            <a:custGeom>
              <a:avLst/>
              <a:gdLst/>
              <a:ahLst/>
              <a:cxnLst/>
              <a:rect l="0" t="0" r="0" b="0"/>
              <a:pathLst>
                <a:path w="127001" h="1211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12255" y="12112"/>
                  </a:lnTo>
                  <a:lnTo>
                    <a:pt x="50216" y="10702"/>
                  </a:lnTo>
                  <a:lnTo>
                    <a:pt x="88727" y="575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4734"/>
          <p:cNvSpPr/>
          <p:nvPr>
            <p:custDataLst>
              <p:tags r:id="rId5"/>
            </p:custDataLst>
          </p:nvPr>
        </p:nvSpPr>
        <p:spPr>
          <a:xfrm>
            <a:off x="9607550" y="3346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SMARTInkShape-Group863"/>
          <p:cNvGrpSpPr/>
          <p:nvPr/>
        </p:nvGrpSpPr>
        <p:grpSpPr>
          <a:xfrm>
            <a:off x="8528050" y="3001520"/>
            <a:ext cx="857123" cy="351281"/>
            <a:chOff x="8528050" y="3001520"/>
            <a:chExt cx="857123" cy="351281"/>
          </a:xfrm>
        </p:grpSpPr>
        <p:sp>
          <p:nvSpPr>
            <p:cNvPr id="415" name="SMARTInkShape-4735"/>
            <p:cNvSpPr/>
            <p:nvPr>
              <p:custDataLst>
                <p:tags r:id="rId116"/>
              </p:custDataLst>
            </p:nvPr>
          </p:nvSpPr>
          <p:spPr>
            <a:xfrm>
              <a:off x="8528050" y="31940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7350" y="1882"/>
                  </a:lnTo>
                  <a:lnTo>
                    <a:pt x="83656" y="5467"/>
                  </a:lnTo>
                  <a:lnTo>
                    <a:pt x="125677" y="6881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736"/>
            <p:cNvSpPr/>
            <p:nvPr>
              <p:custDataLst>
                <p:tags r:id="rId117"/>
              </p:custDataLst>
            </p:nvPr>
          </p:nvSpPr>
          <p:spPr>
            <a:xfrm>
              <a:off x="8530741" y="330200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7566" y="5644"/>
                  </a:lnTo>
                  <a:lnTo>
                    <a:pt x="93907" y="883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737"/>
            <p:cNvSpPr/>
            <p:nvPr>
              <p:custDataLst>
                <p:tags r:id="rId118"/>
              </p:custDataLst>
            </p:nvPr>
          </p:nvSpPr>
          <p:spPr>
            <a:xfrm>
              <a:off x="8926801" y="3001520"/>
              <a:ext cx="179100" cy="172846"/>
            </a:xfrm>
            <a:custGeom>
              <a:avLst/>
              <a:gdLst/>
              <a:ahLst/>
              <a:cxnLst/>
              <a:rect l="0" t="0" r="0" b="0"/>
              <a:pathLst>
                <a:path w="179100" h="172846">
                  <a:moveTo>
                    <a:pt x="26699" y="40130"/>
                  </a:moveTo>
                  <a:lnTo>
                    <a:pt x="26699" y="40130"/>
                  </a:lnTo>
                  <a:lnTo>
                    <a:pt x="23328" y="33388"/>
                  </a:lnTo>
                  <a:lnTo>
                    <a:pt x="23555" y="26315"/>
                  </a:lnTo>
                  <a:lnTo>
                    <a:pt x="26714" y="18468"/>
                  </a:lnTo>
                  <a:lnTo>
                    <a:pt x="32820" y="10276"/>
                  </a:lnTo>
                  <a:lnTo>
                    <a:pt x="45882" y="3814"/>
                  </a:lnTo>
                  <a:lnTo>
                    <a:pt x="62036" y="0"/>
                  </a:lnTo>
                  <a:lnTo>
                    <a:pt x="76269" y="657"/>
                  </a:lnTo>
                  <a:lnTo>
                    <a:pt x="87771" y="7064"/>
                  </a:lnTo>
                  <a:lnTo>
                    <a:pt x="92814" y="11736"/>
                  </a:lnTo>
                  <a:lnTo>
                    <a:pt x="95470" y="18378"/>
                  </a:lnTo>
                  <a:lnTo>
                    <a:pt x="96540" y="35166"/>
                  </a:lnTo>
                  <a:lnTo>
                    <a:pt x="86433" y="67822"/>
                  </a:lnTo>
                  <a:lnTo>
                    <a:pt x="54621" y="111007"/>
                  </a:lnTo>
                  <a:lnTo>
                    <a:pt x="9933" y="158251"/>
                  </a:lnTo>
                  <a:lnTo>
                    <a:pt x="408" y="168654"/>
                  </a:lnTo>
                  <a:lnTo>
                    <a:pt x="0" y="170263"/>
                  </a:lnTo>
                  <a:lnTo>
                    <a:pt x="433" y="171335"/>
                  </a:lnTo>
                  <a:lnTo>
                    <a:pt x="14527" y="172845"/>
                  </a:lnTo>
                  <a:lnTo>
                    <a:pt x="55417" y="168990"/>
                  </a:lnTo>
                  <a:lnTo>
                    <a:pt x="95337" y="166976"/>
                  </a:lnTo>
                  <a:lnTo>
                    <a:pt x="133585" y="162224"/>
                  </a:lnTo>
                  <a:lnTo>
                    <a:pt x="179099" y="154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738"/>
            <p:cNvSpPr/>
            <p:nvPr>
              <p:custDataLst>
                <p:tags r:id="rId119"/>
              </p:custDataLst>
            </p:nvPr>
          </p:nvSpPr>
          <p:spPr>
            <a:xfrm>
              <a:off x="9139286" y="3005217"/>
              <a:ext cx="99287" cy="341234"/>
            </a:xfrm>
            <a:custGeom>
              <a:avLst/>
              <a:gdLst/>
              <a:ahLst/>
              <a:cxnLst/>
              <a:rect l="0" t="0" r="0" b="0"/>
              <a:pathLst>
                <a:path w="99287" h="341234">
                  <a:moveTo>
                    <a:pt x="74564" y="23733"/>
                  </a:moveTo>
                  <a:lnTo>
                    <a:pt x="74564" y="23733"/>
                  </a:lnTo>
                  <a:lnTo>
                    <a:pt x="84702" y="9936"/>
                  </a:lnTo>
                  <a:lnTo>
                    <a:pt x="97676" y="0"/>
                  </a:lnTo>
                  <a:lnTo>
                    <a:pt x="98440" y="150"/>
                  </a:lnTo>
                  <a:lnTo>
                    <a:pt x="98947" y="955"/>
                  </a:lnTo>
                  <a:lnTo>
                    <a:pt x="99286" y="2198"/>
                  </a:lnTo>
                  <a:lnTo>
                    <a:pt x="73390" y="43189"/>
                  </a:lnTo>
                  <a:lnTo>
                    <a:pt x="55165" y="79906"/>
                  </a:lnTo>
                  <a:lnTo>
                    <a:pt x="42660" y="113375"/>
                  </a:lnTo>
                  <a:lnTo>
                    <a:pt x="30750" y="152474"/>
                  </a:lnTo>
                  <a:lnTo>
                    <a:pt x="20754" y="195722"/>
                  </a:lnTo>
                  <a:lnTo>
                    <a:pt x="13489" y="235169"/>
                  </a:lnTo>
                  <a:lnTo>
                    <a:pt x="7910" y="269399"/>
                  </a:lnTo>
                  <a:lnTo>
                    <a:pt x="458" y="316356"/>
                  </a:lnTo>
                  <a:lnTo>
                    <a:pt x="0" y="330176"/>
                  </a:lnTo>
                  <a:lnTo>
                    <a:pt x="865" y="333862"/>
                  </a:lnTo>
                  <a:lnTo>
                    <a:pt x="4714" y="34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739"/>
            <p:cNvSpPr/>
            <p:nvPr>
              <p:custDataLst>
                <p:tags r:id="rId120"/>
              </p:custDataLst>
            </p:nvPr>
          </p:nvSpPr>
          <p:spPr>
            <a:xfrm>
              <a:off x="9258300" y="3182695"/>
              <a:ext cx="126873" cy="170106"/>
            </a:xfrm>
            <a:custGeom>
              <a:avLst/>
              <a:gdLst/>
              <a:ahLst/>
              <a:cxnLst/>
              <a:rect l="0" t="0" r="0" b="0"/>
              <a:pathLst>
                <a:path w="126873" h="170106">
                  <a:moveTo>
                    <a:pt x="0" y="36755"/>
                  </a:moveTo>
                  <a:lnTo>
                    <a:pt x="0" y="36755"/>
                  </a:lnTo>
                  <a:lnTo>
                    <a:pt x="705" y="26616"/>
                  </a:lnTo>
                  <a:lnTo>
                    <a:pt x="5069" y="15798"/>
                  </a:lnTo>
                  <a:lnTo>
                    <a:pt x="8837" y="10273"/>
                  </a:lnTo>
                  <a:lnTo>
                    <a:pt x="21668" y="3195"/>
                  </a:lnTo>
                  <a:lnTo>
                    <a:pt x="45618" y="0"/>
                  </a:lnTo>
                  <a:lnTo>
                    <a:pt x="81866" y="5739"/>
                  </a:lnTo>
                  <a:lnTo>
                    <a:pt x="88445" y="7612"/>
                  </a:lnTo>
                  <a:lnTo>
                    <a:pt x="92829" y="10976"/>
                  </a:lnTo>
                  <a:lnTo>
                    <a:pt x="97702" y="20358"/>
                  </a:lnTo>
                  <a:lnTo>
                    <a:pt x="97590" y="25824"/>
                  </a:lnTo>
                  <a:lnTo>
                    <a:pt x="93703" y="37541"/>
                  </a:lnTo>
                  <a:lnTo>
                    <a:pt x="71214" y="68745"/>
                  </a:lnTo>
                  <a:lnTo>
                    <a:pt x="70759" y="70781"/>
                  </a:lnTo>
                  <a:lnTo>
                    <a:pt x="71162" y="72139"/>
                  </a:lnTo>
                  <a:lnTo>
                    <a:pt x="72136" y="73045"/>
                  </a:lnTo>
                  <a:lnTo>
                    <a:pt x="117832" y="94581"/>
                  </a:lnTo>
                  <a:lnTo>
                    <a:pt x="123005" y="98589"/>
                  </a:lnTo>
                  <a:lnTo>
                    <a:pt x="125749" y="102672"/>
                  </a:lnTo>
                  <a:lnTo>
                    <a:pt x="126872" y="106805"/>
                  </a:lnTo>
                  <a:lnTo>
                    <a:pt x="126237" y="115161"/>
                  </a:lnTo>
                  <a:lnTo>
                    <a:pt x="123604" y="123578"/>
                  </a:lnTo>
                  <a:lnTo>
                    <a:pt x="108041" y="139621"/>
                  </a:lnTo>
                  <a:lnTo>
                    <a:pt x="85555" y="151038"/>
                  </a:lnTo>
                  <a:lnTo>
                    <a:pt x="39245" y="165684"/>
                  </a:lnTo>
                  <a:lnTo>
                    <a:pt x="19050" y="17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1" name="SMARTInkShape-4740"/>
          <p:cNvSpPr/>
          <p:nvPr>
            <p:custDataLst>
              <p:tags r:id="rId6"/>
            </p:custDataLst>
          </p:nvPr>
        </p:nvSpPr>
        <p:spPr>
          <a:xfrm>
            <a:off x="10490200" y="2397121"/>
            <a:ext cx="24848" cy="384180"/>
          </a:xfrm>
          <a:custGeom>
            <a:avLst/>
            <a:gdLst/>
            <a:ahLst/>
            <a:cxnLst/>
            <a:rect l="0" t="0" r="0" b="0"/>
            <a:pathLst>
              <a:path w="24848" h="384180">
                <a:moveTo>
                  <a:pt x="0" y="28579"/>
                </a:moveTo>
                <a:lnTo>
                  <a:pt x="0" y="28579"/>
                </a:lnTo>
                <a:lnTo>
                  <a:pt x="10831" y="3964"/>
                </a:lnTo>
                <a:lnTo>
                  <a:pt x="14927" y="0"/>
                </a:lnTo>
                <a:lnTo>
                  <a:pt x="17006" y="1765"/>
                </a:lnTo>
                <a:lnTo>
                  <a:pt x="21199" y="11252"/>
                </a:lnTo>
                <a:lnTo>
                  <a:pt x="24156" y="45944"/>
                </a:lnTo>
                <a:lnTo>
                  <a:pt x="24847" y="81688"/>
                </a:lnTo>
                <a:lnTo>
                  <a:pt x="24447" y="124855"/>
                </a:lnTo>
                <a:lnTo>
                  <a:pt x="23354" y="149207"/>
                </a:lnTo>
                <a:lnTo>
                  <a:pt x="21920" y="174615"/>
                </a:lnTo>
                <a:lnTo>
                  <a:pt x="19552" y="200725"/>
                </a:lnTo>
                <a:lnTo>
                  <a:pt x="16561" y="227304"/>
                </a:lnTo>
                <a:lnTo>
                  <a:pt x="13157" y="254196"/>
                </a:lnTo>
                <a:lnTo>
                  <a:pt x="9374" y="297246"/>
                </a:lnTo>
                <a:lnTo>
                  <a:pt x="5365" y="343604"/>
                </a:lnTo>
                <a:lnTo>
                  <a:pt x="3470" y="369570"/>
                </a:lnTo>
                <a:lnTo>
                  <a:pt x="6350" y="3841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3" name="SMARTInkShape-Group865"/>
          <p:cNvGrpSpPr/>
          <p:nvPr/>
        </p:nvGrpSpPr>
        <p:grpSpPr>
          <a:xfrm>
            <a:off x="10147822" y="1446764"/>
            <a:ext cx="1421879" cy="1283392"/>
            <a:chOff x="10147822" y="1446764"/>
            <a:chExt cx="1421879" cy="1283392"/>
          </a:xfrm>
        </p:grpSpPr>
        <p:sp>
          <p:nvSpPr>
            <p:cNvPr id="422" name="SMARTInkShape-4741"/>
            <p:cNvSpPr/>
            <p:nvPr>
              <p:custDataLst>
                <p:tags r:id="rId105"/>
              </p:custDataLst>
            </p:nvPr>
          </p:nvSpPr>
          <p:spPr>
            <a:xfrm>
              <a:off x="10640415" y="1555445"/>
              <a:ext cx="122836" cy="281590"/>
            </a:xfrm>
            <a:custGeom>
              <a:avLst/>
              <a:gdLst/>
              <a:ahLst/>
              <a:cxnLst/>
              <a:rect l="0" t="0" r="0" b="0"/>
              <a:pathLst>
                <a:path w="122836" h="281590">
                  <a:moveTo>
                    <a:pt x="52985" y="101905"/>
                  </a:moveTo>
                  <a:lnTo>
                    <a:pt x="52985" y="101905"/>
                  </a:lnTo>
                  <a:lnTo>
                    <a:pt x="52983" y="90970"/>
                  </a:lnTo>
                  <a:lnTo>
                    <a:pt x="52280" y="91087"/>
                  </a:lnTo>
                  <a:lnTo>
                    <a:pt x="49614" y="93099"/>
                  </a:lnTo>
                  <a:lnTo>
                    <a:pt x="42154" y="110984"/>
                  </a:lnTo>
                  <a:lnTo>
                    <a:pt x="28414" y="155852"/>
                  </a:lnTo>
                  <a:lnTo>
                    <a:pt x="19991" y="195108"/>
                  </a:lnTo>
                  <a:lnTo>
                    <a:pt x="9655" y="234649"/>
                  </a:lnTo>
                  <a:lnTo>
                    <a:pt x="0" y="272974"/>
                  </a:lnTo>
                  <a:lnTo>
                    <a:pt x="24" y="277334"/>
                  </a:lnTo>
                  <a:lnTo>
                    <a:pt x="744" y="280241"/>
                  </a:lnTo>
                  <a:lnTo>
                    <a:pt x="1928" y="281473"/>
                  </a:lnTo>
                  <a:lnTo>
                    <a:pt x="3427" y="281589"/>
                  </a:lnTo>
                  <a:lnTo>
                    <a:pt x="5128" y="280961"/>
                  </a:lnTo>
                  <a:lnTo>
                    <a:pt x="17638" y="256480"/>
                  </a:lnTo>
                  <a:lnTo>
                    <a:pt x="26928" y="223992"/>
                  </a:lnTo>
                  <a:lnTo>
                    <a:pt x="36464" y="181566"/>
                  </a:lnTo>
                  <a:lnTo>
                    <a:pt x="41970" y="156423"/>
                  </a:lnTo>
                  <a:lnTo>
                    <a:pt x="47760" y="129784"/>
                  </a:lnTo>
                  <a:lnTo>
                    <a:pt x="59835" y="83251"/>
                  </a:lnTo>
                  <a:lnTo>
                    <a:pt x="70847" y="45637"/>
                  </a:lnTo>
                  <a:lnTo>
                    <a:pt x="83861" y="0"/>
                  </a:lnTo>
                  <a:lnTo>
                    <a:pt x="84152" y="101"/>
                  </a:lnTo>
                  <a:lnTo>
                    <a:pt x="94053" y="22660"/>
                  </a:lnTo>
                  <a:lnTo>
                    <a:pt x="101294" y="60237"/>
                  </a:lnTo>
                  <a:lnTo>
                    <a:pt x="105734" y="93264"/>
                  </a:lnTo>
                  <a:lnTo>
                    <a:pt x="110062" y="129109"/>
                  </a:lnTo>
                  <a:lnTo>
                    <a:pt x="114336" y="164796"/>
                  </a:lnTo>
                  <a:lnTo>
                    <a:pt x="120003" y="210537"/>
                  </a:lnTo>
                  <a:lnTo>
                    <a:pt x="122670" y="254640"/>
                  </a:lnTo>
                  <a:lnTo>
                    <a:pt x="122725" y="254528"/>
                  </a:lnTo>
                  <a:lnTo>
                    <a:pt x="122835" y="235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742"/>
            <p:cNvSpPr/>
            <p:nvPr>
              <p:custDataLst>
                <p:tags r:id="rId106"/>
              </p:custDataLst>
            </p:nvPr>
          </p:nvSpPr>
          <p:spPr>
            <a:xfrm>
              <a:off x="10645293" y="1714500"/>
              <a:ext cx="124308" cy="31751"/>
            </a:xfrm>
            <a:custGeom>
              <a:avLst/>
              <a:gdLst/>
              <a:ahLst/>
              <a:cxnLst/>
              <a:rect l="0" t="0" r="0" b="0"/>
              <a:pathLst>
                <a:path w="124308" h="31751">
                  <a:moveTo>
                    <a:pt x="3657" y="31750"/>
                  </a:moveTo>
                  <a:lnTo>
                    <a:pt x="3657" y="31750"/>
                  </a:lnTo>
                  <a:lnTo>
                    <a:pt x="286" y="31750"/>
                  </a:lnTo>
                  <a:lnTo>
                    <a:pt x="0" y="31044"/>
                  </a:lnTo>
                  <a:lnTo>
                    <a:pt x="1559" y="28379"/>
                  </a:lnTo>
                  <a:lnTo>
                    <a:pt x="19890" y="19540"/>
                  </a:lnTo>
                  <a:lnTo>
                    <a:pt x="54405" y="11356"/>
                  </a:lnTo>
                  <a:lnTo>
                    <a:pt x="95914" y="4462"/>
                  </a:lnTo>
                  <a:lnTo>
                    <a:pt x="124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743"/>
            <p:cNvSpPr/>
            <p:nvPr>
              <p:custDataLst>
                <p:tags r:id="rId107"/>
              </p:custDataLst>
            </p:nvPr>
          </p:nvSpPr>
          <p:spPr>
            <a:xfrm>
              <a:off x="10826750" y="1765300"/>
              <a:ext cx="30868" cy="88901"/>
            </a:xfrm>
            <a:custGeom>
              <a:avLst/>
              <a:gdLst/>
              <a:ahLst/>
              <a:cxnLst/>
              <a:rect l="0" t="0" r="0" b="0"/>
              <a:pathLst>
                <a:path w="30868" h="8890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30867" y="24419"/>
                  </a:lnTo>
                  <a:lnTo>
                    <a:pt x="25713" y="395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744"/>
            <p:cNvSpPr/>
            <p:nvPr>
              <p:custDataLst>
                <p:tags r:id="rId108"/>
              </p:custDataLst>
            </p:nvPr>
          </p:nvSpPr>
          <p:spPr>
            <a:xfrm>
              <a:off x="10185422" y="1587600"/>
              <a:ext cx="19029" cy="324941"/>
            </a:xfrm>
            <a:custGeom>
              <a:avLst/>
              <a:gdLst/>
              <a:ahLst/>
              <a:cxnLst/>
              <a:rect l="0" t="0" r="0" b="0"/>
              <a:pathLst>
                <a:path w="19029" h="324941">
                  <a:moveTo>
                    <a:pt x="6328" y="12600"/>
                  </a:moveTo>
                  <a:lnTo>
                    <a:pt x="6328" y="12600"/>
                  </a:lnTo>
                  <a:lnTo>
                    <a:pt x="2957" y="9229"/>
                  </a:lnTo>
                  <a:lnTo>
                    <a:pt x="1301" y="5693"/>
                  </a:lnTo>
                  <a:lnTo>
                    <a:pt x="0" y="0"/>
                  </a:lnTo>
                  <a:lnTo>
                    <a:pt x="3355" y="3301"/>
                  </a:lnTo>
                  <a:lnTo>
                    <a:pt x="5446" y="22231"/>
                  </a:lnTo>
                  <a:lnTo>
                    <a:pt x="2496" y="63055"/>
                  </a:lnTo>
                  <a:lnTo>
                    <a:pt x="4154" y="94291"/>
                  </a:lnTo>
                  <a:lnTo>
                    <a:pt x="5361" y="129341"/>
                  </a:lnTo>
                  <a:lnTo>
                    <a:pt x="6603" y="167496"/>
                  </a:lnTo>
                  <a:lnTo>
                    <a:pt x="9507" y="210324"/>
                  </a:lnTo>
                  <a:lnTo>
                    <a:pt x="13152" y="247703"/>
                  </a:lnTo>
                  <a:lnTo>
                    <a:pt x="17286" y="292751"/>
                  </a:lnTo>
                  <a:lnTo>
                    <a:pt x="18875" y="324940"/>
                  </a:lnTo>
                  <a:lnTo>
                    <a:pt x="19028" y="32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745"/>
            <p:cNvSpPr/>
            <p:nvPr>
              <p:custDataLst>
                <p:tags r:id="rId109"/>
              </p:custDataLst>
            </p:nvPr>
          </p:nvSpPr>
          <p:spPr>
            <a:xfrm>
              <a:off x="10147822" y="2061869"/>
              <a:ext cx="1421879" cy="84432"/>
            </a:xfrm>
            <a:custGeom>
              <a:avLst/>
              <a:gdLst/>
              <a:ahLst/>
              <a:cxnLst/>
              <a:rect l="0" t="0" r="0" b="0"/>
              <a:pathLst>
                <a:path w="1421879" h="84432">
                  <a:moveTo>
                    <a:pt x="12178" y="84431"/>
                  </a:moveTo>
                  <a:lnTo>
                    <a:pt x="12178" y="84431"/>
                  </a:lnTo>
                  <a:lnTo>
                    <a:pt x="1243" y="84431"/>
                  </a:lnTo>
                  <a:lnTo>
                    <a:pt x="654" y="83725"/>
                  </a:lnTo>
                  <a:lnTo>
                    <a:pt x="0" y="81060"/>
                  </a:lnTo>
                  <a:lnTo>
                    <a:pt x="9117" y="79405"/>
                  </a:lnTo>
                  <a:lnTo>
                    <a:pt x="45374" y="74710"/>
                  </a:lnTo>
                  <a:lnTo>
                    <a:pt x="91138" y="68116"/>
                  </a:lnTo>
                  <a:lnTo>
                    <a:pt x="124084" y="64382"/>
                  </a:lnTo>
                  <a:lnTo>
                    <a:pt x="160866" y="60482"/>
                  </a:lnTo>
                  <a:lnTo>
                    <a:pt x="207258" y="55765"/>
                  </a:lnTo>
                  <a:lnTo>
                    <a:pt x="260060" y="50503"/>
                  </a:lnTo>
                  <a:lnTo>
                    <a:pt x="317132" y="44879"/>
                  </a:lnTo>
                  <a:lnTo>
                    <a:pt x="382698" y="39013"/>
                  </a:lnTo>
                  <a:lnTo>
                    <a:pt x="453925" y="32986"/>
                  </a:lnTo>
                  <a:lnTo>
                    <a:pt x="528926" y="26851"/>
                  </a:lnTo>
                  <a:lnTo>
                    <a:pt x="608559" y="21350"/>
                  </a:lnTo>
                  <a:lnTo>
                    <a:pt x="691283" y="16271"/>
                  </a:lnTo>
                  <a:lnTo>
                    <a:pt x="776065" y="11474"/>
                  </a:lnTo>
                  <a:lnTo>
                    <a:pt x="859397" y="7571"/>
                  </a:lnTo>
                  <a:lnTo>
                    <a:pt x="941762" y="4263"/>
                  </a:lnTo>
                  <a:lnTo>
                    <a:pt x="1023484" y="1353"/>
                  </a:lnTo>
                  <a:lnTo>
                    <a:pt x="1094899" y="118"/>
                  </a:lnTo>
                  <a:lnTo>
                    <a:pt x="1159442" y="0"/>
                  </a:lnTo>
                  <a:lnTo>
                    <a:pt x="1219404" y="627"/>
                  </a:lnTo>
                  <a:lnTo>
                    <a:pt x="1268551" y="1045"/>
                  </a:lnTo>
                  <a:lnTo>
                    <a:pt x="1310489" y="1324"/>
                  </a:lnTo>
                  <a:lnTo>
                    <a:pt x="1347618" y="1509"/>
                  </a:lnTo>
                  <a:lnTo>
                    <a:pt x="1421878" y="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746"/>
            <p:cNvSpPr/>
            <p:nvPr>
              <p:custDataLst>
                <p:tags r:id="rId110"/>
              </p:custDataLst>
            </p:nvPr>
          </p:nvSpPr>
          <p:spPr>
            <a:xfrm>
              <a:off x="11436350" y="1446764"/>
              <a:ext cx="46524" cy="483637"/>
            </a:xfrm>
            <a:custGeom>
              <a:avLst/>
              <a:gdLst/>
              <a:ahLst/>
              <a:cxnLst/>
              <a:rect l="0" t="0" r="0" b="0"/>
              <a:pathLst>
                <a:path w="46524" h="483637">
                  <a:moveTo>
                    <a:pt x="0" y="20086"/>
                  </a:moveTo>
                  <a:lnTo>
                    <a:pt x="0" y="20086"/>
                  </a:lnTo>
                  <a:lnTo>
                    <a:pt x="11933" y="6271"/>
                  </a:lnTo>
                  <a:lnTo>
                    <a:pt x="14305" y="2409"/>
                  </a:lnTo>
                  <a:lnTo>
                    <a:pt x="17298" y="540"/>
                  </a:lnTo>
                  <a:lnTo>
                    <a:pt x="20703" y="0"/>
                  </a:lnTo>
                  <a:lnTo>
                    <a:pt x="24385" y="345"/>
                  </a:lnTo>
                  <a:lnTo>
                    <a:pt x="32239" y="8255"/>
                  </a:lnTo>
                  <a:lnTo>
                    <a:pt x="36310" y="14315"/>
                  </a:lnTo>
                  <a:lnTo>
                    <a:pt x="45408" y="53184"/>
                  </a:lnTo>
                  <a:lnTo>
                    <a:pt x="46523" y="92652"/>
                  </a:lnTo>
                  <a:lnTo>
                    <a:pt x="45831" y="115030"/>
                  </a:lnTo>
                  <a:lnTo>
                    <a:pt x="44665" y="140532"/>
                  </a:lnTo>
                  <a:lnTo>
                    <a:pt x="43182" y="168117"/>
                  </a:lnTo>
                  <a:lnTo>
                    <a:pt x="41487" y="197090"/>
                  </a:lnTo>
                  <a:lnTo>
                    <a:pt x="39653" y="225577"/>
                  </a:lnTo>
                  <a:lnTo>
                    <a:pt x="37724" y="253741"/>
                  </a:lnTo>
                  <a:lnTo>
                    <a:pt x="35733" y="281689"/>
                  </a:lnTo>
                  <a:lnTo>
                    <a:pt x="34404" y="308083"/>
                  </a:lnTo>
                  <a:lnTo>
                    <a:pt x="33520" y="333439"/>
                  </a:lnTo>
                  <a:lnTo>
                    <a:pt x="32535" y="380193"/>
                  </a:lnTo>
                  <a:lnTo>
                    <a:pt x="32100" y="419787"/>
                  </a:lnTo>
                  <a:lnTo>
                    <a:pt x="31821" y="464439"/>
                  </a:lnTo>
                  <a:lnTo>
                    <a:pt x="31750" y="483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747"/>
            <p:cNvSpPr/>
            <p:nvPr>
              <p:custDataLst>
                <p:tags r:id="rId111"/>
              </p:custDataLst>
            </p:nvPr>
          </p:nvSpPr>
          <p:spPr>
            <a:xfrm>
              <a:off x="11245850" y="1488879"/>
              <a:ext cx="83846" cy="363146"/>
            </a:xfrm>
            <a:custGeom>
              <a:avLst/>
              <a:gdLst/>
              <a:ahLst/>
              <a:cxnLst/>
              <a:rect l="0" t="0" r="0" b="0"/>
              <a:pathLst>
                <a:path w="83846" h="363146">
                  <a:moveTo>
                    <a:pt x="0" y="3371"/>
                  </a:moveTo>
                  <a:lnTo>
                    <a:pt x="0" y="3371"/>
                  </a:lnTo>
                  <a:lnTo>
                    <a:pt x="6743" y="0"/>
                  </a:lnTo>
                  <a:lnTo>
                    <a:pt x="15696" y="227"/>
                  </a:lnTo>
                  <a:lnTo>
                    <a:pt x="21047" y="1275"/>
                  </a:lnTo>
                  <a:lnTo>
                    <a:pt x="30756" y="8084"/>
                  </a:lnTo>
                  <a:lnTo>
                    <a:pt x="52080" y="32083"/>
                  </a:lnTo>
                  <a:lnTo>
                    <a:pt x="57954" y="46000"/>
                  </a:lnTo>
                  <a:lnTo>
                    <a:pt x="59154" y="61593"/>
                  </a:lnTo>
                  <a:lnTo>
                    <a:pt x="56631" y="76520"/>
                  </a:lnTo>
                  <a:lnTo>
                    <a:pt x="40261" y="116045"/>
                  </a:lnTo>
                  <a:lnTo>
                    <a:pt x="38527" y="137654"/>
                  </a:lnTo>
                  <a:lnTo>
                    <a:pt x="44969" y="159418"/>
                  </a:lnTo>
                  <a:lnTo>
                    <a:pt x="68873" y="202304"/>
                  </a:lnTo>
                  <a:lnTo>
                    <a:pt x="83220" y="249708"/>
                  </a:lnTo>
                  <a:lnTo>
                    <a:pt x="83845" y="288732"/>
                  </a:lnTo>
                  <a:lnTo>
                    <a:pt x="77031" y="328999"/>
                  </a:lnTo>
                  <a:lnTo>
                    <a:pt x="66726" y="349855"/>
                  </a:lnTo>
                  <a:lnTo>
                    <a:pt x="58818" y="357977"/>
                  </a:lnTo>
                  <a:lnTo>
                    <a:pt x="50599" y="362057"/>
                  </a:lnTo>
                  <a:lnTo>
                    <a:pt x="46434" y="363145"/>
                  </a:lnTo>
                  <a:lnTo>
                    <a:pt x="42245" y="362459"/>
                  </a:lnTo>
                  <a:lnTo>
                    <a:pt x="2540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748"/>
            <p:cNvSpPr/>
            <p:nvPr>
              <p:custDataLst>
                <p:tags r:id="rId112"/>
              </p:custDataLst>
            </p:nvPr>
          </p:nvSpPr>
          <p:spPr>
            <a:xfrm>
              <a:off x="11049031" y="1543491"/>
              <a:ext cx="125205" cy="284509"/>
            </a:xfrm>
            <a:custGeom>
              <a:avLst/>
              <a:gdLst/>
              <a:ahLst/>
              <a:cxnLst/>
              <a:rect l="0" t="0" r="0" b="0"/>
              <a:pathLst>
                <a:path w="125205" h="284509">
                  <a:moveTo>
                    <a:pt x="19019" y="94809"/>
                  </a:moveTo>
                  <a:lnTo>
                    <a:pt x="19019" y="94809"/>
                  </a:lnTo>
                  <a:lnTo>
                    <a:pt x="19019" y="138117"/>
                  </a:lnTo>
                  <a:lnTo>
                    <a:pt x="17138" y="174434"/>
                  </a:lnTo>
                  <a:lnTo>
                    <a:pt x="12112" y="214592"/>
                  </a:lnTo>
                  <a:lnTo>
                    <a:pt x="4092" y="259346"/>
                  </a:lnTo>
                  <a:lnTo>
                    <a:pt x="1191" y="273148"/>
                  </a:lnTo>
                  <a:lnTo>
                    <a:pt x="784" y="272968"/>
                  </a:lnTo>
                  <a:lnTo>
                    <a:pt x="77" y="238450"/>
                  </a:lnTo>
                  <a:lnTo>
                    <a:pt x="16" y="199337"/>
                  </a:lnTo>
                  <a:lnTo>
                    <a:pt x="0" y="175077"/>
                  </a:lnTo>
                  <a:lnTo>
                    <a:pt x="1401" y="149732"/>
                  </a:lnTo>
                  <a:lnTo>
                    <a:pt x="3746" y="123663"/>
                  </a:lnTo>
                  <a:lnTo>
                    <a:pt x="6721" y="97112"/>
                  </a:lnTo>
                  <a:lnTo>
                    <a:pt x="11909" y="56321"/>
                  </a:lnTo>
                  <a:lnTo>
                    <a:pt x="17270" y="27609"/>
                  </a:lnTo>
                  <a:lnTo>
                    <a:pt x="24356" y="12496"/>
                  </a:lnTo>
                  <a:lnTo>
                    <a:pt x="35971" y="3427"/>
                  </a:lnTo>
                  <a:lnTo>
                    <a:pt x="43021" y="21"/>
                  </a:lnTo>
                  <a:lnTo>
                    <a:pt x="58379" y="0"/>
                  </a:lnTo>
                  <a:lnTo>
                    <a:pt x="66426" y="1969"/>
                  </a:lnTo>
                  <a:lnTo>
                    <a:pt x="79130" y="11684"/>
                  </a:lnTo>
                  <a:lnTo>
                    <a:pt x="84493" y="18226"/>
                  </a:lnTo>
                  <a:lnTo>
                    <a:pt x="88571" y="34902"/>
                  </a:lnTo>
                  <a:lnTo>
                    <a:pt x="88668" y="44287"/>
                  </a:lnTo>
                  <a:lnTo>
                    <a:pt x="81256" y="64123"/>
                  </a:lnTo>
                  <a:lnTo>
                    <a:pt x="51308" y="108930"/>
                  </a:lnTo>
                  <a:lnTo>
                    <a:pt x="34577" y="124098"/>
                  </a:lnTo>
                  <a:lnTo>
                    <a:pt x="34330" y="124918"/>
                  </a:lnTo>
                  <a:lnTo>
                    <a:pt x="34871" y="125465"/>
                  </a:lnTo>
                  <a:lnTo>
                    <a:pt x="35938" y="125830"/>
                  </a:lnTo>
                  <a:lnTo>
                    <a:pt x="71138" y="129866"/>
                  </a:lnTo>
                  <a:lnTo>
                    <a:pt x="88515" y="139082"/>
                  </a:lnTo>
                  <a:lnTo>
                    <a:pt x="104939" y="153291"/>
                  </a:lnTo>
                  <a:lnTo>
                    <a:pt x="119294" y="171366"/>
                  </a:lnTo>
                  <a:lnTo>
                    <a:pt x="125204" y="191158"/>
                  </a:lnTo>
                  <a:lnTo>
                    <a:pt x="124067" y="212420"/>
                  </a:lnTo>
                  <a:lnTo>
                    <a:pt x="116507" y="235981"/>
                  </a:lnTo>
                  <a:lnTo>
                    <a:pt x="93609" y="266303"/>
                  </a:lnTo>
                  <a:lnTo>
                    <a:pt x="71224" y="283049"/>
                  </a:lnTo>
                  <a:lnTo>
                    <a:pt x="64405" y="284508"/>
                  </a:lnTo>
                  <a:lnTo>
                    <a:pt x="51185" y="282366"/>
                  </a:lnTo>
                  <a:lnTo>
                    <a:pt x="46108" y="275586"/>
                  </a:lnTo>
                  <a:lnTo>
                    <a:pt x="31719" y="22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749"/>
            <p:cNvSpPr/>
            <p:nvPr>
              <p:custDataLst>
                <p:tags r:id="rId113"/>
              </p:custDataLst>
            </p:nvPr>
          </p:nvSpPr>
          <p:spPr>
            <a:xfrm>
              <a:off x="10637133" y="2345752"/>
              <a:ext cx="418218" cy="384404"/>
            </a:xfrm>
            <a:custGeom>
              <a:avLst/>
              <a:gdLst/>
              <a:ahLst/>
              <a:cxnLst/>
              <a:rect l="0" t="0" r="0" b="0"/>
              <a:pathLst>
                <a:path w="418218" h="384404">
                  <a:moveTo>
                    <a:pt x="5467" y="372048"/>
                  </a:moveTo>
                  <a:lnTo>
                    <a:pt x="5467" y="372048"/>
                  </a:lnTo>
                  <a:lnTo>
                    <a:pt x="0" y="372048"/>
                  </a:lnTo>
                  <a:lnTo>
                    <a:pt x="43213" y="366978"/>
                  </a:lnTo>
                  <a:lnTo>
                    <a:pt x="81954" y="361922"/>
                  </a:lnTo>
                  <a:lnTo>
                    <a:pt x="121890" y="359406"/>
                  </a:lnTo>
                  <a:lnTo>
                    <a:pt x="156339" y="353289"/>
                  </a:lnTo>
                  <a:lnTo>
                    <a:pt x="156143" y="353192"/>
                  </a:lnTo>
                  <a:lnTo>
                    <a:pt x="154043" y="353084"/>
                  </a:lnTo>
                  <a:lnTo>
                    <a:pt x="153201" y="352350"/>
                  </a:lnTo>
                  <a:lnTo>
                    <a:pt x="149969" y="346102"/>
                  </a:lnTo>
                  <a:lnTo>
                    <a:pt x="148369" y="344167"/>
                  </a:lnTo>
                  <a:lnTo>
                    <a:pt x="140284" y="300845"/>
                  </a:lnTo>
                  <a:lnTo>
                    <a:pt x="135096" y="260483"/>
                  </a:lnTo>
                  <a:lnTo>
                    <a:pt x="133636" y="221804"/>
                  </a:lnTo>
                  <a:lnTo>
                    <a:pt x="132986" y="178743"/>
                  </a:lnTo>
                  <a:lnTo>
                    <a:pt x="132699" y="135851"/>
                  </a:lnTo>
                  <a:lnTo>
                    <a:pt x="132570" y="97973"/>
                  </a:lnTo>
                  <a:lnTo>
                    <a:pt x="139239" y="55028"/>
                  </a:lnTo>
                  <a:lnTo>
                    <a:pt x="153523" y="23332"/>
                  </a:lnTo>
                  <a:lnTo>
                    <a:pt x="166990" y="10570"/>
                  </a:lnTo>
                  <a:lnTo>
                    <a:pt x="183089" y="3252"/>
                  </a:lnTo>
                  <a:lnTo>
                    <a:pt x="202003" y="0"/>
                  </a:lnTo>
                  <a:lnTo>
                    <a:pt x="222168" y="6080"/>
                  </a:lnTo>
                  <a:lnTo>
                    <a:pt x="257117" y="29609"/>
                  </a:lnTo>
                  <a:lnTo>
                    <a:pt x="267360" y="47697"/>
                  </a:lnTo>
                  <a:lnTo>
                    <a:pt x="275209" y="81681"/>
                  </a:lnTo>
                  <a:lnTo>
                    <a:pt x="275636" y="106118"/>
                  </a:lnTo>
                  <a:lnTo>
                    <a:pt x="267943" y="145793"/>
                  </a:lnTo>
                  <a:lnTo>
                    <a:pt x="260648" y="179062"/>
                  </a:lnTo>
                  <a:lnTo>
                    <a:pt x="250819" y="215016"/>
                  </a:lnTo>
                  <a:lnTo>
                    <a:pt x="241512" y="251456"/>
                  </a:lnTo>
                  <a:lnTo>
                    <a:pt x="237375" y="286466"/>
                  </a:lnTo>
                  <a:lnTo>
                    <a:pt x="238418" y="331168"/>
                  </a:lnTo>
                  <a:lnTo>
                    <a:pt x="246566" y="364482"/>
                  </a:lnTo>
                  <a:lnTo>
                    <a:pt x="253970" y="377622"/>
                  </a:lnTo>
                  <a:lnTo>
                    <a:pt x="257919" y="382114"/>
                  </a:lnTo>
                  <a:lnTo>
                    <a:pt x="263374" y="384403"/>
                  </a:lnTo>
                  <a:lnTo>
                    <a:pt x="285944" y="384254"/>
                  </a:lnTo>
                  <a:lnTo>
                    <a:pt x="330784" y="376001"/>
                  </a:lnTo>
                  <a:lnTo>
                    <a:pt x="377095" y="362690"/>
                  </a:lnTo>
                  <a:lnTo>
                    <a:pt x="396271" y="358127"/>
                  </a:lnTo>
                  <a:lnTo>
                    <a:pt x="418217" y="346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750"/>
            <p:cNvSpPr/>
            <p:nvPr>
              <p:custDataLst>
                <p:tags r:id="rId114"/>
              </p:custDataLst>
            </p:nvPr>
          </p:nvSpPr>
          <p:spPr>
            <a:xfrm>
              <a:off x="11163300" y="2311148"/>
              <a:ext cx="39442" cy="393953"/>
            </a:xfrm>
            <a:custGeom>
              <a:avLst/>
              <a:gdLst/>
              <a:ahLst/>
              <a:cxnLst/>
              <a:rect l="0" t="0" r="0" b="0"/>
              <a:pathLst>
                <a:path w="39442" h="393953">
                  <a:moveTo>
                    <a:pt x="0" y="32002"/>
                  </a:moveTo>
                  <a:lnTo>
                    <a:pt x="0" y="32002"/>
                  </a:lnTo>
                  <a:lnTo>
                    <a:pt x="8837" y="3391"/>
                  </a:lnTo>
                  <a:lnTo>
                    <a:pt x="10831" y="933"/>
                  </a:lnTo>
                  <a:lnTo>
                    <a:pt x="12865" y="0"/>
                  </a:lnTo>
                  <a:lnTo>
                    <a:pt x="14927" y="84"/>
                  </a:lnTo>
                  <a:lnTo>
                    <a:pt x="21199" y="23799"/>
                  </a:lnTo>
                  <a:lnTo>
                    <a:pt x="21651" y="61753"/>
                  </a:lnTo>
                  <a:lnTo>
                    <a:pt x="20784" y="85702"/>
                  </a:lnTo>
                  <a:lnTo>
                    <a:pt x="21617" y="111547"/>
                  </a:lnTo>
                  <a:lnTo>
                    <a:pt x="23583" y="138654"/>
                  </a:lnTo>
                  <a:lnTo>
                    <a:pt x="26305" y="166603"/>
                  </a:lnTo>
                  <a:lnTo>
                    <a:pt x="28826" y="195114"/>
                  </a:lnTo>
                  <a:lnTo>
                    <a:pt x="31213" y="223999"/>
                  </a:lnTo>
                  <a:lnTo>
                    <a:pt x="33507" y="253133"/>
                  </a:lnTo>
                  <a:lnTo>
                    <a:pt x="37941" y="300557"/>
                  </a:lnTo>
                  <a:lnTo>
                    <a:pt x="39441" y="338332"/>
                  </a:lnTo>
                  <a:lnTo>
                    <a:pt x="25400" y="393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751"/>
            <p:cNvSpPr/>
            <p:nvPr>
              <p:custDataLst>
                <p:tags r:id="rId115"/>
              </p:custDataLst>
            </p:nvPr>
          </p:nvSpPr>
          <p:spPr>
            <a:xfrm>
              <a:off x="10403805" y="1582381"/>
              <a:ext cx="105446" cy="294476"/>
            </a:xfrm>
            <a:custGeom>
              <a:avLst/>
              <a:gdLst/>
              <a:ahLst/>
              <a:cxnLst/>
              <a:rect l="0" t="0" r="0" b="0"/>
              <a:pathLst>
                <a:path w="105446" h="294476">
                  <a:moveTo>
                    <a:pt x="73695" y="30519"/>
                  </a:moveTo>
                  <a:lnTo>
                    <a:pt x="73695" y="30519"/>
                  </a:lnTo>
                  <a:lnTo>
                    <a:pt x="73695" y="18963"/>
                  </a:lnTo>
                  <a:lnTo>
                    <a:pt x="64856" y="9081"/>
                  </a:lnTo>
                  <a:lnTo>
                    <a:pt x="55398" y="2922"/>
                  </a:lnTo>
                  <a:lnTo>
                    <a:pt x="43658" y="0"/>
                  </a:lnTo>
                  <a:lnTo>
                    <a:pt x="35413" y="1197"/>
                  </a:lnTo>
                  <a:lnTo>
                    <a:pt x="18626" y="7715"/>
                  </a:lnTo>
                  <a:lnTo>
                    <a:pt x="5951" y="17099"/>
                  </a:lnTo>
                  <a:lnTo>
                    <a:pt x="1253" y="24790"/>
                  </a:lnTo>
                  <a:lnTo>
                    <a:pt x="0" y="28816"/>
                  </a:lnTo>
                  <a:lnTo>
                    <a:pt x="490" y="37053"/>
                  </a:lnTo>
                  <a:lnTo>
                    <a:pt x="3765" y="45417"/>
                  </a:lnTo>
                  <a:lnTo>
                    <a:pt x="9924" y="53839"/>
                  </a:lnTo>
                  <a:lnTo>
                    <a:pt x="50211" y="74974"/>
                  </a:lnTo>
                  <a:lnTo>
                    <a:pt x="68197" y="84849"/>
                  </a:lnTo>
                  <a:lnTo>
                    <a:pt x="80895" y="98645"/>
                  </a:lnTo>
                  <a:lnTo>
                    <a:pt x="87478" y="114184"/>
                  </a:lnTo>
                  <a:lnTo>
                    <a:pt x="89234" y="122279"/>
                  </a:lnTo>
                  <a:lnTo>
                    <a:pt x="85542" y="138799"/>
                  </a:lnTo>
                  <a:lnTo>
                    <a:pt x="69294" y="169030"/>
                  </a:lnTo>
                  <a:lnTo>
                    <a:pt x="43767" y="193973"/>
                  </a:lnTo>
                  <a:lnTo>
                    <a:pt x="25553" y="205276"/>
                  </a:lnTo>
                  <a:lnTo>
                    <a:pt x="22552" y="206290"/>
                  </a:lnTo>
                  <a:lnTo>
                    <a:pt x="19842" y="206261"/>
                  </a:lnTo>
                  <a:lnTo>
                    <a:pt x="14954" y="204347"/>
                  </a:lnTo>
                  <a:lnTo>
                    <a:pt x="14073" y="203554"/>
                  </a:lnTo>
                  <a:lnTo>
                    <a:pt x="14191" y="203026"/>
                  </a:lnTo>
                  <a:lnTo>
                    <a:pt x="22822" y="198807"/>
                  </a:lnTo>
                  <a:lnTo>
                    <a:pt x="32034" y="198917"/>
                  </a:lnTo>
                  <a:lnTo>
                    <a:pt x="51826" y="204737"/>
                  </a:lnTo>
                  <a:lnTo>
                    <a:pt x="53471" y="210164"/>
                  </a:lnTo>
                  <a:lnTo>
                    <a:pt x="51536" y="227484"/>
                  </a:lnTo>
                  <a:lnTo>
                    <a:pt x="38797" y="261546"/>
                  </a:lnTo>
                  <a:lnTo>
                    <a:pt x="28940" y="278496"/>
                  </a:lnTo>
                  <a:lnTo>
                    <a:pt x="28640" y="287957"/>
                  </a:lnTo>
                  <a:lnTo>
                    <a:pt x="29547" y="291044"/>
                  </a:lnTo>
                  <a:lnTo>
                    <a:pt x="30857" y="293102"/>
                  </a:lnTo>
                  <a:lnTo>
                    <a:pt x="32436" y="294475"/>
                  </a:lnTo>
                  <a:lnTo>
                    <a:pt x="51513" y="293035"/>
                  </a:lnTo>
                  <a:lnTo>
                    <a:pt x="105445" y="27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866"/>
          <p:cNvGrpSpPr/>
          <p:nvPr/>
        </p:nvGrpSpPr>
        <p:grpSpPr>
          <a:xfrm>
            <a:off x="9210808" y="1735315"/>
            <a:ext cx="618993" cy="322086"/>
            <a:chOff x="9210808" y="1735315"/>
            <a:chExt cx="618993" cy="322086"/>
          </a:xfrm>
        </p:grpSpPr>
        <p:sp>
          <p:nvSpPr>
            <p:cNvPr id="434" name="SMARTInkShape-4752"/>
            <p:cNvSpPr/>
            <p:nvPr>
              <p:custDataLst>
                <p:tags r:id="rId101"/>
              </p:custDataLst>
            </p:nvPr>
          </p:nvSpPr>
          <p:spPr>
            <a:xfrm>
              <a:off x="9678283" y="1924224"/>
              <a:ext cx="145168" cy="6177"/>
            </a:xfrm>
            <a:custGeom>
              <a:avLst/>
              <a:gdLst/>
              <a:ahLst/>
              <a:cxnLst/>
              <a:rect l="0" t="0" r="0" b="0"/>
              <a:pathLst>
                <a:path w="145168" h="6177">
                  <a:moveTo>
                    <a:pt x="5467" y="6176"/>
                  </a:moveTo>
                  <a:lnTo>
                    <a:pt x="5467" y="6176"/>
                  </a:lnTo>
                  <a:lnTo>
                    <a:pt x="2096" y="6176"/>
                  </a:lnTo>
                  <a:lnTo>
                    <a:pt x="1104" y="5470"/>
                  </a:lnTo>
                  <a:lnTo>
                    <a:pt x="440" y="4294"/>
                  </a:lnTo>
                  <a:lnTo>
                    <a:pt x="0" y="2805"/>
                  </a:lnTo>
                  <a:lnTo>
                    <a:pt x="1821" y="1812"/>
                  </a:lnTo>
                  <a:lnTo>
                    <a:pt x="48281" y="0"/>
                  </a:lnTo>
                  <a:lnTo>
                    <a:pt x="91374" y="583"/>
                  </a:lnTo>
                  <a:lnTo>
                    <a:pt x="145167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753"/>
            <p:cNvSpPr/>
            <p:nvPr>
              <p:custDataLst>
                <p:tags r:id="rId102"/>
              </p:custDataLst>
            </p:nvPr>
          </p:nvSpPr>
          <p:spPr>
            <a:xfrm>
              <a:off x="9676433" y="2012950"/>
              <a:ext cx="153368" cy="12701"/>
            </a:xfrm>
            <a:custGeom>
              <a:avLst/>
              <a:gdLst/>
              <a:ahLst/>
              <a:cxnLst/>
              <a:rect l="0" t="0" r="0" b="0"/>
              <a:pathLst>
                <a:path w="153368" h="12701">
                  <a:moveTo>
                    <a:pt x="7317" y="0"/>
                  </a:moveTo>
                  <a:lnTo>
                    <a:pt x="7317" y="0"/>
                  </a:lnTo>
                  <a:lnTo>
                    <a:pt x="574" y="6742"/>
                  </a:lnTo>
                  <a:lnTo>
                    <a:pt x="0" y="8728"/>
                  </a:lnTo>
                  <a:lnTo>
                    <a:pt x="1027" y="10052"/>
                  </a:lnTo>
                  <a:lnTo>
                    <a:pt x="3123" y="10935"/>
                  </a:lnTo>
                  <a:lnTo>
                    <a:pt x="48828" y="12468"/>
                  </a:lnTo>
                  <a:lnTo>
                    <a:pt x="81505" y="12597"/>
                  </a:lnTo>
                  <a:lnTo>
                    <a:pt x="117195" y="12654"/>
                  </a:lnTo>
                  <a:lnTo>
                    <a:pt x="1533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4754"/>
            <p:cNvSpPr/>
            <p:nvPr>
              <p:custDataLst>
                <p:tags r:id="rId103"/>
              </p:custDataLst>
            </p:nvPr>
          </p:nvSpPr>
          <p:spPr>
            <a:xfrm>
              <a:off x="9391650" y="1735315"/>
              <a:ext cx="84752" cy="322086"/>
            </a:xfrm>
            <a:custGeom>
              <a:avLst/>
              <a:gdLst/>
              <a:ahLst/>
              <a:cxnLst/>
              <a:rect l="0" t="0" r="0" b="0"/>
              <a:pathLst>
                <a:path w="84752" h="322086">
                  <a:moveTo>
                    <a:pt x="31750" y="10935"/>
                  </a:moveTo>
                  <a:lnTo>
                    <a:pt x="31750" y="10935"/>
                  </a:lnTo>
                  <a:lnTo>
                    <a:pt x="28379" y="4193"/>
                  </a:lnTo>
                  <a:lnTo>
                    <a:pt x="28796" y="2207"/>
                  </a:lnTo>
                  <a:lnTo>
                    <a:pt x="30487" y="883"/>
                  </a:lnTo>
                  <a:lnTo>
                    <a:pt x="33024" y="0"/>
                  </a:lnTo>
                  <a:lnTo>
                    <a:pt x="36126" y="823"/>
                  </a:lnTo>
                  <a:lnTo>
                    <a:pt x="43338" y="5500"/>
                  </a:lnTo>
                  <a:lnTo>
                    <a:pt x="62072" y="26179"/>
                  </a:lnTo>
                  <a:lnTo>
                    <a:pt x="75385" y="61391"/>
                  </a:lnTo>
                  <a:lnTo>
                    <a:pt x="83797" y="106475"/>
                  </a:lnTo>
                  <a:lnTo>
                    <a:pt x="84751" y="142767"/>
                  </a:lnTo>
                  <a:lnTo>
                    <a:pt x="81411" y="181711"/>
                  </a:lnTo>
                  <a:lnTo>
                    <a:pt x="72872" y="220185"/>
                  </a:lnTo>
                  <a:lnTo>
                    <a:pt x="52793" y="267433"/>
                  </a:lnTo>
                  <a:lnTo>
                    <a:pt x="18476" y="308363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755"/>
            <p:cNvSpPr/>
            <p:nvPr>
              <p:custDataLst>
                <p:tags r:id="rId104"/>
              </p:custDataLst>
            </p:nvPr>
          </p:nvSpPr>
          <p:spPr>
            <a:xfrm>
              <a:off x="9210808" y="1792213"/>
              <a:ext cx="142743" cy="215781"/>
            </a:xfrm>
            <a:custGeom>
              <a:avLst/>
              <a:gdLst/>
              <a:ahLst/>
              <a:cxnLst/>
              <a:rect l="0" t="0" r="0" b="0"/>
              <a:pathLst>
                <a:path w="142743" h="215781">
                  <a:moveTo>
                    <a:pt x="91942" y="36587"/>
                  </a:moveTo>
                  <a:lnTo>
                    <a:pt x="91942" y="36587"/>
                  </a:lnTo>
                  <a:lnTo>
                    <a:pt x="91942" y="27749"/>
                  </a:lnTo>
                  <a:lnTo>
                    <a:pt x="90061" y="23722"/>
                  </a:lnTo>
                  <a:lnTo>
                    <a:pt x="77015" y="3593"/>
                  </a:lnTo>
                  <a:lnTo>
                    <a:pt x="53888" y="0"/>
                  </a:lnTo>
                  <a:lnTo>
                    <a:pt x="35753" y="6685"/>
                  </a:lnTo>
                  <a:lnTo>
                    <a:pt x="19696" y="19770"/>
                  </a:lnTo>
                  <a:lnTo>
                    <a:pt x="7856" y="37344"/>
                  </a:lnTo>
                  <a:lnTo>
                    <a:pt x="0" y="70443"/>
                  </a:lnTo>
                  <a:lnTo>
                    <a:pt x="1043" y="113803"/>
                  </a:lnTo>
                  <a:lnTo>
                    <a:pt x="15932" y="155656"/>
                  </a:lnTo>
                  <a:lnTo>
                    <a:pt x="41591" y="191498"/>
                  </a:lnTo>
                  <a:lnTo>
                    <a:pt x="74907" y="214347"/>
                  </a:lnTo>
                  <a:lnTo>
                    <a:pt x="101069" y="215780"/>
                  </a:lnTo>
                  <a:lnTo>
                    <a:pt x="142742" y="20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867"/>
          <p:cNvGrpSpPr/>
          <p:nvPr/>
        </p:nvGrpSpPr>
        <p:grpSpPr>
          <a:xfrm>
            <a:off x="8341191" y="1707008"/>
            <a:ext cx="533616" cy="311820"/>
            <a:chOff x="8341191" y="1707008"/>
            <a:chExt cx="533616" cy="311820"/>
          </a:xfrm>
        </p:grpSpPr>
        <p:sp>
          <p:nvSpPr>
            <p:cNvPr id="439" name="SMARTInkShape-4756"/>
            <p:cNvSpPr/>
            <p:nvPr>
              <p:custDataLst>
                <p:tags r:id="rId99"/>
              </p:custDataLst>
            </p:nvPr>
          </p:nvSpPr>
          <p:spPr>
            <a:xfrm>
              <a:off x="8341191" y="1707008"/>
              <a:ext cx="224960" cy="311820"/>
            </a:xfrm>
            <a:custGeom>
              <a:avLst/>
              <a:gdLst/>
              <a:ahLst/>
              <a:cxnLst/>
              <a:rect l="0" t="0" r="0" b="0"/>
              <a:pathLst>
                <a:path w="224960" h="311820">
                  <a:moveTo>
                    <a:pt x="104309" y="13842"/>
                  </a:moveTo>
                  <a:lnTo>
                    <a:pt x="104309" y="13842"/>
                  </a:lnTo>
                  <a:lnTo>
                    <a:pt x="98841" y="2907"/>
                  </a:lnTo>
                  <a:lnTo>
                    <a:pt x="98547" y="3024"/>
                  </a:lnTo>
                  <a:lnTo>
                    <a:pt x="91086" y="49232"/>
                  </a:lnTo>
                  <a:lnTo>
                    <a:pt x="86437" y="83898"/>
                  </a:lnTo>
                  <a:lnTo>
                    <a:pt x="79668" y="127528"/>
                  </a:lnTo>
                  <a:lnTo>
                    <a:pt x="71956" y="173260"/>
                  </a:lnTo>
                  <a:lnTo>
                    <a:pt x="65235" y="217339"/>
                  </a:lnTo>
                  <a:lnTo>
                    <a:pt x="62248" y="255744"/>
                  </a:lnTo>
                  <a:lnTo>
                    <a:pt x="63938" y="295615"/>
                  </a:lnTo>
                  <a:lnTo>
                    <a:pt x="66811" y="303291"/>
                  </a:lnTo>
                  <a:lnTo>
                    <a:pt x="70844" y="308408"/>
                  </a:lnTo>
                  <a:lnTo>
                    <a:pt x="75649" y="311819"/>
                  </a:lnTo>
                  <a:lnTo>
                    <a:pt x="80262" y="311271"/>
                  </a:lnTo>
                  <a:lnTo>
                    <a:pt x="84752" y="308084"/>
                  </a:lnTo>
                  <a:lnTo>
                    <a:pt x="93499" y="295605"/>
                  </a:lnTo>
                  <a:lnTo>
                    <a:pt x="102091" y="275948"/>
                  </a:lnTo>
                  <a:lnTo>
                    <a:pt x="101207" y="251218"/>
                  </a:lnTo>
                  <a:lnTo>
                    <a:pt x="90690" y="213292"/>
                  </a:lnTo>
                  <a:lnTo>
                    <a:pt x="86762" y="201842"/>
                  </a:lnTo>
                  <a:lnTo>
                    <a:pt x="72992" y="183475"/>
                  </a:lnTo>
                  <a:lnTo>
                    <a:pt x="45406" y="163117"/>
                  </a:lnTo>
                  <a:lnTo>
                    <a:pt x="18652" y="151911"/>
                  </a:lnTo>
                  <a:lnTo>
                    <a:pt x="0" y="147813"/>
                  </a:lnTo>
                  <a:lnTo>
                    <a:pt x="198" y="147606"/>
                  </a:lnTo>
                  <a:lnTo>
                    <a:pt x="41286" y="135007"/>
                  </a:lnTo>
                  <a:lnTo>
                    <a:pt x="82244" y="103445"/>
                  </a:lnTo>
                  <a:lnTo>
                    <a:pt x="124723" y="57177"/>
                  </a:lnTo>
                  <a:lnTo>
                    <a:pt x="154123" y="14014"/>
                  </a:lnTo>
                  <a:lnTo>
                    <a:pt x="163755" y="487"/>
                  </a:lnTo>
                  <a:lnTo>
                    <a:pt x="165107" y="0"/>
                  </a:lnTo>
                  <a:lnTo>
                    <a:pt x="166007" y="1086"/>
                  </a:lnTo>
                  <a:lnTo>
                    <a:pt x="166608" y="3221"/>
                  </a:lnTo>
                  <a:lnTo>
                    <a:pt x="162502" y="38477"/>
                  </a:lnTo>
                  <a:lnTo>
                    <a:pt x="157613" y="84484"/>
                  </a:lnTo>
                  <a:lnTo>
                    <a:pt x="156222" y="124731"/>
                  </a:lnTo>
                  <a:lnTo>
                    <a:pt x="153722" y="166607"/>
                  </a:lnTo>
                  <a:lnTo>
                    <a:pt x="150258" y="205210"/>
                  </a:lnTo>
                  <a:lnTo>
                    <a:pt x="144168" y="251211"/>
                  </a:lnTo>
                  <a:lnTo>
                    <a:pt x="143582" y="256754"/>
                  </a:lnTo>
                  <a:lnTo>
                    <a:pt x="142485" y="259039"/>
                  </a:lnTo>
                  <a:lnTo>
                    <a:pt x="141049" y="259151"/>
                  </a:lnTo>
                  <a:lnTo>
                    <a:pt x="139385" y="257815"/>
                  </a:lnTo>
                  <a:lnTo>
                    <a:pt x="141301" y="246922"/>
                  </a:lnTo>
                  <a:lnTo>
                    <a:pt x="160769" y="204443"/>
                  </a:lnTo>
                  <a:lnTo>
                    <a:pt x="180305" y="179756"/>
                  </a:lnTo>
                  <a:lnTo>
                    <a:pt x="193118" y="172248"/>
                  </a:lnTo>
                  <a:lnTo>
                    <a:pt x="199499" y="170246"/>
                  </a:lnTo>
                  <a:lnTo>
                    <a:pt x="204456" y="171028"/>
                  </a:lnTo>
                  <a:lnTo>
                    <a:pt x="208469" y="173666"/>
                  </a:lnTo>
                  <a:lnTo>
                    <a:pt x="211848" y="177541"/>
                  </a:lnTo>
                  <a:lnTo>
                    <a:pt x="215604" y="191255"/>
                  </a:lnTo>
                  <a:lnTo>
                    <a:pt x="218214" y="237583"/>
                  </a:lnTo>
                  <a:lnTo>
                    <a:pt x="219197" y="258641"/>
                  </a:lnTo>
                  <a:lnTo>
                    <a:pt x="224959" y="274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757"/>
            <p:cNvSpPr/>
            <p:nvPr>
              <p:custDataLst>
                <p:tags r:id="rId100"/>
              </p:custDataLst>
            </p:nvPr>
          </p:nvSpPr>
          <p:spPr>
            <a:xfrm>
              <a:off x="8637619" y="1858747"/>
              <a:ext cx="237188" cy="129193"/>
            </a:xfrm>
            <a:custGeom>
              <a:avLst/>
              <a:gdLst/>
              <a:ahLst/>
              <a:cxnLst/>
              <a:rect l="0" t="0" r="0" b="0"/>
              <a:pathLst>
                <a:path w="237188" h="129193">
                  <a:moveTo>
                    <a:pt x="80931" y="58953"/>
                  </a:moveTo>
                  <a:lnTo>
                    <a:pt x="80931" y="58953"/>
                  </a:lnTo>
                  <a:lnTo>
                    <a:pt x="77560" y="52211"/>
                  </a:lnTo>
                  <a:lnTo>
                    <a:pt x="72142" y="47019"/>
                  </a:lnTo>
                  <a:lnTo>
                    <a:pt x="48175" y="26014"/>
                  </a:lnTo>
                  <a:lnTo>
                    <a:pt x="44982" y="24999"/>
                  </a:lnTo>
                  <a:lnTo>
                    <a:pt x="37672" y="25753"/>
                  </a:lnTo>
                  <a:lnTo>
                    <a:pt x="25624" y="30144"/>
                  </a:lnTo>
                  <a:lnTo>
                    <a:pt x="17309" y="39564"/>
                  </a:lnTo>
                  <a:lnTo>
                    <a:pt x="6577" y="60734"/>
                  </a:lnTo>
                  <a:lnTo>
                    <a:pt x="810" y="84880"/>
                  </a:lnTo>
                  <a:lnTo>
                    <a:pt x="0" y="93171"/>
                  </a:lnTo>
                  <a:lnTo>
                    <a:pt x="1577" y="100110"/>
                  </a:lnTo>
                  <a:lnTo>
                    <a:pt x="13204" y="116617"/>
                  </a:lnTo>
                  <a:lnTo>
                    <a:pt x="21666" y="125974"/>
                  </a:lnTo>
                  <a:lnTo>
                    <a:pt x="25899" y="128328"/>
                  </a:lnTo>
                  <a:lnTo>
                    <a:pt x="30133" y="129192"/>
                  </a:lnTo>
                  <a:lnTo>
                    <a:pt x="34364" y="129062"/>
                  </a:lnTo>
                  <a:lnTo>
                    <a:pt x="44712" y="123274"/>
                  </a:lnTo>
                  <a:lnTo>
                    <a:pt x="55661" y="112940"/>
                  </a:lnTo>
                  <a:lnTo>
                    <a:pt x="68348" y="92666"/>
                  </a:lnTo>
                  <a:lnTo>
                    <a:pt x="74338" y="72555"/>
                  </a:lnTo>
                  <a:lnTo>
                    <a:pt x="70875" y="89287"/>
                  </a:lnTo>
                  <a:lnTo>
                    <a:pt x="71404" y="91876"/>
                  </a:lnTo>
                  <a:lnTo>
                    <a:pt x="72463" y="93602"/>
                  </a:lnTo>
                  <a:lnTo>
                    <a:pt x="84066" y="99401"/>
                  </a:lnTo>
                  <a:lnTo>
                    <a:pt x="89373" y="99324"/>
                  </a:lnTo>
                  <a:lnTo>
                    <a:pt x="100909" y="95475"/>
                  </a:lnTo>
                  <a:lnTo>
                    <a:pt x="136607" y="70025"/>
                  </a:lnTo>
                  <a:lnTo>
                    <a:pt x="143399" y="60550"/>
                  </a:lnTo>
                  <a:lnTo>
                    <a:pt x="127201" y="106548"/>
                  </a:lnTo>
                  <a:lnTo>
                    <a:pt x="126594" y="109733"/>
                  </a:lnTo>
                  <a:lnTo>
                    <a:pt x="126896" y="111856"/>
                  </a:lnTo>
                  <a:lnTo>
                    <a:pt x="127802" y="113272"/>
                  </a:lnTo>
                  <a:lnTo>
                    <a:pt x="130954" y="115544"/>
                  </a:lnTo>
                  <a:lnTo>
                    <a:pt x="160521" y="70629"/>
                  </a:lnTo>
                  <a:lnTo>
                    <a:pt x="188085" y="24623"/>
                  </a:lnTo>
                  <a:lnTo>
                    <a:pt x="200523" y="8417"/>
                  </a:lnTo>
                  <a:lnTo>
                    <a:pt x="210753" y="1215"/>
                  </a:lnTo>
                  <a:lnTo>
                    <a:pt x="215457" y="0"/>
                  </a:lnTo>
                  <a:lnTo>
                    <a:pt x="224445" y="531"/>
                  </a:lnTo>
                  <a:lnTo>
                    <a:pt x="228113" y="2366"/>
                  </a:lnTo>
                  <a:lnTo>
                    <a:pt x="234069" y="8168"/>
                  </a:lnTo>
                  <a:lnTo>
                    <a:pt x="237187" y="19213"/>
                  </a:lnTo>
                  <a:lnTo>
                    <a:pt x="235818" y="62784"/>
                  </a:lnTo>
                  <a:lnTo>
                    <a:pt x="228082" y="108025"/>
                  </a:lnTo>
                  <a:lnTo>
                    <a:pt x="226981" y="116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868"/>
          <p:cNvGrpSpPr/>
          <p:nvPr/>
        </p:nvGrpSpPr>
        <p:grpSpPr>
          <a:xfrm>
            <a:off x="7226217" y="1670050"/>
            <a:ext cx="762084" cy="355286"/>
            <a:chOff x="7226217" y="1670050"/>
            <a:chExt cx="762084" cy="355286"/>
          </a:xfrm>
        </p:grpSpPr>
        <p:sp>
          <p:nvSpPr>
            <p:cNvPr id="442" name="SMARTInkShape-4758"/>
            <p:cNvSpPr/>
            <p:nvPr>
              <p:custDataLst>
                <p:tags r:id="rId92"/>
              </p:custDataLst>
            </p:nvPr>
          </p:nvSpPr>
          <p:spPr>
            <a:xfrm>
              <a:off x="7848600" y="1790700"/>
              <a:ext cx="139701" cy="173601"/>
            </a:xfrm>
            <a:custGeom>
              <a:avLst/>
              <a:gdLst/>
              <a:ahLst/>
              <a:cxnLst/>
              <a:rect l="0" t="0" r="0" b="0"/>
              <a:pathLst>
                <a:path w="139701" h="1736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411" y="42072"/>
                  </a:lnTo>
                  <a:lnTo>
                    <a:pt x="3763" y="40748"/>
                  </a:lnTo>
                  <a:lnTo>
                    <a:pt x="15696" y="38884"/>
                  </a:lnTo>
                  <a:lnTo>
                    <a:pt x="21048" y="38623"/>
                  </a:lnTo>
                  <a:lnTo>
                    <a:pt x="34519" y="43977"/>
                  </a:lnTo>
                  <a:lnTo>
                    <a:pt x="62793" y="64661"/>
                  </a:lnTo>
                  <a:lnTo>
                    <a:pt x="70241" y="78598"/>
                  </a:lnTo>
                  <a:lnTo>
                    <a:pt x="72227" y="86265"/>
                  </a:lnTo>
                  <a:lnTo>
                    <a:pt x="70671" y="104192"/>
                  </a:lnTo>
                  <a:lnTo>
                    <a:pt x="64570" y="123213"/>
                  </a:lnTo>
                  <a:lnTo>
                    <a:pt x="40776" y="163625"/>
                  </a:lnTo>
                  <a:lnTo>
                    <a:pt x="31998" y="171500"/>
                  </a:lnTo>
                  <a:lnTo>
                    <a:pt x="27682" y="173600"/>
                  </a:lnTo>
                  <a:lnTo>
                    <a:pt x="24805" y="173589"/>
                  </a:lnTo>
                  <a:lnTo>
                    <a:pt x="22886" y="172170"/>
                  </a:lnTo>
                  <a:lnTo>
                    <a:pt x="21607" y="169813"/>
                  </a:lnTo>
                  <a:lnTo>
                    <a:pt x="25831" y="159669"/>
                  </a:lnTo>
                  <a:lnTo>
                    <a:pt x="52531" y="113305"/>
                  </a:lnTo>
                  <a:lnTo>
                    <a:pt x="73441" y="79286"/>
                  </a:lnTo>
                  <a:lnTo>
                    <a:pt x="107133" y="338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759"/>
            <p:cNvSpPr/>
            <p:nvPr>
              <p:custDataLst>
                <p:tags r:id="rId93"/>
              </p:custDataLst>
            </p:nvPr>
          </p:nvSpPr>
          <p:spPr>
            <a:xfrm>
              <a:off x="7452582" y="1803400"/>
              <a:ext cx="129319" cy="50801"/>
            </a:xfrm>
            <a:custGeom>
              <a:avLst/>
              <a:gdLst/>
              <a:ahLst/>
              <a:cxnLst/>
              <a:rect l="0" t="0" r="0" b="0"/>
              <a:pathLst>
                <a:path w="129319" h="50801">
                  <a:moveTo>
                    <a:pt x="21368" y="50800"/>
                  </a:moveTo>
                  <a:lnTo>
                    <a:pt x="21368" y="50800"/>
                  </a:lnTo>
                  <a:lnTo>
                    <a:pt x="4513" y="47429"/>
                  </a:lnTo>
                  <a:lnTo>
                    <a:pt x="958" y="45730"/>
                  </a:lnTo>
                  <a:lnTo>
                    <a:pt x="0" y="43892"/>
                  </a:lnTo>
                  <a:lnTo>
                    <a:pt x="772" y="41962"/>
                  </a:lnTo>
                  <a:lnTo>
                    <a:pt x="42296" y="29819"/>
                  </a:lnTo>
                  <a:lnTo>
                    <a:pt x="85425" y="16596"/>
                  </a:lnTo>
                  <a:lnTo>
                    <a:pt x="129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760"/>
            <p:cNvSpPr/>
            <p:nvPr>
              <p:custDataLst>
                <p:tags r:id="rId94"/>
              </p:custDataLst>
            </p:nvPr>
          </p:nvSpPr>
          <p:spPr>
            <a:xfrm>
              <a:off x="7721600" y="1852699"/>
              <a:ext cx="127001" cy="107681"/>
            </a:xfrm>
            <a:custGeom>
              <a:avLst/>
              <a:gdLst/>
              <a:ahLst/>
              <a:cxnLst/>
              <a:rect l="0" t="0" r="0" b="0"/>
              <a:pathLst>
                <a:path w="127001" h="107681">
                  <a:moveTo>
                    <a:pt x="0" y="58651"/>
                  </a:moveTo>
                  <a:lnTo>
                    <a:pt x="0" y="58651"/>
                  </a:lnTo>
                  <a:lnTo>
                    <a:pt x="6742" y="55280"/>
                  </a:lnTo>
                  <a:lnTo>
                    <a:pt x="53572" y="42336"/>
                  </a:lnTo>
                  <a:lnTo>
                    <a:pt x="68259" y="34702"/>
                  </a:lnTo>
                  <a:lnTo>
                    <a:pt x="78080" y="24723"/>
                  </a:lnTo>
                  <a:lnTo>
                    <a:pt x="83386" y="14644"/>
                  </a:lnTo>
                  <a:lnTo>
                    <a:pt x="83813" y="10969"/>
                  </a:lnTo>
                  <a:lnTo>
                    <a:pt x="83392" y="7813"/>
                  </a:lnTo>
                  <a:lnTo>
                    <a:pt x="80994" y="5003"/>
                  </a:lnTo>
                  <a:lnTo>
                    <a:pt x="72685" y="0"/>
                  </a:lnTo>
                  <a:lnTo>
                    <a:pt x="60057" y="1069"/>
                  </a:lnTo>
                  <a:lnTo>
                    <a:pt x="52737" y="3330"/>
                  </a:lnTo>
                  <a:lnTo>
                    <a:pt x="38961" y="13367"/>
                  </a:lnTo>
                  <a:lnTo>
                    <a:pt x="21186" y="34885"/>
                  </a:lnTo>
                  <a:lnTo>
                    <a:pt x="16241" y="42807"/>
                  </a:lnTo>
                  <a:lnTo>
                    <a:pt x="12628" y="59135"/>
                  </a:lnTo>
                  <a:lnTo>
                    <a:pt x="14079" y="75094"/>
                  </a:lnTo>
                  <a:lnTo>
                    <a:pt x="19427" y="89242"/>
                  </a:lnTo>
                  <a:lnTo>
                    <a:pt x="30271" y="100704"/>
                  </a:lnTo>
                  <a:lnTo>
                    <a:pt x="37115" y="105737"/>
                  </a:lnTo>
                  <a:lnTo>
                    <a:pt x="45910" y="107680"/>
                  </a:lnTo>
                  <a:lnTo>
                    <a:pt x="78514" y="103674"/>
                  </a:lnTo>
                  <a:lnTo>
                    <a:pt x="127000" y="9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4761"/>
            <p:cNvSpPr/>
            <p:nvPr>
              <p:custDataLst>
                <p:tags r:id="rId95"/>
              </p:custDataLst>
            </p:nvPr>
          </p:nvSpPr>
          <p:spPr>
            <a:xfrm>
              <a:off x="7341482" y="1714612"/>
              <a:ext cx="240419" cy="286506"/>
            </a:xfrm>
            <a:custGeom>
              <a:avLst/>
              <a:gdLst/>
              <a:ahLst/>
              <a:cxnLst/>
              <a:rect l="0" t="0" r="0" b="0"/>
              <a:pathLst>
                <a:path w="240419" h="286506">
                  <a:moveTo>
                    <a:pt x="5468" y="222138"/>
                  </a:moveTo>
                  <a:lnTo>
                    <a:pt x="5468" y="222138"/>
                  </a:lnTo>
                  <a:lnTo>
                    <a:pt x="2097" y="222138"/>
                  </a:lnTo>
                  <a:lnTo>
                    <a:pt x="1104" y="222844"/>
                  </a:lnTo>
                  <a:lnTo>
                    <a:pt x="442" y="224019"/>
                  </a:lnTo>
                  <a:lnTo>
                    <a:pt x="0" y="225509"/>
                  </a:lnTo>
                  <a:lnTo>
                    <a:pt x="412" y="227207"/>
                  </a:lnTo>
                  <a:lnTo>
                    <a:pt x="2750" y="230976"/>
                  </a:lnTo>
                  <a:lnTo>
                    <a:pt x="5773" y="231558"/>
                  </a:lnTo>
                  <a:lnTo>
                    <a:pt x="19435" y="229006"/>
                  </a:lnTo>
                  <a:lnTo>
                    <a:pt x="28374" y="225660"/>
                  </a:lnTo>
                  <a:lnTo>
                    <a:pt x="44711" y="213069"/>
                  </a:lnTo>
                  <a:lnTo>
                    <a:pt x="51131" y="198116"/>
                  </a:lnTo>
                  <a:lnTo>
                    <a:pt x="53279" y="181828"/>
                  </a:lnTo>
                  <a:lnTo>
                    <a:pt x="51882" y="169886"/>
                  </a:lnTo>
                  <a:lnTo>
                    <a:pt x="48405" y="166842"/>
                  </a:lnTo>
                  <a:lnTo>
                    <a:pt x="37016" y="165341"/>
                  </a:lnTo>
                  <a:lnTo>
                    <a:pt x="30029" y="170868"/>
                  </a:lnTo>
                  <a:lnTo>
                    <a:pt x="14737" y="192061"/>
                  </a:lnTo>
                  <a:lnTo>
                    <a:pt x="7941" y="212768"/>
                  </a:lnTo>
                  <a:lnTo>
                    <a:pt x="8081" y="240293"/>
                  </a:lnTo>
                  <a:lnTo>
                    <a:pt x="9327" y="249058"/>
                  </a:lnTo>
                  <a:lnTo>
                    <a:pt x="18236" y="264441"/>
                  </a:lnTo>
                  <a:lnTo>
                    <a:pt x="40210" y="284822"/>
                  </a:lnTo>
                  <a:lnTo>
                    <a:pt x="45562" y="286505"/>
                  </a:lnTo>
                  <a:lnTo>
                    <a:pt x="57155" y="286494"/>
                  </a:lnTo>
                  <a:lnTo>
                    <a:pt x="82322" y="269036"/>
                  </a:lnTo>
                  <a:lnTo>
                    <a:pt x="113705" y="223641"/>
                  </a:lnTo>
                  <a:lnTo>
                    <a:pt x="132360" y="188704"/>
                  </a:lnTo>
                  <a:lnTo>
                    <a:pt x="154292" y="145895"/>
                  </a:lnTo>
                  <a:lnTo>
                    <a:pt x="176034" y="102174"/>
                  </a:lnTo>
                  <a:lnTo>
                    <a:pt x="192753" y="66280"/>
                  </a:lnTo>
                  <a:lnTo>
                    <a:pt x="207322" y="25048"/>
                  </a:lnTo>
                  <a:lnTo>
                    <a:pt x="212738" y="3972"/>
                  </a:lnTo>
                  <a:lnTo>
                    <a:pt x="212792" y="1199"/>
                  </a:lnTo>
                  <a:lnTo>
                    <a:pt x="212124" y="57"/>
                  </a:lnTo>
                  <a:lnTo>
                    <a:pt x="210972" y="0"/>
                  </a:lnTo>
                  <a:lnTo>
                    <a:pt x="198300" y="40085"/>
                  </a:lnTo>
                  <a:lnTo>
                    <a:pt x="188537" y="70670"/>
                  </a:lnTo>
                  <a:lnTo>
                    <a:pt x="179495" y="107782"/>
                  </a:lnTo>
                  <a:lnTo>
                    <a:pt x="174535" y="145913"/>
                  </a:lnTo>
                  <a:lnTo>
                    <a:pt x="171625" y="182616"/>
                  </a:lnTo>
                  <a:lnTo>
                    <a:pt x="167432" y="228929"/>
                  </a:lnTo>
                  <a:lnTo>
                    <a:pt x="170015" y="273327"/>
                  </a:lnTo>
                  <a:lnTo>
                    <a:pt x="171611" y="278136"/>
                  </a:lnTo>
                  <a:lnTo>
                    <a:pt x="177147" y="285361"/>
                  </a:lnTo>
                  <a:lnTo>
                    <a:pt x="182009" y="286159"/>
                  </a:lnTo>
                  <a:lnTo>
                    <a:pt x="194940" y="283283"/>
                  </a:lnTo>
                  <a:lnTo>
                    <a:pt x="214713" y="270359"/>
                  </a:lnTo>
                  <a:lnTo>
                    <a:pt x="240418" y="23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762"/>
            <p:cNvSpPr/>
            <p:nvPr>
              <p:custDataLst>
                <p:tags r:id="rId96"/>
              </p:custDataLst>
            </p:nvPr>
          </p:nvSpPr>
          <p:spPr>
            <a:xfrm>
              <a:off x="7601157" y="1670050"/>
              <a:ext cx="63294" cy="318361"/>
            </a:xfrm>
            <a:custGeom>
              <a:avLst/>
              <a:gdLst/>
              <a:ahLst/>
              <a:cxnLst/>
              <a:rect l="0" t="0" r="0" b="0"/>
              <a:pathLst>
                <a:path w="63294" h="318361">
                  <a:moveTo>
                    <a:pt x="50593" y="0"/>
                  </a:moveTo>
                  <a:lnTo>
                    <a:pt x="50593" y="0"/>
                  </a:lnTo>
                  <a:lnTo>
                    <a:pt x="38384" y="34531"/>
                  </a:lnTo>
                  <a:lnTo>
                    <a:pt x="26827" y="80787"/>
                  </a:lnTo>
                  <a:lnTo>
                    <a:pt x="20510" y="118220"/>
                  </a:lnTo>
                  <a:lnTo>
                    <a:pt x="13939" y="158376"/>
                  </a:lnTo>
                  <a:lnTo>
                    <a:pt x="3963" y="199741"/>
                  </a:lnTo>
                  <a:lnTo>
                    <a:pt x="0" y="237881"/>
                  </a:lnTo>
                  <a:lnTo>
                    <a:pt x="1295" y="272236"/>
                  </a:lnTo>
                  <a:lnTo>
                    <a:pt x="6576" y="301616"/>
                  </a:lnTo>
                  <a:lnTo>
                    <a:pt x="10664" y="310438"/>
                  </a:lnTo>
                  <a:lnTo>
                    <a:pt x="15507" y="315614"/>
                  </a:lnTo>
                  <a:lnTo>
                    <a:pt x="20852" y="318360"/>
                  </a:lnTo>
                  <a:lnTo>
                    <a:pt x="27238" y="318073"/>
                  </a:lnTo>
                  <a:lnTo>
                    <a:pt x="41859" y="312110"/>
                  </a:lnTo>
                  <a:lnTo>
                    <a:pt x="52120" y="302405"/>
                  </a:lnTo>
                  <a:lnTo>
                    <a:pt x="58327" y="291036"/>
                  </a:lnTo>
                  <a:lnTo>
                    <a:pt x="6329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763"/>
            <p:cNvSpPr/>
            <p:nvPr>
              <p:custDataLst>
                <p:tags r:id="rId97"/>
              </p:custDataLst>
            </p:nvPr>
          </p:nvSpPr>
          <p:spPr>
            <a:xfrm>
              <a:off x="7579418" y="1854200"/>
              <a:ext cx="97733" cy="31751"/>
            </a:xfrm>
            <a:custGeom>
              <a:avLst/>
              <a:gdLst/>
              <a:ahLst/>
              <a:cxnLst/>
              <a:rect l="0" t="0" r="0" b="0"/>
              <a:pathLst>
                <a:path w="9773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3249" y="26724"/>
                  </a:lnTo>
                  <a:lnTo>
                    <a:pt x="0" y="25988"/>
                  </a:lnTo>
                  <a:lnTo>
                    <a:pt x="122" y="25792"/>
                  </a:lnTo>
                  <a:lnTo>
                    <a:pt x="46535" y="16585"/>
                  </a:lnTo>
                  <a:lnTo>
                    <a:pt x="97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764"/>
            <p:cNvSpPr/>
            <p:nvPr>
              <p:custDataLst>
                <p:tags r:id="rId98"/>
              </p:custDataLst>
            </p:nvPr>
          </p:nvSpPr>
          <p:spPr>
            <a:xfrm>
              <a:off x="7226217" y="1779144"/>
              <a:ext cx="72373" cy="246192"/>
            </a:xfrm>
            <a:custGeom>
              <a:avLst/>
              <a:gdLst/>
              <a:ahLst/>
              <a:cxnLst/>
              <a:rect l="0" t="0" r="0" b="0"/>
              <a:pathLst>
                <a:path w="72373" h="246192">
                  <a:moveTo>
                    <a:pt x="12783" y="11556"/>
                  </a:moveTo>
                  <a:lnTo>
                    <a:pt x="12783" y="11556"/>
                  </a:lnTo>
                  <a:lnTo>
                    <a:pt x="12783" y="0"/>
                  </a:lnTo>
                  <a:lnTo>
                    <a:pt x="9412" y="44423"/>
                  </a:lnTo>
                  <a:lnTo>
                    <a:pt x="7316" y="91850"/>
                  </a:lnTo>
                  <a:lnTo>
                    <a:pt x="6825" y="127675"/>
                  </a:lnTo>
                  <a:lnTo>
                    <a:pt x="5902" y="163354"/>
                  </a:lnTo>
                  <a:lnTo>
                    <a:pt x="2121" y="208384"/>
                  </a:lnTo>
                  <a:lnTo>
                    <a:pt x="262" y="245128"/>
                  </a:lnTo>
                  <a:lnTo>
                    <a:pt x="3477" y="215489"/>
                  </a:lnTo>
                  <a:lnTo>
                    <a:pt x="19042" y="177971"/>
                  </a:lnTo>
                  <a:lnTo>
                    <a:pt x="41528" y="145687"/>
                  </a:lnTo>
                  <a:lnTo>
                    <a:pt x="54015" y="134670"/>
                  </a:lnTo>
                  <a:lnTo>
                    <a:pt x="59321" y="131732"/>
                  </a:lnTo>
                  <a:lnTo>
                    <a:pt x="62858" y="131184"/>
                  </a:lnTo>
                  <a:lnTo>
                    <a:pt x="65217" y="132231"/>
                  </a:lnTo>
                  <a:lnTo>
                    <a:pt x="66789" y="134339"/>
                  </a:lnTo>
                  <a:lnTo>
                    <a:pt x="72372" y="154161"/>
                  </a:lnTo>
                  <a:lnTo>
                    <a:pt x="65011" y="192490"/>
                  </a:lnTo>
                  <a:lnTo>
                    <a:pt x="52795" y="222740"/>
                  </a:lnTo>
                  <a:lnTo>
                    <a:pt x="38798" y="236179"/>
                  </a:lnTo>
                  <a:lnTo>
                    <a:pt x="22934" y="244738"/>
                  </a:lnTo>
                  <a:lnTo>
                    <a:pt x="11180" y="246191"/>
                  </a:lnTo>
                  <a:lnTo>
                    <a:pt x="6776" y="244179"/>
                  </a:lnTo>
                  <a:lnTo>
                    <a:pt x="0" y="236299"/>
                  </a:lnTo>
                  <a:lnTo>
                    <a:pt x="28" y="230529"/>
                  </a:lnTo>
                  <a:lnTo>
                    <a:pt x="12783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869"/>
          <p:cNvGrpSpPr/>
          <p:nvPr/>
        </p:nvGrpSpPr>
        <p:grpSpPr>
          <a:xfrm>
            <a:off x="5638765" y="1733896"/>
            <a:ext cx="1111286" cy="542135"/>
            <a:chOff x="5638765" y="1733896"/>
            <a:chExt cx="1111286" cy="542135"/>
          </a:xfrm>
        </p:grpSpPr>
        <p:sp>
          <p:nvSpPr>
            <p:cNvPr id="450" name="SMARTInkShape-4765"/>
            <p:cNvSpPr/>
            <p:nvPr>
              <p:custDataLst>
                <p:tags r:id="rId86"/>
              </p:custDataLst>
            </p:nvPr>
          </p:nvSpPr>
          <p:spPr>
            <a:xfrm>
              <a:off x="6642632" y="1886430"/>
              <a:ext cx="107419" cy="140761"/>
            </a:xfrm>
            <a:custGeom>
              <a:avLst/>
              <a:gdLst/>
              <a:ahLst/>
              <a:cxnLst/>
              <a:rect l="0" t="0" r="0" b="0"/>
              <a:pathLst>
                <a:path w="107419" h="140761">
                  <a:moveTo>
                    <a:pt x="18518" y="88420"/>
                  </a:moveTo>
                  <a:lnTo>
                    <a:pt x="18518" y="88420"/>
                  </a:lnTo>
                  <a:lnTo>
                    <a:pt x="13050" y="88420"/>
                  </a:lnTo>
                  <a:lnTo>
                    <a:pt x="36984" y="81939"/>
                  </a:lnTo>
                  <a:lnTo>
                    <a:pt x="53066" y="72840"/>
                  </a:lnTo>
                  <a:lnTo>
                    <a:pt x="63976" y="59858"/>
                  </a:lnTo>
                  <a:lnTo>
                    <a:pt x="76729" y="25158"/>
                  </a:lnTo>
                  <a:lnTo>
                    <a:pt x="75904" y="10679"/>
                  </a:lnTo>
                  <a:lnTo>
                    <a:pt x="73707" y="4843"/>
                  </a:lnTo>
                  <a:lnTo>
                    <a:pt x="69423" y="1657"/>
                  </a:lnTo>
                  <a:lnTo>
                    <a:pt x="57134" y="0"/>
                  </a:lnTo>
                  <a:lnTo>
                    <a:pt x="42266" y="9141"/>
                  </a:lnTo>
                  <a:lnTo>
                    <a:pt x="13096" y="43754"/>
                  </a:lnTo>
                  <a:lnTo>
                    <a:pt x="135" y="74166"/>
                  </a:lnTo>
                  <a:lnTo>
                    <a:pt x="0" y="95020"/>
                  </a:lnTo>
                  <a:lnTo>
                    <a:pt x="5348" y="113931"/>
                  </a:lnTo>
                  <a:lnTo>
                    <a:pt x="14781" y="127040"/>
                  </a:lnTo>
                  <a:lnTo>
                    <a:pt x="27910" y="135688"/>
                  </a:lnTo>
                  <a:lnTo>
                    <a:pt x="35363" y="138982"/>
                  </a:lnTo>
                  <a:lnTo>
                    <a:pt x="51169" y="140760"/>
                  </a:lnTo>
                  <a:lnTo>
                    <a:pt x="68307" y="137788"/>
                  </a:lnTo>
                  <a:lnTo>
                    <a:pt x="107418" y="120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766"/>
            <p:cNvSpPr/>
            <p:nvPr>
              <p:custDataLst>
                <p:tags r:id="rId87"/>
              </p:custDataLst>
            </p:nvPr>
          </p:nvSpPr>
          <p:spPr>
            <a:xfrm>
              <a:off x="6461074" y="1744585"/>
              <a:ext cx="123877" cy="305410"/>
            </a:xfrm>
            <a:custGeom>
              <a:avLst/>
              <a:gdLst/>
              <a:ahLst/>
              <a:cxnLst/>
              <a:rect l="0" t="0" r="0" b="0"/>
              <a:pathLst>
                <a:path w="123877" h="305410">
                  <a:moveTo>
                    <a:pt x="98476" y="230265"/>
                  </a:moveTo>
                  <a:lnTo>
                    <a:pt x="98476" y="230265"/>
                  </a:lnTo>
                  <a:lnTo>
                    <a:pt x="89687" y="216450"/>
                  </a:lnTo>
                  <a:lnTo>
                    <a:pt x="64446" y="184495"/>
                  </a:lnTo>
                  <a:lnTo>
                    <a:pt x="58856" y="182113"/>
                  </a:lnTo>
                  <a:lnTo>
                    <a:pt x="53013" y="181936"/>
                  </a:lnTo>
                  <a:lnTo>
                    <a:pt x="40171" y="186208"/>
                  </a:lnTo>
                  <a:lnTo>
                    <a:pt x="25056" y="195162"/>
                  </a:lnTo>
                  <a:lnTo>
                    <a:pt x="12692" y="209960"/>
                  </a:lnTo>
                  <a:lnTo>
                    <a:pt x="3905" y="229002"/>
                  </a:lnTo>
                  <a:lnTo>
                    <a:pt x="0" y="251576"/>
                  </a:lnTo>
                  <a:lnTo>
                    <a:pt x="2027" y="270075"/>
                  </a:lnTo>
                  <a:lnTo>
                    <a:pt x="8337" y="285353"/>
                  </a:lnTo>
                  <a:lnTo>
                    <a:pt x="18198" y="299198"/>
                  </a:lnTo>
                  <a:lnTo>
                    <a:pt x="23791" y="303032"/>
                  </a:lnTo>
                  <a:lnTo>
                    <a:pt x="35648" y="305409"/>
                  </a:lnTo>
                  <a:lnTo>
                    <a:pt x="49856" y="298470"/>
                  </a:lnTo>
                  <a:lnTo>
                    <a:pt x="57596" y="292668"/>
                  </a:lnTo>
                  <a:lnTo>
                    <a:pt x="75231" y="264277"/>
                  </a:lnTo>
                  <a:lnTo>
                    <a:pt x="86733" y="233622"/>
                  </a:lnTo>
                  <a:lnTo>
                    <a:pt x="97491" y="192246"/>
                  </a:lnTo>
                  <a:lnTo>
                    <a:pt x="101346" y="165408"/>
                  </a:lnTo>
                  <a:lnTo>
                    <a:pt x="104623" y="136227"/>
                  </a:lnTo>
                  <a:lnTo>
                    <a:pt x="107513" y="109717"/>
                  </a:lnTo>
                  <a:lnTo>
                    <a:pt x="110145" y="84989"/>
                  </a:lnTo>
                  <a:lnTo>
                    <a:pt x="113539" y="42931"/>
                  </a:lnTo>
                  <a:lnTo>
                    <a:pt x="111485" y="6915"/>
                  </a:lnTo>
                  <a:lnTo>
                    <a:pt x="109971" y="2343"/>
                  </a:lnTo>
                  <a:lnTo>
                    <a:pt x="108255" y="0"/>
                  </a:lnTo>
                  <a:lnTo>
                    <a:pt x="105701" y="1261"/>
                  </a:lnTo>
                  <a:lnTo>
                    <a:pt x="99100" y="10187"/>
                  </a:lnTo>
                  <a:lnTo>
                    <a:pt x="90821" y="51305"/>
                  </a:lnTo>
                  <a:lnTo>
                    <a:pt x="88018" y="90285"/>
                  </a:lnTo>
                  <a:lnTo>
                    <a:pt x="87478" y="132068"/>
                  </a:lnTo>
                  <a:lnTo>
                    <a:pt x="89590" y="171805"/>
                  </a:lnTo>
                  <a:lnTo>
                    <a:pt x="96644" y="204988"/>
                  </a:lnTo>
                  <a:lnTo>
                    <a:pt x="108751" y="243707"/>
                  </a:lnTo>
                  <a:lnTo>
                    <a:pt x="116807" y="265527"/>
                  </a:lnTo>
                  <a:lnTo>
                    <a:pt x="123876" y="27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767"/>
            <p:cNvSpPr/>
            <p:nvPr>
              <p:custDataLst>
                <p:tags r:id="rId88"/>
              </p:custDataLst>
            </p:nvPr>
          </p:nvSpPr>
          <p:spPr>
            <a:xfrm>
              <a:off x="6246107" y="1910066"/>
              <a:ext cx="135644" cy="143907"/>
            </a:xfrm>
            <a:custGeom>
              <a:avLst/>
              <a:gdLst/>
              <a:ahLst/>
              <a:cxnLst/>
              <a:rect l="0" t="0" r="0" b="0"/>
              <a:pathLst>
                <a:path w="135644" h="143907">
                  <a:moveTo>
                    <a:pt x="78493" y="64784"/>
                  </a:moveTo>
                  <a:lnTo>
                    <a:pt x="78493" y="64784"/>
                  </a:lnTo>
                  <a:lnTo>
                    <a:pt x="82857" y="54645"/>
                  </a:lnTo>
                  <a:lnTo>
                    <a:pt x="84766" y="22385"/>
                  </a:lnTo>
                  <a:lnTo>
                    <a:pt x="81449" y="9731"/>
                  </a:lnTo>
                  <a:lnTo>
                    <a:pt x="76044" y="3157"/>
                  </a:lnTo>
                  <a:lnTo>
                    <a:pt x="72625" y="416"/>
                  </a:lnTo>
                  <a:lnTo>
                    <a:pt x="67527" y="0"/>
                  </a:lnTo>
                  <a:lnTo>
                    <a:pt x="54335" y="3300"/>
                  </a:lnTo>
                  <a:lnTo>
                    <a:pt x="31040" y="23205"/>
                  </a:lnTo>
                  <a:lnTo>
                    <a:pt x="9634" y="51445"/>
                  </a:lnTo>
                  <a:lnTo>
                    <a:pt x="2028" y="73672"/>
                  </a:lnTo>
                  <a:lnTo>
                    <a:pt x="0" y="85526"/>
                  </a:lnTo>
                  <a:lnTo>
                    <a:pt x="3391" y="106223"/>
                  </a:lnTo>
                  <a:lnTo>
                    <a:pt x="11953" y="123418"/>
                  </a:lnTo>
                  <a:lnTo>
                    <a:pt x="22813" y="135764"/>
                  </a:lnTo>
                  <a:lnTo>
                    <a:pt x="36579" y="142192"/>
                  </a:lnTo>
                  <a:lnTo>
                    <a:pt x="44200" y="143906"/>
                  </a:lnTo>
                  <a:lnTo>
                    <a:pt x="51398" y="142226"/>
                  </a:lnTo>
                  <a:lnTo>
                    <a:pt x="65039" y="132834"/>
                  </a:lnTo>
                  <a:lnTo>
                    <a:pt x="81249" y="104938"/>
                  </a:lnTo>
                  <a:lnTo>
                    <a:pt x="94987" y="66490"/>
                  </a:lnTo>
                  <a:lnTo>
                    <a:pt x="101253" y="40673"/>
                  </a:lnTo>
                  <a:lnTo>
                    <a:pt x="101428" y="36010"/>
                  </a:lnTo>
                  <a:lnTo>
                    <a:pt x="100838" y="32901"/>
                  </a:lnTo>
                  <a:lnTo>
                    <a:pt x="99740" y="30829"/>
                  </a:lnTo>
                  <a:lnTo>
                    <a:pt x="97597" y="32270"/>
                  </a:lnTo>
                  <a:lnTo>
                    <a:pt x="91452" y="41396"/>
                  </a:lnTo>
                  <a:lnTo>
                    <a:pt x="89662" y="54860"/>
                  </a:lnTo>
                  <a:lnTo>
                    <a:pt x="94262" y="86499"/>
                  </a:lnTo>
                  <a:lnTo>
                    <a:pt x="103313" y="111513"/>
                  </a:lnTo>
                  <a:lnTo>
                    <a:pt x="114688" y="124593"/>
                  </a:lnTo>
                  <a:lnTo>
                    <a:pt x="135643" y="14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768"/>
            <p:cNvSpPr/>
            <p:nvPr>
              <p:custDataLst>
                <p:tags r:id="rId89"/>
              </p:custDataLst>
            </p:nvPr>
          </p:nvSpPr>
          <p:spPr>
            <a:xfrm>
              <a:off x="6060593" y="1917700"/>
              <a:ext cx="130658" cy="145919"/>
            </a:xfrm>
            <a:custGeom>
              <a:avLst/>
              <a:gdLst/>
              <a:ahLst/>
              <a:cxnLst/>
              <a:rect l="0" t="0" r="0" b="0"/>
              <a:pathLst>
                <a:path w="130658" h="145919">
                  <a:moveTo>
                    <a:pt x="3657" y="12700"/>
                  </a:moveTo>
                  <a:lnTo>
                    <a:pt x="3657" y="12700"/>
                  </a:lnTo>
                  <a:lnTo>
                    <a:pt x="286" y="9329"/>
                  </a:lnTo>
                  <a:lnTo>
                    <a:pt x="0" y="7630"/>
                  </a:lnTo>
                  <a:lnTo>
                    <a:pt x="512" y="5792"/>
                  </a:lnTo>
                  <a:lnTo>
                    <a:pt x="1559" y="3862"/>
                  </a:lnTo>
                  <a:lnTo>
                    <a:pt x="2260" y="3280"/>
                  </a:lnTo>
                  <a:lnTo>
                    <a:pt x="2725" y="3598"/>
                  </a:lnTo>
                  <a:lnTo>
                    <a:pt x="3035" y="4515"/>
                  </a:lnTo>
                  <a:lnTo>
                    <a:pt x="33489" y="12931"/>
                  </a:lnTo>
                  <a:lnTo>
                    <a:pt x="57258" y="34092"/>
                  </a:lnTo>
                  <a:lnTo>
                    <a:pt x="68169" y="56545"/>
                  </a:lnTo>
                  <a:lnTo>
                    <a:pt x="76392" y="93189"/>
                  </a:lnTo>
                  <a:lnTo>
                    <a:pt x="79173" y="130434"/>
                  </a:lnTo>
                  <a:lnTo>
                    <a:pt x="77990" y="136345"/>
                  </a:lnTo>
                  <a:lnTo>
                    <a:pt x="72912" y="144794"/>
                  </a:lnTo>
                  <a:lnTo>
                    <a:pt x="69582" y="145918"/>
                  </a:lnTo>
                  <a:lnTo>
                    <a:pt x="65952" y="145256"/>
                  </a:lnTo>
                  <a:lnTo>
                    <a:pt x="62120" y="143404"/>
                  </a:lnTo>
                  <a:lnTo>
                    <a:pt x="55981" y="133820"/>
                  </a:lnTo>
                  <a:lnTo>
                    <a:pt x="53356" y="127314"/>
                  </a:lnTo>
                  <a:lnTo>
                    <a:pt x="53033" y="91188"/>
                  </a:lnTo>
                  <a:lnTo>
                    <a:pt x="67519" y="48107"/>
                  </a:lnTo>
                  <a:lnTo>
                    <a:pt x="89685" y="17546"/>
                  </a:lnTo>
                  <a:lnTo>
                    <a:pt x="105862" y="7798"/>
                  </a:lnTo>
                  <a:lnTo>
                    <a:pt x="130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769"/>
            <p:cNvSpPr/>
            <p:nvPr>
              <p:custDataLst>
                <p:tags r:id="rId90"/>
              </p:custDataLst>
            </p:nvPr>
          </p:nvSpPr>
          <p:spPr>
            <a:xfrm>
              <a:off x="5913644" y="1917722"/>
              <a:ext cx="148948" cy="358309"/>
            </a:xfrm>
            <a:custGeom>
              <a:avLst/>
              <a:gdLst/>
              <a:ahLst/>
              <a:cxnLst/>
              <a:rect l="0" t="0" r="0" b="0"/>
              <a:pathLst>
                <a:path w="148948" h="358309">
                  <a:moveTo>
                    <a:pt x="112506" y="31728"/>
                  </a:moveTo>
                  <a:lnTo>
                    <a:pt x="112506" y="31728"/>
                  </a:lnTo>
                  <a:lnTo>
                    <a:pt x="107436" y="25953"/>
                  </a:lnTo>
                  <a:lnTo>
                    <a:pt x="100969" y="16533"/>
                  </a:lnTo>
                  <a:lnTo>
                    <a:pt x="82469" y="1069"/>
                  </a:lnTo>
                  <a:lnTo>
                    <a:pt x="75549" y="0"/>
                  </a:lnTo>
                  <a:lnTo>
                    <a:pt x="56569" y="2575"/>
                  </a:lnTo>
                  <a:lnTo>
                    <a:pt x="39667" y="10304"/>
                  </a:lnTo>
                  <a:lnTo>
                    <a:pt x="32197" y="15329"/>
                  </a:lnTo>
                  <a:lnTo>
                    <a:pt x="14941" y="39255"/>
                  </a:lnTo>
                  <a:lnTo>
                    <a:pt x="2244" y="84015"/>
                  </a:lnTo>
                  <a:lnTo>
                    <a:pt x="0" y="108589"/>
                  </a:lnTo>
                  <a:lnTo>
                    <a:pt x="4648" y="129859"/>
                  </a:lnTo>
                  <a:lnTo>
                    <a:pt x="8851" y="139482"/>
                  </a:lnTo>
                  <a:lnTo>
                    <a:pt x="22927" y="155818"/>
                  </a:lnTo>
                  <a:lnTo>
                    <a:pt x="31620" y="163138"/>
                  </a:lnTo>
                  <a:lnTo>
                    <a:pt x="52567" y="169390"/>
                  </a:lnTo>
                  <a:lnTo>
                    <a:pt x="64079" y="170069"/>
                  </a:lnTo>
                  <a:lnTo>
                    <a:pt x="73871" y="167700"/>
                  </a:lnTo>
                  <a:lnTo>
                    <a:pt x="90397" y="157541"/>
                  </a:lnTo>
                  <a:lnTo>
                    <a:pt x="101032" y="139856"/>
                  </a:lnTo>
                  <a:lnTo>
                    <a:pt x="110987" y="104218"/>
                  </a:lnTo>
                  <a:lnTo>
                    <a:pt x="114643" y="68023"/>
                  </a:lnTo>
                  <a:lnTo>
                    <a:pt x="109557" y="37251"/>
                  </a:lnTo>
                  <a:lnTo>
                    <a:pt x="105786" y="30655"/>
                  </a:lnTo>
                  <a:lnTo>
                    <a:pt x="103793" y="28896"/>
                  </a:lnTo>
                  <a:lnTo>
                    <a:pt x="102464" y="28429"/>
                  </a:lnTo>
                  <a:lnTo>
                    <a:pt x="101578" y="28823"/>
                  </a:lnTo>
                  <a:lnTo>
                    <a:pt x="100987" y="29791"/>
                  </a:lnTo>
                  <a:lnTo>
                    <a:pt x="100155" y="41267"/>
                  </a:lnTo>
                  <a:lnTo>
                    <a:pt x="113667" y="85944"/>
                  </a:lnTo>
                  <a:lnTo>
                    <a:pt x="125551" y="125403"/>
                  </a:lnTo>
                  <a:lnTo>
                    <a:pt x="133826" y="157322"/>
                  </a:lnTo>
                  <a:lnTo>
                    <a:pt x="142207" y="192676"/>
                  </a:lnTo>
                  <a:lnTo>
                    <a:pt x="146871" y="227673"/>
                  </a:lnTo>
                  <a:lnTo>
                    <a:pt x="148947" y="261337"/>
                  </a:lnTo>
                  <a:lnTo>
                    <a:pt x="147997" y="305939"/>
                  </a:lnTo>
                  <a:lnTo>
                    <a:pt x="135957" y="336558"/>
                  </a:lnTo>
                  <a:lnTo>
                    <a:pt x="127397" y="349712"/>
                  </a:lnTo>
                  <a:lnTo>
                    <a:pt x="118889" y="356498"/>
                  </a:lnTo>
                  <a:lnTo>
                    <a:pt x="114644" y="358308"/>
                  </a:lnTo>
                  <a:lnTo>
                    <a:pt x="109698" y="358104"/>
                  </a:lnTo>
                  <a:lnTo>
                    <a:pt x="98558" y="354114"/>
                  </a:lnTo>
                  <a:lnTo>
                    <a:pt x="90314" y="343873"/>
                  </a:lnTo>
                  <a:lnTo>
                    <a:pt x="79273" y="310933"/>
                  </a:lnTo>
                  <a:lnTo>
                    <a:pt x="80756" y="260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770"/>
            <p:cNvSpPr/>
            <p:nvPr>
              <p:custDataLst>
                <p:tags r:id="rId91"/>
              </p:custDataLst>
            </p:nvPr>
          </p:nvSpPr>
          <p:spPr>
            <a:xfrm>
              <a:off x="5638765" y="1733896"/>
              <a:ext cx="158786" cy="381450"/>
            </a:xfrm>
            <a:custGeom>
              <a:avLst/>
              <a:gdLst/>
              <a:ahLst/>
              <a:cxnLst/>
              <a:rect l="0" t="0" r="0" b="0"/>
              <a:pathLst>
                <a:path w="158786" h="381450">
                  <a:moveTo>
                    <a:pt x="107985" y="18704"/>
                  </a:moveTo>
                  <a:lnTo>
                    <a:pt x="107985" y="18704"/>
                  </a:lnTo>
                  <a:lnTo>
                    <a:pt x="107985" y="15333"/>
                  </a:lnTo>
                  <a:lnTo>
                    <a:pt x="108690" y="14340"/>
                  </a:lnTo>
                  <a:lnTo>
                    <a:pt x="109867" y="13678"/>
                  </a:lnTo>
                  <a:lnTo>
                    <a:pt x="111356" y="13237"/>
                  </a:lnTo>
                  <a:lnTo>
                    <a:pt x="112349" y="12237"/>
                  </a:lnTo>
                  <a:lnTo>
                    <a:pt x="113452" y="9244"/>
                  </a:lnTo>
                  <a:lnTo>
                    <a:pt x="114073" y="3593"/>
                  </a:lnTo>
                  <a:lnTo>
                    <a:pt x="113455" y="2280"/>
                  </a:lnTo>
                  <a:lnTo>
                    <a:pt x="112337" y="1404"/>
                  </a:lnTo>
                  <a:lnTo>
                    <a:pt x="110886" y="821"/>
                  </a:lnTo>
                  <a:lnTo>
                    <a:pt x="98732" y="0"/>
                  </a:lnTo>
                  <a:lnTo>
                    <a:pt x="81725" y="3127"/>
                  </a:lnTo>
                  <a:lnTo>
                    <a:pt x="63280" y="15264"/>
                  </a:lnTo>
                  <a:lnTo>
                    <a:pt x="41038" y="39008"/>
                  </a:lnTo>
                  <a:lnTo>
                    <a:pt x="19945" y="81870"/>
                  </a:lnTo>
                  <a:lnTo>
                    <a:pt x="8648" y="122272"/>
                  </a:lnTo>
                  <a:lnTo>
                    <a:pt x="1041" y="168451"/>
                  </a:lnTo>
                  <a:lnTo>
                    <a:pt x="0" y="192619"/>
                  </a:lnTo>
                  <a:lnTo>
                    <a:pt x="2136" y="239933"/>
                  </a:lnTo>
                  <a:lnTo>
                    <a:pt x="10141" y="282128"/>
                  </a:lnTo>
                  <a:lnTo>
                    <a:pt x="22636" y="318285"/>
                  </a:lnTo>
                  <a:lnTo>
                    <a:pt x="29919" y="334841"/>
                  </a:lnTo>
                  <a:lnTo>
                    <a:pt x="51181" y="358882"/>
                  </a:lnTo>
                  <a:lnTo>
                    <a:pt x="76389" y="374505"/>
                  </a:lnTo>
                  <a:lnTo>
                    <a:pt x="101704" y="381449"/>
                  </a:lnTo>
                  <a:lnTo>
                    <a:pt x="125184" y="377009"/>
                  </a:lnTo>
                  <a:lnTo>
                    <a:pt x="158785" y="36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870"/>
          <p:cNvGrpSpPr/>
          <p:nvPr/>
        </p:nvGrpSpPr>
        <p:grpSpPr>
          <a:xfrm>
            <a:off x="5092700" y="1662998"/>
            <a:ext cx="330201" cy="463149"/>
            <a:chOff x="5092700" y="1662998"/>
            <a:chExt cx="330201" cy="463149"/>
          </a:xfrm>
        </p:grpSpPr>
        <p:sp>
          <p:nvSpPr>
            <p:cNvPr id="457" name="SMARTInkShape-4771"/>
            <p:cNvSpPr/>
            <p:nvPr>
              <p:custDataLst>
                <p:tags r:id="rId84"/>
              </p:custDataLst>
            </p:nvPr>
          </p:nvSpPr>
          <p:spPr>
            <a:xfrm>
              <a:off x="5264411" y="1911350"/>
              <a:ext cx="158490" cy="214797"/>
            </a:xfrm>
            <a:custGeom>
              <a:avLst/>
              <a:gdLst/>
              <a:ahLst/>
              <a:cxnLst/>
              <a:rect l="0" t="0" r="0" b="0"/>
              <a:pathLst>
                <a:path w="158490" h="214797">
                  <a:moveTo>
                    <a:pt x="6089" y="57150"/>
                  </a:moveTo>
                  <a:lnTo>
                    <a:pt x="6089" y="57150"/>
                  </a:lnTo>
                  <a:lnTo>
                    <a:pt x="2718" y="53779"/>
                  </a:lnTo>
                  <a:lnTo>
                    <a:pt x="1063" y="50242"/>
                  </a:lnTo>
                  <a:lnTo>
                    <a:pt x="0" y="42223"/>
                  </a:lnTo>
                  <a:lnTo>
                    <a:pt x="1325" y="40849"/>
                  </a:lnTo>
                  <a:lnTo>
                    <a:pt x="6558" y="39322"/>
                  </a:lnTo>
                  <a:lnTo>
                    <a:pt x="24181" y="38462"/>
                  </a:lnTo>
                  <a:lnTo>
                    <a:pt x="50646" y="48320"/>
                  </a:lnTo>
                  <a:lnTo>
                    <a:pt x="66815" y="66396"/>
                  </a:lnTo>
                  <a:lnTo>
                    <a:pt x="79645" y="92304"/>
                  </a:lnTo>
                  <a:lnTo>
                    <a:pt x="87699" y="124985"/>
                  </a:lnTo>
                  <a:lnTo>
                    <a:pt x="89458" y="172342"/>
                  </a:lnTo>
                  <a:lnTo>
                    <a:pt x="85240" y="193248"/>
                  </a:lnTo>
                  <a:lnTo>
                    <a:pt x="74405" y="214796"/>
                  </a:lnTo>
                  <a:lnTo>
                    <a:pt x="71389" y="214459"/>
                  </a:lnTo>
                  <a:lnTo>
                    <a:pt x="64273" y="206558"/>
                  </a:lnTo>
                  <a:lnTo>
                    <a:pt x="59077" y="169387"/>
                  </a:lnTo>
                  <a:lnTo>
                    <a:pt x="63506" y="126554"/>
                  </a:lnTo>
                  <a:lnTo>
                    <a:pt x="73941" y="79529"/>
                  </a:lnTo>
                  <a:lnTo>
                    <a:pt x="90338" y="42167"/>
                  </a:lnTo>
                  <a:lnTo>
                    <a:pt x="109385" y="18505"/>
                  </a:lnTo>
                  <a:lnTo>
                    <a:pt x="128198" y="5402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772"/>
            <p:cNvSpPr/>
            <p:nvPr>
              <p:custDataLst>
                <p:tags r:id="rId85"/>
              </p:custDataLst>
            </p:nvPr>
          </p:nvSpPr>
          <p:spPr>
            <a:xfrm>
              <a:off x="5092700" y="1662998"/>
              <a:ext cx="129225" cy="451562"/>
            </a:xfrm>
            <a:custGeom>
              <a:avLst/>
              <a:gdLst/>
              <a:ahLst/>
              <a:cxnLst/>
              <a:rect l="0" t="0" r="0" b="0"/>
              <a:pathLst>
                <a:path w="129225" h="451562">
                  <a:moveTo>
                    <a:pt x="25400" y="178502"/>
                  </a:moveTo>
                  <a:lnTo>
                    <a:pt x="25400" y="178502"/>
                  </a:lnTo>
                  <a:lnTo>
                    <a:pt x="20374" y="166568"/>
                  </a:lnTo>
                  <a:lnTo>
                    <a:pt x="19933" y="164196"/>
                  </a:lnTo>
                  <a:lnTo>
                    <a:pt x="18933" y="162615"/>
                  </a:lnTo>
                  <a:lnTo>
                    <a:pt x="17561" y="161560"/>
                  </a:lnTo>
                  <a:lnTo>
                    <a:pt x="13660" y="159868"/>
                  </a:lnTo>
                  <a:lnTo>
                    <a:pt x="14046" y="159730"/>
                  </a:lnTo>
                  <a:lnTo>
                    <a:pt x="16356" y="159575"/>
                  </a:lnTo>
                  <a:lnTo>
                    <a:pt x="17254" y="161651"/>
                  </a:lnTo>
                  <a:lnTo>
                    <a:pt x="18814" y="196091"/>
                  </a:lnTo>
                  <a:lnTo>
                    <a:pt x="18980" y="240863"/>
                  </a:lnTo>
                  <a:lnTo>
                    <a:pt x="20900" y="276068"/>
                  </a:lnTo>
                  <a:lnTo>
                    <a:pt x="23400" y="312881"/>
                  </a:lnTo>
                  <a:lnTo>
                    <a:pt x="24511" y="350409"/>
                  </a:lnTo>
                  <a:lnTo>
                    <a:pt x="26886" y="384492"/>
                  </a:lnTo>
                  <a:lnTo>
                    <a:pt x="30309" y="425803"/>
                  </a:lnTo>
                  <a:lnTo>
                    <a:pt x="31466" y="451561"/>
                  </a:lnTo>
                  <a:lnTo>
                    <a:pt x="31560" y="451558"/>
                  </a:lnTo>
                  <a:lnTo>
                    <a:pt x="31724" y="413975"/>
                  </a:lnTo>
                  <a:lnTo>
                    <a:pt x="29857" y="375114"/>
                  </a:lnTo>
                  <a:lnTo>
                    <a:pt x="28372" y="351910"/>
                  </a:lnTo>
                  <a:lnTo>
                    <a:pt x="27381" y="327269"/>
                  </a:lnTo>
                  <a:lnTo>
                    <a:pt x="26720" y="301669"/>
                  </a:lnTo>
                  <a:lnTo>
                    <a:pt x="26281" y="275430"/>
                  </a:lnTo>
                  <a:lnTo>
                    <a:pt x="25987" y="248059"/>
                  </a:lnTo>
                  <a:lnTo>
                    <a:pt x="25791" y="219935"/>
                  </a:lnTo>
                  <a:lnTo>
                    <a:pt x="25661" y="191307"/>
                  </a:lnTo>
                  <a:lnTo>
                    <a:pt x="26279" y="163755"/>
                  </a:lnTo>
                  <a:lnTo>
                    <a:pt x="27398" y="136921"/>
                  </a:lnTo>
                  <a:lnTo>
                    <a:pt x="28848" y="110565"/>
                  </a:lnTo>
                  <a:lnTo>
                    <a:pt x="36105" y="64347"/>
                  </a:lnTo>
                  <a:lnTo>
                    <a:pt x="45680" y="27577"/>
                  </a:lnTo>
                  <a:lnTo>
                    <a:pt x="54639" y="6532"/>
                  </a:lnTo>
                  <a:lnTo>
                    <a:pt x="60415" y="1766"/>
                  </a:lnTo>
                  <a:lnTo>
                    <a:pt x="67089" y="0"/>
                  </a:lnTo>
                  <a:lnTo>
                    <a:pt x="74357" y="234"/>
                  </a:lnTo>
                  <a:lnTo>
                    <a:pt x="89963" y="11783"/>
                  </a:lnTo>
                  <a:lnTo>
                    <a:pt x="105601" y="33143"/>
                  </a:lnTo>
                  <a:lnTo>
                    <a:pt x="119605" y="63804"/>
                  </a:lnTo>
                  <a:lnTo>
                    <a:pt x="127241" y="98597"/>
                  </a:lnTo>
                  <a:lnTo>
                    <a:pt x="129224" y="133817"/>
                  </a:lnTo>
                  <a:lnTo>
                    <a:pt x="120996" y="180000"/>
                  </a:lnTo>
                  <a:lnTo>
                    <a:pt x="108574" y="205038"/>
                  </a:lnTo>
                  <a:lnTo>
                    <a:pt x="88001" y="224162"/>
                  </a:lnTo>
                  <a:lnTo>
                    <a:pt x="63100" y="237601"/>
                  </a:lnTo>
                  <a:lnTo>
                    <a:pt x="37922" y="243574"/>
                  </a:lnTo>
                  <a:lnTo>
                    <a:pt x="20146" y="242465"/>
                  </a:lnTo>
                  <a:lnTo>
                    <a:pt x="0" y="23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" name="SMARTInkShape-4773"/>
          <p:cNvSpPr/>
          <p:nvPr>
            <p:custDataLst>
              <p:tags r:id="rId7"/>
            </p:custDataLst>
          </p:nvPr>
        </p:nvSpPr>
        <p:spPr>
          <a:xfrm>
            <a:off x="4023704" y="1993900"/>
            <a:ext cx="27597" cy="8023"/>
          </a:xfrm>
          <a:custGeom>
            <a:avLst/>
            <a:gdLst/>
            <a:ahLst/>
            <a:cxnLst/>
            <a:rect l="0" t="0" r="0" b="0"/>
            <a:pathLst>
              <a:path w="27597" h="8023">
                <a:moveTo>
                  <a:pt x="21246" y="0"/>
                </a:moveTo>
                <a:lnTo>
                  <a:pt x="21246" y="0"/>
                </a:lnTo>
                <a:lnTo>
                  <a:pt x="1020" y="6742"/>
                </a:lnTo>
                <a:lnTo>
                  <a:pt x="0" y="8022"/>
                </a:lnTo>
                <a:lnTo>
                  <a:pt x="27596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6" name="SMARTInkShape-Group872"/>
          <p:cNvGrpSpPr/>
          <p:nvPr/>
        </p:nvGrpSpPr>
        <p:grpSpPr>
          <a:xfrm>
            <a:off x="2916415" y="1671717"/>
            <a:ext cx="847982" cy="436484"/>
            <a:chOff x="2916415" y="1671717"/>
            <a:chExt cx="847982" cy="436484"/>
          </a:xfrm>
        </p:grpSpPr>
        <p:sp>
          <p:nvSpPr>
            <p:cNvPr id="461" name="SMARTInkShape-4774"/>
            <p:cNvSpPr/>
            <p:nvPr>
              <p:custDataLst>
                <p:tags r:id="rId79"/>
              </p:custDataLst>
            </p:nvPr>
          </p:nvSpPr>
          <p:spPr>
            <a:xfrm>
              <a:off x="3632200" y="1671717"/>
              <a:ext cx="132197" cy="404734"/>
            </a:xfrm>
            <a:custGeom>
              <a:avLst/>
              <a:gdLst/>
              <a:ahLst/>
              <a:cxnLst/>
              <a:rect l="0" t="0" r="0" b="0"/>
              <a:pathLst>
                <a:path w="132197" h="404734">
                  <a:moveTo>
                    <a:pt x="0" y="23733"/>
                  </a:moveTo>
                  <a:lnTo>
                    <a:pt x="0" y="23733"/>
                  </a:lnTo>
                  <a:lnTo>
                    <a:pt x="3371" y="13620"/>
                  </a:lnTo>
                  <a:lnTo>
                    <a:pt x="8789" y="6773"/>
                  </a:lnTo>
                  <a:lnTo>
                    <a:pt x="15901" y="2084"/>
                  </a:lnTo>
                  <a:lnTo>
                    <a:pt x="23765" y="0"/>
                  </a:lnTo>
                  <a:lnTo>
                    <a:pt x="27837" y="856"/>
                  </a:lnTo>
                  <a:lnTo>
                    <a:pt x="55467" y="19527"/>
                  </a:lnTo>
                  <a:lnTo>
                    <a:pt x="72330" y="40439"/>
                  </a:lnTo>
                  <a:lnTo>
                    <a:pt x="78008" y="56323"/>
                  </a:lnTo>
                  <a:lnTo>
                    <a:pt x="79826" y="72790"/>
                  </a:lnTo>
                  <a:lnTo>
                    <a:pt x="78282" y="89516"/>
                  </a:lnTo>
                  <a:lnTo>
                    <a:pt x="66704" y="114799"/>
                  </a:lnTo>
                  <a:lnTo>
                    <a:pt x="49867" y="133422"/>
                  </a:lnTo>
                  <a:lnTo>
                    <a:pt x="47356" y="139192"/>
                  </a:lnTo>
                  <a:lnTo>
                    <a:pt x="47093" y="145156"/>
                  </a:lnTo>
                  <a:lnTo>
                    <a:pt x="56810" y="173306"/>
                  </a:lnTo>
                  <a:lnTo>
                    <a:pt x="86821" y="211819"/>
                  </a:lnTo>
                  <a:lnTo>
                    <a:pt x="111489" y="247149"/>
                  </a:lnTo>
                  <a:lnTo>
                    <a:pt x="129695" y="283723"/>
                  </a:lnTo>
                  <a:lnTo>
                    <a:pt x="132196" y="306266"/>
                  </a:lnTo>
                  <a:lnTo>
                    <a:pt x="122895" y="338790"/>
                  </a:lnTo>
                  <a:lnTo>
                    <a:pt x="104950" y="358256"/>
                  </a:lnTo>
                  <a:lnTo>
                    <a:pt x="59928" y="390378"/>
                  </a:lnTo>
                  <a:lnTo>
                    <a:pt x="38100" y="40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775"/>
            <p:cNvSpPr/>
            <p:nvPr>
              <p:custDataLst>
                <p:tags r:id="rId80"/>
              </p:custDataLst>
            </p:nvPr>
          </p:nvSpPr>
          <p:spPr>
            <a:xfrm>
              <a:off x="3396479" y="1748170"/>
              <a:ext cx="127772" cy="237554"/>
            </a:xfrm>
            <a:custGeom>
              <a:avLst/>
              <a:gdLst/>
              <a:ahLst/>
              <a:cxnLst/>
              <a:rect l="0" t="0" r="0" b="0"/>
              <a:pathLst>
                <a:path w="127772" h="237554">
                  <a:moveTo>
                    <a:pt x="108721" y="23480"/>
                  </a:moveTo>
                  <a:lnTo>
                    <a:pt x="108721" y="23480"/>
                  </a:lnTo>
                  <a:lnTo>
                    <a:pt x="108721" y="16738"/>
                  </a:lnTo>
                  <a:lnTo>
                    <a:pt x="108015" y="14752"/>
                  </a:lnTo>
                  <a:lnTo>
                    <a:pt x="106839" y="13428"/>
                  </a:lnTo>
                  <a:lnTo>
                    <a:pt x="82859" y="0"/>
                  </a:lnTo>
                  <a:lnTo>
                    <a:pt x="72062" y="4578"/>
                  </a:lnTo>
                  <a:lnTo>
                    <a:pt x="57150" y="16490"/>
                  </a:lnTo>
                  <a:lnTo>
                    <a:pt x="29627" y="53081"/>
                  </a:lnTo>
                  <a:lnTo>
                    <a:pt x="11949" y="88377"/>
                  </a:lnTo>
                  <a:lnTo>
                    <a:pt x="2211" y="125701"/>
                  </a:lnTo>
                  <a:lnTo>
                    <a:pt x="0" y="161339"/>
                  </a:lnTo>
                  <a:lnTo>
                    <a:pt x="6073" y="191290"/>
                  </a:lnTo>
                  <a:lnTo>
                    <a:pt x="21472" y="213067"/>
                  </a:lnTo>
                  <a:lnTo>
                    <a:pt x="42427" y="228391"/>
                  </a:lnTo>
                  <a:lnTo>
                    <a:pt x="65852" y="237553"/>
                  </a:lnTo>
                  <a:lnTo>
                    <a:pt x="90373" y="234570"/>
                  </a:lnTo>
                  <a:lnTo>
                    <a:pt x="127771" y="22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776"/>
            <p:cNvSpPr/>
            <p:nvPr>
              <p:custDataLst>
                <p:tags r:id="rId81"/>
              </p:custDataLst>
            </p:nvPr>
          </p:nvSpPr>
          <p:spPr>
            <a:xfrm>
              <a:off x="3073400" y="203835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95250" y="0"/>
                  </a:moveTo>
                  <a:lnTo>
                    <a:pt x="95250" y="0"/>
                  </a:lnTo>
                  <a:lnTo>
                    <a:pt x="56949" y="22604"/>
                  </a:lnTo>
                  <a:lnTo>
                    <a:pt x="24635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777"/>
            <p:cNvSpPr/>
            <p:nvPr>
              <p:custDataLst>
                <p:tags r:id="rId82"/>
              </p:custDataLst>
            </p:nvPr>
          </p:nvSpPr>
          <p:spPr>
            <a:xfrm>
              <a:off x="2916415" y="1732953"/>
              <a:ext cx="171308" cy="273648"/>
            </a:xfrm>
            <a:custGeom>
              <a:avLst/>
              <a:gdLst/>
              <a:ahLst/>
              <a:cxnLst/>
              <a:rect l="0" t="0" r="0" b="0"/>
              <a:pathLst>
                <a:path w="171308" h="273648">
                  <a:moveTo>
                    <a:pt x="10935" y="64097"/>
                  </a:moveTo>
                  <a:lnTo>
                    <a:pt x="10935" y="64097"/>
                  </a:lnTo>
                  <a:lnTo>
                    <a:pt x="2207" y="49594"/>
                  </a:lnTo>
                  <a:lnTo>
                    <a:pt x="0" y="40953"/>
                  </a:lnTo>
                  <a:lnTo>
                    <a:pt x="2234" y="35968"/>
                  </a:lnTo>
                  <a:lnTo>
                    <a:pt x="12242" y="24784"/>
                  </a:lnTo>
                  <a:lnTo>
                    <a:pt x="40485" y="9959"/>
                  </a:lnTo>
                  <a:lnTo>
                    <a:pt x="75665" y="0"/>
                  </a:lnTo>
                  <a:lnTo>
                    <a:pt x="85838" y="199"/>
                  </a:lnTo>
                  <a:lnTo>
                    <a:pt x="102786" y="6064"/>
                  </a:lnTo>
                  <a:lnTo>
                    <a:pt x="120857" y="17896"/>
                  </a:lnTo>
                  <a:lnTo>
                    <a:pt x="123727" y="23418"/>
                  </a:lnTo>
                  <a:lnTo>
                    <a:pt x="125035" y="37080"/>
                  </a:lnTo>
                  <a:lnTo>
                    <a:pt x="117620" y="52560"/>
                  </a:lnTo>
                  <a:lnTo>
                    <a:pt x="83310" y="96131"/>
                  </a:lnTo>
                  <a:lnTo>
                    <a:pt x="69460" y="109023"/>
                  </a:lnTo>
                  <a:lnTo>
                    <a:pt x="68297" y="110981"/>
                  </a:lnTo>
                  <a:lnTo>
                    <a:pt x="68225" y="112286"/>
                  </a:lnTo>
                  <a:lnTo>
                    <a:pt x="71910" y="115618"/>
                  </a:lnTo>
                  <a:lnTo>
                    <a:pt x="74868" y="117494"/>
                  </a:lnTo>
                  <a:lnTo>
                    <a:pt x="121450" y="122634"/>
                  </a:lnTo>
                  <a:lnTo>
                    <a:pt x="133295" y="124289"/>
                  </a:lnTo>
                  <a:lnTo>
                    <a:pt x="152101" y="133652"/>
                  </a:lnTo>
                  <a:lnTo>
                    <a:pt x="160079" y="140101"/>
                  </a:lnTo>
                  <a:lnTo>
                    <a:pt x="168943" y="156673"/>
                  </a:lnTo>
                  <a:lnTo>
                    <a:pt x="171307" y="166031"/>
                  </a:lnTo>
                  <a:lnTo>
                    <a:pt x="166407" y="185836"/>
                  </a:lnTo>
                  <a:lnTo>
                    <a:pt x="143638" y="227295"/>
                  </a:lnTo>
                  <a:lnTo>
                    <a:pt x="118301" y="252152"/>
                  </a:lnTo>
                  <a:lnTo>
                    <a:pt x="94049" y="268670"/>
                  </a:lnTo>
                  <a:lnTo>
                    <a:pt x="80785" y="273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778"/>
            <p:cNvSpPr/>
            <p:nvPr>
              <p:custDataLst>
                <p:tags r:id="rId83"/>
              </p:custDataLst>
            </p:nvPr>
          </p:nvSpPr>
          <p:spPr>
            <a:xfrm>
              <a:off x="2940933" y="1803400"/>
              <a:ext cx="11818" cy="196851"/>
            </a:xfrm>
            <a:custGeom>
              <a:avLst/>
              <a:gdLst/>
              <a:ahLst/>
              <a:cxnLst/>
              <a:rect l="0" t="0" r="0" b="0"/>
              <a:pathLst>
                <a:path w="11818" h="1968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4361" y="64709"/>
                  </a:lnTo>
                  <a:lnTo>
                    <a:pt x="9294" y="106818"/>
                  </a:lnTo>
                  <a:lnTo>
                    <a:pt x="11069" y="148459"/>
                  </a:lnTo>
                  <a:lnTo>
                    <a:pt x="1181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873"/>
          <p:cNvGrpSpPr/>
          <p:nvPr/>
        </p:nvGrpSpPr>
        <p:grpSpPr>
          <a:xfrm>
            <a:off x="2117540" y="1664945"/>
            <a:ext cx="549461" cy="437137"/>
            <a:chOff x="2117540" y="1664945"/>
            <a:chExt cx="549461" cy="437137"/>
          </a:xfrm>
        </p:grpSpPr>
        <p:sp>
          <p:nvSpPr>
            <p:cNvPr id="467" name="SMARTInkShape-4779"/>
            <p:cNvSpPr/>
            <p:nvPr>
              <p:custDataLst>
                <p:tags r:id="rId75"/>
              </p:custDataLst>
            </p:nvPr>
          </p:nvSpPr>
          <p:spPr>
            <a:xfrm>
              <a:off x="2641600" y="19748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14569" y="42632"/>
                  </a:lnTo>
                  <a:lnTo>
                    <a:pt x="6301" y="83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780"/>
            <p:cNvSpPr/>
            <p:nvPr>
              <p:custDataLst>
                <p:tags r:id="rId76"/>
              </p:custDataLst>
            </p:nvPr>
          </p:nvSpPr>
          <p:spPr>
            <a:xfrm>
              <a:off x="2431554" y="1885950"/>
              <a:ext cx="133847" cy="39921"/>
            </a:xfrm>
            <a:custGeom>
              <a:avLst/>
              <a:gdLst/>
              <a:ahLst/>
              <a:cxnLst/>
              <a:rect l="0" t="0" r="0" b="0"/>
              <a:pathLst>
                <a:path w="133847" h="39921">
                  <a:moveTo>
                    <a:pt x="13196" y="31750"/>
                  </a:moveTo>
                  <a:lnTo>
                    <a:pt x="13196" y="31750"/>
                  </a:lnTo>
                  <a:lnTo>
                    <a:pt x="810" y="39772"/>
                  </a:lnTo>
                  <a:lnTo>
                    <a:pt x="0" y="39920"/>
                  </a:lnTo>
                  <a:lnTo>
                    <a:pt x="165" y="39314"/>
                  </a:lnTo>
                  <a:lnTo>
                    <a:pt x="37490" y="27589"/>
                  </a:lnTo>
                  <a:lnTo>
                    <a:pt x="84600" y="13349"/>
                  </a:lnTo>
                  <a:lnTo>
                    <a:pt x="133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781"/>
            <p:cNvSpPr/>
            <p:nvPr>
              <p:custDataLst>
                <p:tags r:id="rId77"/>
              </p:custDataLst>
            </p:nvPr>
          </p:nvSpPr>
          <p:spPr>
            <a:xfrm>
              <a:off x="2420675" y="1717952"/>
              <a:ext cx="148668" cy="309039"/>
            </a:xfrm>
            <a:custGeom>
              <a:avLst/>
              <a:gdLst/>
              <a:ahLst/>
              <a:cxnLst/>
              <a:rect l="0" t="0" r="0" b="0"/>
              <a:pathLst>
                <a:path w="148668" h="309039">
                  <a:moveTo>
                    <a:pt x="43125" y="98148"/>
                  </a:moveTo>
                  <a:lnTo>
                    <a:pt x="43125" y="98148"/>
                  </a:lnTo>
                  <a:lnTo>
                    <a:pt x="39754" y="98148"/>
                  </a:lnTo>
                  <a:lnTo>
                    <a:pt x="36217" y="101911"/>
                  </a:lnTo>
                  <a:lnTo>
                    <a:pt x="34286" y="104890"/>
                  </a:lnTo>
                  <a:lnTo>
                    <a:pt x="29052" y="150245"/>
                  </a:lnTo>
                  <a:lnTo>
                    <a:pt x="21787" y="197545"/>
                  </a:lnTo>
                  <a:lnTo>
                    <a:pt x="15297" y="231930"/>
                  </a:lnTo>
                  <a:lnTo>
                    <a:pt x="7677" y="276233"/>
                  </a:lnTo>
                  <a:lnTo>
                    <a:pt x="0" y="308650"/>
                  </a:lnTo>
                  <a:lnTo>
                    <a:pt x="264" y="309038"/>
                  </a:lnTo>
                  <a:lnTo>
                    <a:pt x="2439" y="305707"/>
                  </a:lnTo>
                  <a:lnTo>
                    <a:pt x="10289" y="268264"/>
                  </a:lnTo>
                  <a:lnTo>
                    <a:pt x="17007" y="231846"/>
                  </a:lnTo>
                  <a:lnTo>
                    <a:pt x="22185" y="209152"/>
                  </a:lnTo>
                  <a:lnTo>
                    <a:pt x="28459" y="184145"/>
                  </a:lnTo>
                  <a:lnTo>
                    <a:pt x="35465" y="157596"/>
                  </a:lnTo>
                  <a:lnTo>
                    <a:pt x="42251" y="132136"/>
                  </a:lnTo>
                  <a:lnTo>
                    <a:pt x="48892" y="107401"/>
                  </a:lnTo>
                  <a:lnTo>
                    <a:pt x="61211" y="63455"/>
                  </a:lnTo>
                  <a:lnTo>
                    <a:pt x="74668" y="21703"/>
                  </a:lnTo>
                  <a:lnTo>
                    <a:pt x="79987" y="4315"/>
                  </a:lnTo>
                  <a:lnTo>
                    <a:pt x="81811" y="1726"/>
                  </a:lnTo>
                  <a:lnTo>
                    <a:pt x="83732" y="0"/>
                  </a:lnTo>
                  <a:lnTo>
                    <a:pt x="85719" y="1672"/>
                  </a:lnTo>
                  <a:lnTo>
                    <a:pt x="89807" y="11055"/>
                  </a:lnTo>
                  <a:lnTo>
                    <a:pt x="96076" y="49059"/>
                  </a:lnTo>
                  <a:lnTo>
                    <a:pt x="100290" y="84562"/>
                  </a:lnTo>
                  <a:lnTo>
                    <a:pt x="105926" y="123860"/>
                  </a:lnTo>
                  <a:lnTo>
                    <a:pt x="115487" y="164844"/>
                  </a:lnTo>
                  <a:lnTo>
                    <a:pt x="124910" y="202815"/>
                  </a:lnTo>
                  <a:lnTo>
                    <a:pt x="138148" y="248399"/>
                  </a:lnTo>
                  <a:lnTo>
                    <a:pt x="148521" y="278973"/>
                  </a:lnTo>
                  <a:lnTo>
                    <a:pt x="148667" y="281492"/>
                  </a:lnTo>
                  <a:lnTo>
                    <a:pt x="148059" y="282466"/>
                  </a:lnTo>
                  <a:lnTo>
                    <a:pt x="144725" y="28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782"/>
            <p:cNvSpPr/>
            <p:nvPr>
              <p:custDataLst>
                <p:tags r:id="rId78"/>
              </p:custDataLst>
            </p:nvPr>
          </p:nvSpPr>
          <p:spPr>
            <a:xfrm>
              <a:off x="2117540" y="1664945"/>
              <a:ext cx="124011" cy="437137"/>
            </a:xfrm>
            <a:custGeom>
              <a:avLst/>
              <a:gdLst/>
              <a:ahLst/>
              <a:cxnLst/>
              <a:rect l="0" t="0" r="0" b="0"/>
              <a:pathLst>
                <a:path w="124011" h="437137">
                  <a:moveTo>
                    <a:pt x="85910" y="24155"/>
                  </a:moveTo>
                  <a:lnTo>
                    <a:pt x="85910" y="24155"/>
                  </a:lnTo>
                  <a:lnTo>
                    <a:pt x="82539" y="20784"/>
                  </a:lnTo>
                  <a:lnTo>
                    <a:pt x="80884" y="17247"/>
                  </a:lnTo>
                  <a:lnTo>
                    <a:pt x="79029" y="7148"/>
                  </a:lnTo>
                  <a:lnTo>
                    <a:pt x="76266" y="2956"/>
                  </a:lnTo>
                  <a:lnTo>
                    <a:pt x="70805" y="622"/>
                  </a:lnTo>
                  <a:lnTo>
                    <a:pt x="67374" y="0"/>
                  </a:lnTo>
                  <a:lnTo>
                    <a:pt x="45689" y="9237"/>
                  </a:lnTo>
                  <a:lnTo>
                    <a:pt x="23663" y="32121"/>
                  </a:lnTo>
                  <a:lnTo>
                    <a:pt x="7102" y="61244"/>
                  </a:lnTo>
                  <a:lnTo>
                    <a:pt x="0" y="92216"/>
                  </a:lnTo>
                  <a:lnTo>
                    <a:pt x="3983" y="109438"/>
                  </a:lnTo>
                  <a:lnTo>
                    <a:pt x="13515" y="123442"/>
                  </a:lnTo>
                  <a:lnTo>
                    <a:pt x="35453" y="139259"/>
                  </a:lnTo>
                  <a:lnTo>
                    <a:pt x="77654" y="164936"/>
                  </a:lnTo>
                  <a:lnTo>
                    <a:pt x="85768" y="177036"/>
                  </a:lnTo>
                  <a:lnTo>
                    <a:pt x="87932" y="183225"/>
                  </a:lnTo>
                  <a:lnTo>
                    <a:pt x="87258" y="190174"/>
                  </a:lnTo>
                  <a:lnTo>
                    <a:pt x="75491" y="214143"/>
                  </a:lnTo>
                  <a:lnTo>
                    <a:pt x="41900" y="260457"/>
                  </a:lnTo>
                  <a:lnTo>
                    <a:pt x="26991" y="284798"/>
                  </a:lnTo>
                  <a:lnTo>
                    <a:pt x="24446" y="294278"/>
                  </a:lnTo>
                  <a:lnTo>
                    <a:pt x="25196" y="303195"/>
                  </a:lnTo>
                  <a:lnTo>
                    <a:pt x="31922" y="345376"/>
                  </a:lnTo>
                  <a:lnTo>
                    <a:pt x="27783" y="391342"/>
                  </a:lnTo>
                  <a:lnTo>
                    <a:pt x="23471" y="419360"/>
                  </a:lnTo>
                  <a:lnTo>
                    <a:pt x="26644" y="429342"/>
                  </a:lnTo>
                  <a:lnTo>
                    <a:pt x="29466" y="433980"/>
                  </a:lnTo>
                  <a:lnTo>
                    <a:pt x="35581" y="436366"/>
                  </a:lnTo>
                  <a:lnTo>
                    <a:pt x="53664" y="437136"/>
                  </a:lnTo>
                  <a:lnTo>
                    <a:pt x="94386" y="430231"/>
                  </a:lnTo>
                  <a:lnTo>
                    <a:pt x="124010" y="424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874"/>
          <p:cNvGrpSpPr/>
          <p:nvPr/>
        </p:nvGrpSpPr>
        <p:grpSpPr>
          <a:xfrm>
            <a:off x="808262" y="1566553"/>
            <a:ext cx="957039" cy="364601"/>
            <a:chOff x="808262" y="1566553"/>
            <a:chExt cx="957039" cy="364601"/>
          </a:xfrm>
        </p:grpSpPr>
        <p:sp>
          <p:nvSpPr>
            <p:cNvPr id="472" name="SMARTInkShape-4783"/>
            <p:cNvSpPr/>
            <p:nvPr>
              <p:custDataLst>
                <p:tags r:id="rId67"/>
              </p:custDataLst>
            </p:nvPr>
          </p:nvSpPr>
          <p:spPr>
            <a:xfrm>
              <a:off x="1752600" y="1873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784"/>
            <p:cNvSpPr/>
            <p:nvPr>
              <p:custDataLst>
                <p:tags r:id="rId68"/>
              </p:custDataLst>
            </p:nvPr>
          </p:nvSpPr>
          <p:spPr>
            <a:xfrm>
              <a:off x="1141620" y="1782085"/>
              <a:ext cx="115681" cy="123988"/>
            </a:xfrm>
            <a:custGeom>
              <a:avLst/>
              <a:gdLst/>
              <a:ahLst/>
              <a:cxnLst/>
              <a:rect l="0" t="0" r="0" b="0"/>
              <a:pathLst>
                <a:path w="115681" h="123988">
                  <a:moveTo>
                    <a:pt x="45830" y="40365"/>
                  </a:moveTo>
                  <a:lnTo>
                    <a:pt x="45830" y="40365"/>
                  </a:lnTo>
                  <a:lnTo>
                    <a:pt x="75030" y="11165"/>
                  </a:lnTo>
                  <a:lnTo>
                    <a:pt x="76447" y="7867"/>
                  </a:lnTo>
                  <a:lnTo>
                    <a:pt x="76824" y="5999"/>
                  </a:lnTo>
                  <a:lnTo>
                    <a:pt x="75665" y="4049"/>
                  </a:lnTo>
                  <a:lnTo>
                    <a:pt x="70614" y="0"/>
                  </a:lnTo>
                  <a:lnTo>
                    <a:pt x="66586" y="50"/>
                  </a:lnTo>
                  <a:lnTo>
                    <a:pt x="56466" y="3867"/>
                  </a:lnTo>
                  <a:lnTo>
                    <a:pt x="35497" y="20692"/>
                  </a:lnTo>
                  <a:lnTo>
                    <a:pt x="14782" y="46922"/>
                  </a:lnTo>
                  <a:lnTo>
                    <a:pt x="1980" y="77037"/>
                  </a:lnTo>
                  <a:lnTo>
                    <a:pt x="0" y="92177"/>
                  </a:lnTo>
                  <a:lnTo>
                    <a:pt x="460" y="98190"/>
                  </a:lnTo>
                  <a:lnTo>
                    <a:pt x="4734" y="108633"/>
                  </a:lnTo>
                  <a:lnTo>
                    <a:pt x="7849" y="113394"/>
                  </a:lnTo>
                  <a:lnTo>
                    <a:pt x="16955" y="120565"/>
                  </a:lnTo>
                  <a:lnTo>
                    <a:pt x="22347" y="123465"/>
                  </a:lnTo>
                  <a:lnTo>
                    <a:pt x="28058" y="123987"/>
                  </a:lnTo>
                  <a:lnTo>
                    <a:pt x="40048" y="120804"/>
                  </a:lnTo>
                  <a:lnTo>
                    <a:pt x="50551" y="112805"/>
                  </a:lnTo>
                  <a:lnTo>
                    <a:pt x="59217" y="101488"/>
                  </a:lnTo>
                  <a:lnTo>
                    <a:pt x="75491" y="53978"/>
                  </a:lnTo>
                  <a:lnTo>
                    <a:pt x="76187" y="51557"/>
                  </a:lnTo>
                  <a:lnTo>
                    <a:pt x="75946" y="49943"/>
                  </a:lnTo>
                  <a:lnTo>
                    <a:pt x="75079" y="48867"/>
                  </a:lnTo>
                  <a:lnTo>
                    <a:pt x="71990" y="47140"/>
                  </a:lnTo>
                  <a:lnTo>
                    <a:pt x="68084" y="56954"/>
                  </a:lnTo>
                  <a:lnTo>
                    <a:pt x="73830" y="71256"/>
                  </a:lnTo>
                  <a:lnTo>
                    <a:pt x="79313" y="80009"/>
                  </a:lnTo>
                  <a:lnTo>
                    <a:pt x="85791" y="85844"/>
                  </a:lnTo>
                  <a:lnTo>
                    <a:pt x="115680" y="9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785"/>
            <p:cNvSpPr/>
            <p:nvPr>
              <p:custDataLst>
                <p:tags r:id="rId69"/>
              </p:custDataLst>
            </p:nvPr>
          </p:nvSpPr>
          <p:spPr>
            <a:xfrm>
              <a:off x="1041661" y="1793452"/>
              <a:ext cx="88640" cy="131772"/>
            </a:xfrm>
            <a:custGeom>
              <a:avLst/>
              <a:gdLst/>
              <a:ahLst/>
              <a:cxnLst/>
              <a:rect l="0" t="0" r="0" b="0"/>
              <a:pathLst>
                <a:path w="88640" h="131772">
                  <a:moveTo>
                    <a:pt x="6089" y="22648"/>
                  </a:moveTo>
                  <a:lnTo>
                    <a:pt x="6089" y="22648"/>
                  </a:lnTo>
                  <a:lnTo>
                    <a:pt x="6089" y="15906"/>
                  </a:lnTo>
                  <a:lnTo>
                    <a:pt x="5383" y="13920"/>
                  </a:lnTo>
                  <a:lnTo>
                    <a:pt x="4207" y="12596"/>
                  </a:lnTo>
                  <a:lnTo>
                    <a:pt x="2718" y="11713"/>
                  </a:lnTo>
                  <a:lnTo>
                    <a:pt x="1725" y="10419"/>
                  </a:lnTo>
                  <a:lnTo>
                    <a:pt x="0" y="4636"/>
                  </a:lnTo>
                  <a:lnTo>
                    <a:pt x="619" y="4290"/>
                  </a:lnTo>
                  <a:lnTo>
                    <a:pt x="3187" y="3905"/>
                  </a:lnTo>
                  <a:lnTo>
                    <a:pt x="6681" y="1853"/>
                  </a:lnTo>
                  <a:lnTo>
                    <a:pt x="8600" y="318"/>
                  </a:lnTo>
                  <a:lnTo>
                    <a:pt x="11291" y="0"/>
                  </a:lnTo>
                  <a:lnTo>
                    <a:pt x="18044" y="1529"/>
                  </a:lnTo>
                  <a:lnTo>
                    <a:pt x="33150" y="9727"/>
                  </a:lnTo>
                  <a:lnTo>
                    <a:pt x="47660" y="24464"/>
                  </a:lnTo>
                  <a:lnTo>
                    <a:pt x="57525" y="52349"/>
                  </a:lnTo>
                  <a:lnTo>
                    <a:pt x="61546" y="87422"/>
                  </a:lnTo>
                  <a:lnTo>
                    <a:pt x="55995" y="117883"/>
                  </a:lnTo>
                  <a:lnTo>
                    <a:pt x="52765" y="124238"/>
                  </a:lnTo>
                  <a:lnTo>
                    <a:pt x="49201" y="128475"/>
                  </a:lnTo>
                  <a:lnTo>
                    <a:pt x="45414" y="131299"/>
                  </a:lnTo>
                  <a:lnTo>
                    <a:pt x="41478" y="131771"/>
                  </a:lnTo>
                  <a:lnTo>
                    <a:pt x="33341" y="128532"/>
                  </a:lnTo>
                  <a:lnTo>
                    <a:pt x="30607" y="123576"/>
                  </a:lnTo>
                  <a:lnTo>
                    <a:pt x="27569" y="108662"/>
                  </a:lnTo>
                  <a:lnTo>
                    <a:pt x="29230" y="77062"/>
                  </a:lnTo>
                  <a:lnTo>
                    <a:pt x="40933" y="44258"/>
                  </a:lnTo>
                  <a:lnTo>
                    <a:pt x="57806" y="22309"/>
                  </a:lnTo>
                  <a:lnTo>
                    <a:pt x="88639" y="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786"/>
            <p:cNvSpPr/>
            <p:nvPr>
              <p:custDataLst>
                <p:tags r:id="rId70"/>
              </p:custDataLst>
            </p:nvPr>
          </p:nvSpPr>
          <p:spPr>
            <a:xfrm>
              <a:off x="808262" y="1566553"/>
              <a:ext cx="169607" cy="364601"/>
            </a:xfrm>
            <a:custGeom>
              <a:avLst/>
              <a:gdLst/>
              <a:ahLst/>
              <a:cxnLst/>
              <a:rect l="0" t="0" r="0" b="0"/>
              <a:pathLst>
                <a:path w="169607" h="364601">
                  <a:moveTo>
                    <a:pt x="144238" y="39997"/>
                  </a:moveTo>
                  <a:lnTo>
                    <a:pt x="144238" y="39997"/>
                  </a:lnTo>
                  <a:lnTo>
                    <a:pt x="144238" y="36626"/>
                  </a:lnTo>
                  <a:lnTo>
                    <a:pt x="137065" y="12865"/>
                  </a:lnTo>
                  <a:lnTo>
                    <a:pt x="131408" y="7242"/>
                  </a:lnTo>
                  <a:lnTo>
                    <a:pt x="120289" y="110"/>
                  </a:lnTo>
                  <a:lnTo>
                    <a:pt x="115572" y="0"/>
                  </a:lnTo>
                  <a:lnTo>
                    <a:pt x="76087" y="13818"/>
                  </a:lnTo>
                  <a:lnTo>
                    <a:pt x="62443" y="23423"/>
                  </a:lnTo>
                  <a:lnTo>
                    <a:pt x="42862" y="47472"/>
                  </a:lnTo>
                  <a:lnTo>
                    <a:pt x="27025" y="83683"/>
                  </a:lnTo>
                  <a:lnTo>
                    <a:pt x="17825" y="115152"/>
                  </a:lnTo>
                  <a:lnTo>
                    <a:pt x="9738" y="149599"/>
                  </a:lnTo>
                  <a:lnTo>
                    <a:pt x="3792" y="183724"/>
                  </a:lnTo>
                  <a:lnTo>
                    <a:pt x="678" y="217705"/>
                  </a:lnTo>
                  <a:lnTo>
                    <a:pt x="0" y="250917"/>
                  </a:lnTo>
                  <a:lnTo>
                    <a:pt x="4291" y="295265"/>
                  </a:lnTo>
                  <a:lnTo>
                    <a:pt x="18025" y="336607"/>
                  </a:lnTo>
                  <a:lnTo>
                    <a:pt x="21996" y="345687"/>
                  </a:lnTo>
                  <a:lnTo>
                    <a:pt x="28171" y="352446"/>
                  </a:lnTo>
                  <a:lnTo>
                    <a:pt x="44440" y="361837"/>
                  </a:lnTo>
                  <a:lnTo>
                    <a:pt x="61548" y="364600"/>
                  </a:lnTo>
                  <a:lnTo>
                    <a:pt x="70061" y="364349"/>
                  </a:lnTo>
                  <a:lnTo>
                    <a:pt x="87046" y="356544"/>
                  </a:lnTo>
                  <a:lnTo>
                    <a:pt x="123641" y="325622"/>
                  </a:lnTo>
                  <a:lnTo>
                    <a:pt x="141633" y="300322"/>
                  </a:lnTo>
                  <a:lnTo>
                    <a:pt x="147935" y="283171"/>
                  </a:lnTo>
                  <a:lnTo>
                    <a:pt x="153435" y="264734"/>
                  </a:lnTo>
                  <a:lnTo>
                    <a:pt x="169606" y="230562"/>
                  </a:lnTo>
                  <a:lnTo>
                    <a:pt x="159515" y="223774"/>
                  </a:lnTo>
                  <a:lnTo>
                    <a:pt x="143120" y="219568"/>
                  </a:lnTo>
                  <a:lnTo>
                    <a:pt x="124857" y="218322"/>
                  </a:lnTo>
                  <a:lnTo>
                    <a:pt x="112341" y="223675"/>
                  </a:lnTo>
                  <a:lnTo>
                    <a:pt x="93801" y="237616"/>
                  </a:lnTo>
                  <a:lnTo>
                    <a:pt x="92974" y="240887"/>
                  </a:lnTo>
                  <a:lnTo>
                    <a:pt x="99788" y="25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787"/>
            <p:cNvSpPr/>
            <p:nvPr>
              <p:custDataLst>
                <p:tags r:id="rId71"/>
              </p:custDataLst>
            </p:nvPr>
          </p:nvSpPr>
          <p:spPr>
            <a:xfrm>
              <a:off x="1720850" y="1771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788"/>
            <p:cNvSpPr/>
            <p:nvPr>
              <p:custDataLst>
                <p:tags r:id="rId72"/>
              </p:custDataLst>
            </p:nvPr>
          </p:nvSpPr>
          <p:spPr>
            <a:xfrm>
              <a:off x="1581881" y="1734433"/>
              <a:ext cx="76481" cy="146424"/>
            </a:xfrm>
            <a:custGeom>
              <a:avLst/>
              <a:gdLst/>
              <a:ahLst/>
              <a:cxnLst/>
              <a:rect l="0" t="0" r="0" b="0"/>
              <a:pathLst>
                <a:path w="76481" h="146424">
                  <a:moveTo>
                    <a:pt x="43719" y="5467"/>
                  </a:moveTo>
                  <a:lnTo>
                    <a:pt x="43719" y="5467"/>
                  </a:lnTo>
                  <a:lnTo>
                    <a:pt x="40348" y="2096"/>
                  </a:lnTo>
                  <a:lnTo>
                    <a:pt x="34930" y="441"/>
                  </a:lnTo>
                  <a:lnTo>
                    <a:pt x="31510" y="0"/>
                  </a:lnTo>
                  <a:lnTo>
                    <a:pt x="19954" y="2749"/>
                  </a:lnTo>
                  <a:lnTo>
                    <a:pt x="7593" y="8033"/>
                  </a:lnTo>
                  <a:lnTo>
                    <a:pt x="2968" y="12017"/>
                  </a:lnTo>
                  <a:lnTo>
                    <a:pt x="1735" y="14067"/>
                  </a:lnTo>
                  <a:lnTo>
                    <a:pt x="0" y="27065"/>
                  </a:lnTo>
                  <a:lnTo>
                    <a:pt x="3357" y="36468"/>
                  </a:lnTo>
                  <a:lnTo>
                    <a:pt x="10258" y="45351"/>
                  </a:lnTo>
                  <a:lnTo>
                    <a:pt x="55366" y="87231"/>
                  </a:lnTo>
                  <a:lnTo>
                    <a:pt x="74869" y="109891"/>
                  </a:lnTo>
                  <a:lnTo>
                    <a:pt x="76480" y="114594"/>
                  </a:lnTo>
                  <a:lnTo>
                    <a:pt x="76389" y="123583"/>
                  </a:lnTo>
                  <a:lnTo>
                    <a:pt x="72115" y="132282"/>
                  </a:lnTo>
                  <a:lnTo>
                    <a:pt x="68999" y="136577"/>
                  </a:lnTo>
                  <a:lnTo>
                    <a:pt x="56131" y="143230"/>
                  </a:lnTo>
                  <a:lnTo>
                    <a:pt x="47760" y="145993"/>
                  </a:lnTo>
                  <a:lnTo>
                    <a:pt x="40769" y="146423"/>
                  </a:lnTo>
                  <a:lnTo>
                    <a:pt x="1831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789"/>
            <p:cNvSpPr/>
            <p:nvPr>
              <p:custDataLst>
                <p:tags r:id="rId73"/>
              </p:custDataLst>
            </p:nvPr>
          </p:nvSpPr>
          <p:spPr>
            <a:xfrm>
              <a:off x="1460500" y="1743960"/>
              <a:ext cx="133351" cy="126004"/>
            </a:xfrm>
            <a:custGeom>
              <a:avLst/>
              <a:gdLst/>
              <a:ahLst/>
              <a:cxnLst/>
              <a:rect l="0" t="0" r="0" b="0"/>
              <a:pathLst>
                <a:path w="133351" h="126004">
                  <a:moveTo>
                    <a:pt x="0" y="72140"/>
                  </a:moveTo>
                  <a:lnTo>
                    <a:pt x="0" y="72140"/>
                  </a:lnTo>
                  <a:lnTo>
                    <a:pt x="3371" y="75511"/>
                  </a:lnTo>
                  <a:lnTo>
                    <a:pt x="6908" y="77166"/>
                  </a:lnTo>
                  <a:lnTo>
                    <a:pt x="8838" y="77607"/>
                  </a:lnTo>
                  <a:lnTo>
                    <a:pt x="21669" y="74857"/>
                  </a:lnTo>
                  <a:lnTo>
                    <a:pt x="42247" y="62832"/>
                  </a:lnTo>
                  <a:lnTo>
                    <a:pt x="59476" y="42493"/>
                  </a:lnTo>
                  <a:lnTo>
                    <a:pt x="70147" y="21963"/>
                  </a:lnTo>
                  <a:lnTo>
                    <a:pt x="71628" y="12680"/>
                  </a:lnTo>
                  <a:lnTo>
                    <a:pt x="71036" y="9217"/>
                  </a:lnTo>
                  <a:lnTo>
                    <a:pt x="69229" y="6202"/>
                  </a:lnTo>
                  <a:lnTo>
                    <a:pt x="63459" y="971"/>
                  </a:lnTo>
                  <a:lnTo>
                    <a:pt x="59239" y="0"/>
                  </a:lnTo>
                  <a:lnTo>
                    <a:pt x="48907" y="802"/>
                  </a:lnTo>
                  <a:lnTo>
                    <a:pt x="37258" y="9155"/>
                  </a:lnTo>
                  <a:lnTo>
                    <a:pt x="25731" y="23685"/>
                  </a:lnTo>
                  <a:lnTo>
                    <a:pt x="8715" y="63745"/>
                  </a:lnTo>
                  <a:lnTo>
                    <a:pt x="5810" y="72893"/>
                  </a:lnTo>
                  <a:lnTo>
                    <a:pt x="6345" y="90584"/>
                  </a:lnTo>
                  <a:lnTo>
                    <a:pt x="11287" y="106443"/>
                  </a:lnTo>
                  <a:lnTo>
                    <a:pt x="18187" y="118195"/>
                  </a:lnTo>
                  <a:lnTo>
                    <a:pt x="23413" y="121893"/>
                  </a:lnTo>
                  <a:lnTo>
                    <a:pt x="36747" y="126003"/>
                  </a:lnTo>
                  <a:lnTo>
                    <a:pt x="52080" y="124066"/>
                  </a:lnTo>
                  <a:lnTo>
                    <a:pt x="88290" y="107954"/>
                  </a:lnTo>
                  <a:lnTo>
                    <a:pt x="133350" y="5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790"/>
            <p:cNvSpPr/>
            <p:nvPr>
              <p:custDataLst>
                <p:tags r:id="rId74"/>
              </p:custDataLst>
            </p:nvPr>
          </p:nvSpPr>
          <p:spPr>
            <a:xfrm>
              <a:off x="1322584" y="1589691"/>
              <a:ext cx="106167" cy="299703"/>
            </a:xfrm>
            <a:custGeom>
              <a:avLst/>
              <a:gdLst/>
              <a:ahLst/>
              <a:cxnLst/>
              <a:rect l="0" t="0" r="0" b="0"/>
              <a:pathLst>
                <a:path w="106167" h="299703">
                  <a:moveTo>
                    <a:pt x="80766" y="226409"/>
                  </a:moveTo>
                  <a:lnTo>
                    <a:pt x="80766" y="226409"/>
                  </a:lnTo>
                  <a:lnTo>
                    <a:pt x="80060" y="215564"/>
                  </a:lnTo>
                  <a:lnTo>
                    <a:pt x="77395" y="205361"/>
                  </a:lnTo>
                  <a:lnTo>
                    <a:pt x="74285" y="201088"/>
                  </a:lnTo>
                  <a:lnTo>
                    <a:pt x="51534" y="186760"/>
                  </a:lnTo>
                  <a:lnTo>
                    <a:pt x="45756" y="187277"/>
                  </a:lnTo>
                  <a:lnTo>
                    <a:pt x="31809" y="193494"/>
                  </a:lnTo>
                  <a:lnTo>
                    <a:pt x="19967" y="205195"/>
                  </a:lnTo>
                  <a:lnTo>
                    <a:pt x="7248" y="227649"/>
                  </a:lnTo>
                  <a:lnTo>
                    <a:pt x="892" y="250295"/>
                  </a:lnTo>
                  <a:lnTo>
                    <a:pt x="0" y="257150"/>
                  </a:lnTo>
                  <a:lnTo>
                    <a:pt x="2772" y="270410"/>
                  </a:lnTo>
                  <a:lnTo>
                    <a:pt x="12266" y="287895"/>
                  </a:lnTo>
                  <a:lnTo>
                    <a:pt x="16049" y="292799"/>
                  </a:lnTo>
                  <a:lnTo>
                    <a:pt x="27779" y="298249"/>
                  </a:lnTo>
                  <a:lnTo>
                    <a:pt x="34858" y="299702"/>
                  </a:lnTo>
                  <a:lnTo>
                    <a:pt x="40988" y="298555"/>
                  </a:lnTo>
                  <a:lnTo>
                    <a:pt x="51563" y="291635"/>
                  </a:lnTo>
                  <a:lnTo>
                    <a:pt x="68821" y="269097"/>
                  </a:lnTo>
                  <a:lnTo>
                    <a:pt x="83969" y="229963"/>
                  </a:lnTo>
                  <a:lnTo>
                    <a:pt x="89245" y="185655"/>
                  </a:lnTo>
                  <a:lnTo>
                    <a:pt x="90652" y="159023"/>
                  </a:lnTo>
                  <a:lnTo>
                    <a:pt x="91590" y="131391"/>
                  </a:lnTo>
                  <a:lnTo>
                    <a:pt x="92215" y="103091"/>
                  </a:lnTo>
                  <a:lnTo>
                    <a:pt x="92632" y="74347"/>
                  </a:lnTo>
                  <a:lnTo>
                    <a:pt x="91214" y="34883"/>
                  </a:lnTo>
                  <a:lnTo>
                    <a:pt x="86449" y="4325"/>
                  </a:lnTo>
                  <a:lnTo>
                    <a:pt x="84555" y="36"/>
                  </a:lnTo>
                  <a:lnTo>
                    <a:pt x="81175" y="0"/>
                  </a:lnTo>
                  <a:lnTo>
                    <a:pt x="71776" y="7485"/>
                  </a:lnTo>
                  <a:lnTo>
                    <a:pt x="61326" y="41049"/>
                  </a:lnTo>
                  <a:lnTo>
                    <a:pt x="56133" y="78410"/>
                  </a:lnTo>
                  <a:lnTo>
                    <a:pt x="52885" y="121826"/>
                  </a:lnTo>
                  <a:lnTo>
                    <a:pt x="53793" y="164641"/>
                  </a:lnTo>
                  <a:lnTo>
                    <a:pt x="58430" y="199662"/>
                  </a:lnTo>
                  <a:lnTo>
                    <a:pt x="70855" y="239415"/>
                  </a:lnTo>
                  <a:lnTo>
                    <a:pt x="82006" y="256884"/>
                  </a:lnTo>
                  <a:lnTo>
                    <a:pt x="106166" y="27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" name="SMARTInkShape-4791"/>
          <p:cNvSpPr/>
          <p:nvPr>
            <p:custDataLst>
              <p:tags r:id="rId8"/>
            </p:custDataLst>
          </p:nvPr>
        </p:nvSpPr>
        <p:spPr>
          <a:xfrm>
            <a:off x="630056" y="584200"/>
            <a:ext cx="1776595" cy="438151"/>
          </a:xfrm>
          <a:custGeom>
            <a:avLst/>
            <a:gdLst/>
            <a:ahLst/>
            <a:cxnLst/>
            <a:rect l="0" t="0" r="0" b="0"/>
            <a:pathLst>
              <a:path w="1776595" h="438151">
                <a:moveTo>
                  <a:pt x="17644" y="438150"/>
                </a:moveTo>
                <a:lnTo>
                  <a:pt x="17644" y="438150"/>
                </a:lnTo>
                <a:lnTo>
                  <a:pt x="0" y="438150"/>
                </a:lnTo>
                <a:lnTo>
                  <a:pt x="15865" y="438150"/>
                </a:lnTo>
                <a:lnTo>
                  <a:pt x="59764" y="424666"/>
                </a:lnTo>
                <a:lnTo>
                  <a:pt x="85941" y="416461"/>
                </a:lnTo>
                <a:lnTo>
                  <a:pt x="118208" y="406757"/>
                </a:lnTo>
                <a:lnTo>
                  <a:pt x="154537" y="396055"/>
                </a:lnTo>
                <a:lnTo>
                  <a:pt x="202039" y="381159"/>
                </a:lnTo>
                <a:lnTo>
                  <a:pt x="256991" y="363467"/>
                </a:lnTo>
                <a:lnTo>
                  <a:pt x="316909" y="343911"/>
                </a:lnTo>
                <a:lnTo>
                  <a:pt x="387193" y="321702"/>
                </a:lnTo>
                <a:lnTo>
                  <a:pt x="464387" y="297723"/>
                </a:lnTo>
                <a:lnTo>
                  <a:pt x="546190" y="272566"/>
                </a:lnTo>
                <a:lnTo>
                  <a:pt x="634591" y="245916"/>
                </a:lnTo>
                <a:lnTo>
                  <a:pt x="727392" y="218272"/>
                </a:lnTo>
                <a:lnTo>
                  <a:pt x="823126" y="189964"/>
                </a:lnTo>
                <a:lnTo>
                  <a:pt x="917993" y="163332"/>
                </a:lnTo>
                <a:lnTo>
                  <a:pt x="1012282" y="137816"/>
                </a:lnTo>
                <a:lnTo>
                  <a:pt x="1106186" y="113044"/>
                </a:lnTo>
                <a:lnTo>
                  <a:pt x="1194189" y="91590"/>
                </a:lnTo>
                <a:lnTo>
                  <a:pt x="1278257" y="72349"/>
                </a:lnTo>
                <a:lnTo>
                  <a:pt x="1359703" y="54583"/>
                </a:lnTo>
                <a:lnTo>
                  <a:pt x="1431639" y="40622"/>
                </a:lnTo>
                <a:lnTo>
                  <a:pt x="1497235" y="29198"/>
                </a:lnTo>
                <a:lnTo>
                  <a:pt x="1558605" y="19465"/>
                </a:lnTo>
                <a:lnTo>
                  <a:pt x="1610101" y="12977"/>
                </a:lnTo>
                <a:lnTo>
                  <a:pt x="1655015" y="8651"/>
                </a:lnTo>
                <a:lnTo>
                  <a:pt x="1695542" y="5767"/>
                </a:lnTo>
                <a:lnTo>
                  <a:pt x="177659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" name="SMARTInkShape-Group876"/>
          <p:cNvGrpSpPr/>
          <p:nvPr/>
        </p:nvGrpSpPr>
        <p:grpSpPr>
          <a:xfrm>
            <a:off x="9107344" y="184377"/>
            <a:ext cx="1100282" cy="267096"/>
            <a:chOff x="9107344" y="184377"/>
            <a:chExt cx="1100282" cy="267096"/>
          </a:xfrm>
        </p:grpSpPr>
        <p:sp>
          <p:nvSpPr>
            <p:cNvPr id="482" name="SMARTInkShape-4792"/>
            <p:cNvSpPr/>
            <p:nvPr>
              <p:custDataLst>
                <p:tags r:id="rId58"/>
              </p:custDataLst>
            </p:nvPr>
          </p:nvSpPr>
          <p:spPr>
            <a:xfrm>
              <a:off x="10198100" y="368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793"/>
            <p:cNvSpPr/>
            <p:nvPr>
              <p:custDataLst>
                <p:tags r:id="rId59"/>
              </p:custDataLst>
            </p:nvPr>
          </p:nvSpPr>
          <p:spPr>
            <a:xfrm>
              <a:off x="10083800" y="248872"/>
              <a:ext cx="57151" cy="130763"/>
            </a:xfrm>
            <a:custGeom>
              <a:avLst/>
              <a:gdLst/>
              <a:ahLst/>
              <a:cxnLst/>
              <a:rect l="0" t="0" r="0" b="0"/>
              <a:pathLst>
                <a:path w="57151" h="130763">
                  <a:moveTo>
                    <a:pt x="57150" y="17828"/>
                  </a:moveTo>
                  <a:lnTo>
                    <a:pt x="57150" y="17828"/>
                  </a:lnTo>
                  <a:lnTo>
                    <a:pt x="48311" y="8990"/>
                  </a:lnTo>
                  <a:lnTo>
                    <a:pt x="26346" y="1527"/>
                  </a:lnTo>
                  <a:lnTo>
                    <a:pt x="16177" y="0"/>
                  </a:lnTo>
                  <a:lnTo>
                    <a:pt x="11491" y="2415"/>
                  </a:lnTo>
                  <a:lnTo>
                    <a:pt x="2520" y="12624"/>
                  </a:lnTo>
                  <a:lnTo>
                    <a:pt x="974" y="17886"/>
                  </a:lnTo>
                  <a:lnTo>
                    <a:pt x="1355" y="22806"/>
                  </a:lnTo>
                  <a:lnTo>
                    <a:pt x="4870" y="36471"/>
                  </a:lnTo>
                  <a:lnTo>
                    <a:pt x="5363" y="40840"/>
                  </a:lnTo>
                  <a:lnTo>
                    <a:pt x="9676" y="49458"/>
                  </a:lnTo>
                  <a:lnTo>
                    <a:pt x="18153" y="64124"/>
                  </a:lnTo>
                  <a:lnTo>
                    <a:pt x="27015" y="79993"/>
                  </a:lnTo>
                  <a:lnTo>
                    <a:pt x="39282" y="97998"/>
                  </a:lnTo>
                  <a:lnTo>
                    <a:pt x="40299" y="102319"/>
                  </a:lnTo>
                  <a:lnTo>
                    <a:pt x="39547" y="110883"/>
                  </a:lnTo>
                  <a:lnTo>
                    <a:pt x="37652" y="114437"/>
                  </a:lnTo>
                  <a:lnTo>
                    <a:pt x="23921" y="127516"/>
                  </a:lnTo>
                  <a:lnTo>
                    <a:pt x="19333" y="130078"/>
                  </a:lnTo>
                  <a:lnTo>
                    <a:pt x="17121" y="130762"/>
                  </a:lnTo>
                  <a:lnTo>
                    <a:pt x="10902" y="129639"/>
                  </a:lnTo>
                  <a:lnTo>
                    <a:pt x="0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794"/>
            <p:cNvSpPr/>
            <p:nvPr>
              <p:custDataLst>
                <p:tags r:id="rId60"/>
              </p:custDataLst>
            </p:nvPr>
          </p:nvSpPr>
          <p:spPr>
            <a:xfrm>
              <a:off x="9948572" y="283873"/>
              <a:ext cx="84429" cy="102606"/>
            </a:xfrm>
            <a:custGeom>
              <a:avLst/>
              <a:gdLst/>
              <a:ahLst/>
              <a:cxnLst/>
              <a:rect l="0" t="0" r="0" b="0"/>
              <a:pathLst>
                <a:path w="84429" h="102606">
                  <a:moveTo>
                    <a:pt x="1878" y="46327"/>
                  </a:moveTo>
                  <a:lnTo>
                    <a:pt x="1878" y="46327"/>
                  </a:lnTo>
                  <a:lnTo>
                    <a:pt x="1876" y="49698"/>
                  </a:lnTo>
                  <a:lnTo>
                    <a:pt x="3995" y="50691"/>
                  </a:lnTo>
                  <a:lnTo>
                    <a:pt x="25023" y="52415"/>
                  </a:lnTo>
                  <a:lnTo>
                    <a:pt x="41190" y="49229"/>
                  </a:lnTo>
                  <a:lnTo>
                    <a:pt x="59386" y="40445"/>
                  </a:lnTo>
                  <a:lnTo>
                    <a:pt x="66243" y="32894"/>
                  </a:lnTo>
                  <a:lnTo>
                    <a:pt x="69289" y="24835"/>
                  </a:lnTo>
                  <a:lnTo>
                    <a:pt x="71408" y="7322"/>
                  </a:lnTo>
                  <a:lnTo>
                    <a:pt x="69396" y="4801"/>
                  </a:lnTo>
                  <a:lnTo>
                    <a:pt x="61519" y="119"/>
                  </a:lnTo>
                  <a:lnTo>
                    <a:pt x="56455" y="0"/>
                  </a:lnTo>
                  <a:lnTo>
                    <a:pt x="39216" y="6573"/>
                  </a:lnTo>
                  <a:lnTo>
                    <a:pt x="26938" y="13607"/>
                  </a:lnTo>
                  <a:lnTo>
                    <a:pt x="11499" y="32242"/>
                  </a:lnTo>
                  <a:lnTo>
                    <a:pt x="1359" y="55638"/>
                  </a:lnTo>
                  <a:lnTo>
                    <a:pt x="0" y="70221"/>
                  </a:lnTo>
                  <a:lnTo>
                    <a:pt x="627" y="77073"/>
                  </a:lnTo>
                  <a:lnTo>
                    <a:pt x="8848" y="90331"/>
                  </a:lnTo>
                  <a:lnTo>
                    <a:pt x="14991" y="96829"/>
                  </a:lnTo>
                  <a:lnTo>
                    <a:pt x="22615" y="100456"/>
                  </a:lnTo>
                  <a:lnTo>
                    <a:pt x="40493" y="102605"/>
                  </a:lnTo>
                  <a:lnTo>
                    <a:pt x="84428" y="9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795"/>
            <p:cNvSpPr/>
            <p:nvPr>
              <p:custDataLst>
                <p:tags r:id="rId61"/>
              </p:custDataLst>
            </p:nvPr>
          </p:nvSpPr>
          <p:spPr>
            <a:xfrm>
              <a:off x="9734550" y="290428"/>
              <a:ext cx="154660" cy="119110"/>
            </a:xfrm>
            <a:custGeom>
              <a:avLst/>
              <a:gdLst/>
              <a:ahLst/>
              <a:cxnLst/>
              <a:rect l="0" t="0" r="0" b="0"/>
              <a:pathLst>
                <a:path w="154660" h="119110">
                  <a:moveTo>
                    <a:pt x="0" y="14372"/>
                  </a:moveTo>
                  <a:lnTo>
                    <a:pt x="0" y="14372"/>
                  </a:lnTo>
                  <a:lnTo>
                    <a:pt x="1881" y="41052"/>
                  </a:lnTo>
                  <a:lnTo>
                    <a:pt x="9420" y="76760"/>
                  </a:lnTo>
                  <a:lnTo>
                    <a:pt x="9048" y="106058"/>
                  </a:lnTo>
                  <a:lnTo>
                    <a:pt x="11978" y="119109"/>
                  </a:lnTo>
                  <a:lnTo>
                    <a:pt x="12219" y="118769"/>
                  </a:lnTo>
                  <a:lnTo>
                    <a:pt x="16008" y="100992"/>
                  </a:lnTo>
                  <a:lnTo>
                    <a:pt x="39369" y="55525"/>
                  </a:lnTo>
                  <a:lnTo>
                    <a:pt x="60614" y="8699"/>
                  </a:lnTo>
                  <a:lnTo>
                    <a:pt x="62928" y="3060"/>
                  </a:lnTo>
                  <a:lnTo>
                    <a:pt x="65127" y="6052"/>
                  </a:lnTo>
                  <a:lnTo>
                    <a:pt x="72289" y="19470"/>
                  </a:lnTo>
                  <a:lnTo>
                    <a:pt x="72886" y="23415"/>
                  </a:lnTo>
                  <a:lnTo>
                    <a:pt x="70390" y="40710"/>
                  </a:lnTo>
                  <a:lnTo>
                    <a:pt x="70914" y="42514"/>
                  </a:lnTo>
                  <a:lnTo>
                    <a:pt x="71973" y="43717"/>
                  </a:lnTo>
                  <a:lnTo>
                    <a:pt x="73382" y="44519"/>
                  </a:lnTo>
                  <a:lnTo>
                    <a:pt x="75026" y="43642"/>
                  </a:lnTo>
                  <a:lnTo>
                    <a:pt x="119114" y="4761"/>
                  </a:lnTo>
                  <a:lnTo>
                    <a:pt x="127022" y="223"/>
                  </a:lnTo>
                  <a:lnTo>
                    <a:pt x="129131" y="0"/>
                  </a:lnTo>
                  <a:lnTo>
                    <a:pt x="130539" y="557"/>
                  </a:lnTo>
                  <a:lnTo>
                    <a:pt x="135889" y="8084"/>
                  </a:lnTo>
                  <a:lnTo>
                    <a:pt x="151131" y="51226"/>
                  </a:lnTo>
                  <a:lnTo>
                    <a:pt x="154659" y="67440"/>
                  </a:lnTo>
                  <a:lnTo>
                    <a:pt x="152400" y="103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796"/>
            <p:cNvSpPr/>
            <p:nvPr>
              <p:custDataLst>
                <p:tags r:id="rId62"/>
              </p:custDataLst>
            </p:nvPr>
          </p:nvSpPr>
          <p:spPr>
            <a:xfrm>
              <a:off x="9605768" y="315140"/>
              <a:ext cx="68778" cy="99292"/>
            </a:xfrm>
            <a:custGeom>
              <a:avLst/>
              <a:gdLst/>
              <a:ahLst/>
              <a:cxnLst/>
              <a:rect l="0" t="0" r="0" b="0"/>
              <a:pathLst>
                <a:path w="68778" h="99292">
                  <a:moveTo>
                    <a:pt x="65282" y="15060"/>
                  </a:moveTo>
                  <a:lnTo>
                    <a:pt x="65282" y="15060"/>
                  </a:lnTo>
                  <a:lnTo>
                    <a:pt x="61911" y="8318"/>
                  </a:lnTo>
                  <a:lnTo>
                    <a:pt x="54612" y="3126"/>
                  </a:lnTo>
                  <a:lnTo>
                    <a:pt x="49702" y="754"/>
                  </a:lnTo>
                  <a:lnTo>
                    <a:pt x="36721" y="0"/>
                  </a:lnTo>
                  <a:lnTo>
                    <a:pt x="22955" y="2722"/>
                  </a:lnTo>
                  <a:lnTo>
                    <a:pt x="12134" y="8636"/>
                  </a:lnTo>
                  <a:lnTo>
                    <a:pt x="4501" y="19731"/>
                  </a:lnTo>
                  <a:lnTo>
                    <a:pt x="1478" y="26640"/>
                  </a:lnTo>
                  <a:lnTo>
                    <a:pt x="0" y="41844"/>
                  </a:lnTo>
                  <a:lnTo>
                    <a:pt x="594" y="49849"/>
                  </a:lnTo>
                  <a:lnTo>
                    <a:pt x="6899" y="64389"/>
                  </a:lnTo>
                  <a:lnTo>
                    <a:pt x="22348" y="82593"/>
                  </a:lnTo>
                  <a:lnTo>
                    <a:pt x="40332" y="95042"/>
                  </a:lnTo>
                  <a:lnTo>
                    <a:pt x="52077" y="99291"/>
                  </a:lnTo>
                  <a:lnTo>
                    <a:pt x="61999" y="98827"/>
                  </a:lnTo>
                  <a:lnTo>
                    <a:pt x="65210" y="97010"/>
                  </a:lnTo>
                  <a:lnTo>
                    <a:pt x="67351" y="94388"/>
                  </a:lnTo>
                  <a:lnTo>
                    <a:pt x="68777" y="91229"/>
                  </a:lnTo>
                  <a:lnTo>
                    <a:pt x="68480" y="82074"/>
                  </a:lnTo>
                  <a:lnTo>
                    <a:pt x="56631" y="34827"/>
                  </a:lnTo>
                  <a:lnTo>
                    <a:pt x="58932" y="8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797"/>
            <p:cNvSpPr/>
            <p:nvPr>
              <p:custDataLst>
                <p:tags r:id="rId63"/>
              </p:custDataLst>
            </p:nvPr>
          </p:nvSpPr>
          <p:spPr>
            <a:xfrm>
              <a:off x="9526057" y="292446"/>
              <a:ext cx="68794" cy="126655"/>
            </a:xfrm>
            <a:custGeom>
              <a:avLst/>
              <a:gdLst/>
              <a:ahLst/>
              <a:cxnLst/>
              <a:rect l="0" t="0" r="0" b="0"/>
              <a:pathLst>
                <a:path w="68794" h="126655">
                  <a:moveTo>
                    <a:pt x="62443" y="18704"/>
                  </a:moveTo>
                  <a:lnTo>
                    <a:pt x="62443" y="18704"/>
                  </a:lnTo>
                  <a:lnTo>
                    <a:pt x="52983" y="9245"/>
                  </a:lnTo>
                  <a:lnTo>
                    <a:pt x="51184" y="5563"/>
                  </a:lnTo>
                  <a:lnTo>
                    <a:pt x="50026" y="821"/>
                  </a:lnTo>
                  <a:lnTo>
                    <a:pt x="49226" y="432"/>
                  </a:lnTo>
                  <a:lnTo>
                    <a:pt x="46456" y="0"/>
                  </a:lnTo>
                  <a:lnTo>
                    <a:pt x="27446" y="9869"/>
                  </a:lnTo>
                  <a:lnTo>
                    <a:pt x="6213" y="29570"/>
                  </a:lnTo>
                  <a:lnTo>
                    <a:pt x="2377" y="37943"/>
                  </a:lnTo>
                  <a:lnTo>
                    <a:pt x="0" y="56653"/>
                  </a:lnTo>
                  <a:lnTo>
                    <a:pt x="2625" y="93762"/>
                  </a:lnTo>
                  <a:lnTo>
                    <a:pt x="11634" y="112270"/>
                  </a:lnTo>
                  <a:lnTo>
                    <a:pt x="17989" y="119182"/>
                  </a:lnTo>
                  <a:lnTo>
                    <a:pt x="26455" y="123083"/>
                  </a:lnTo>
                  <a:lnTo>
                    <a:pt x="68793" y="12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798"/>
            <p:cNvSpPr/>
            <p:nvPr>
              <p:custDataLst>
                <p:tags r:id="rId64"/>
              </p:custDataLst>
            </p:nvPr>
          </p:nvSpPr>
          <p:spPr>
            <a:xfrm>
              <a:off x="9386183" y="285750"/>
              <a:ext cx="100718" cy="31751"/>
            </a:xfrm>
            <a:custGeom>
              <a:avLst/>
              <a:gdLst/>
              <a:ahLst/>
              <a:cxnLst/>
              <a:rect l="0" t="0" r="0" b="0"/>
              <a:pathLst>
                <a:path w="1007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0578" y="11619"/>
                  </a:lnTo>
                  <a:lnTo>
                    <a:pt x="69963" y="344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799"/>
            <p:cNvSpPr/>
            <p:nvPr>
              <p:custDataLst>
                <p:tags r:id="rId65"/>
              </p:custDataLst>
            </p:nvPr>
          </p:nvSpPr>
          <p:spPr>
            <a:xfrm>
              <a:off x="9240401" y="184377"/>
              <a:ext cx="227450" cy="254315"/>
            </a:xfrm>
            <a:custGeom>
              <a:avLst/>
              <a:gdLst/>
              <a:ahLst/>
              <a:cxnLst/>
              <a:rect l="0" t="0" r="0" b="0"/>
              <a:pathLst>
                <a:path w="227450" h="254315">
                  <a:moveTo>
                    <a:pt x="17899" y="183923"/>
                  </a:moveTo>
                  <a:lnTo>
                    <a:pt x="17899" y="183923"/>
                  </a:lnTo>
                  <a:lnTo>
                    <a:pt x="17899" y="177181"/>
                  </a:lnTo>
                  <a:lnTo>
                    <a:pt x="16018" y="171989"/>
                  </a:lnTo>
                  <a:lnTo>
                    <a:pt x="12432" y="166279"/>
                  </a:lnTo>
                  <a:lnTo>
                    <a:pt x="12137" y="166516"/>
                  </a:lnTo>
                  <a:lnTo>
                    <a:pt x="0" y="209848"/>
                  </a:lnTo>
                  <a:lnTo>
                    <a:pt x="2561" y="225158"/>
                  </a:lnTo>
                  <a:lnTo>
                    <a:pt x="7788" y="238631"/>
                  </a:lnTo>
                  <a:lnTo>
                    <a:pt x="11158" y="241561"/>
                  </a:lnTo>
                  <a:lnTo>
                    <a:pt x="20548" y="244818"/>
                  </a:lnTo>
                  <a:lnTo>
                    <a:pt x="29895" y="244384"/>
                  </a:lnTo>
                  <a:lnTo>
                    <a:pt x="34363" y="243280"/>
                  </a:lnTo>
                  <a:lnTo>
                    <a:pt x="44971" y="232647"/>
                  </a:lnTo>
                  <a:lnTo>
                    <a:pt x="61330" y="210688"/>
                  </a:lnTo>
                  <a:lnTo>
                    <a:pt x="62376" y="210939"/>
                  </a:lnTo>
                  <a:lnTo>
                    <a:pt x="65419" y="213098"/>
                  </a:lnTo>
                  <a:lnTo>
                    <a:pt x="67242" y="216410"/>
                  </a:lnTo>
                  <a:lnTo>
                    <a:pt x="67728" y="218281"/>
                  </a:lnTo>
                  <a:lnTo>
                    <a:pt x="73912" y="222241"/>
                  </a:lnTo>
                  <a:lnTo>
                    <a:pt x="88387" y="227162"/>
                  </a:lnTo>
                  <a:lnTo>
                    <a:pt x="105890" y="228014"/>
                  </a:lnTo>
                  <a:lnTo>
                    <a:pt x="128951" y="221525"/>
                  </a:lnTo>
                  <a:lnTo>
                    <a:pt x="153657" y="203923"/>
                  </a:lnTo>
                  <a:lnTo>
                    <a:pt x="178853" y="170721"/>
                  </a:lnTo>
                  <a:lnTo>
                    <a:pt x="197450" y="126232"/>
                  </a:lnTo>
                  <a:lnTo>
                    <a:pt x="207293" y="90079"/>
                  </a:lnTo>
                  <a:lnTo>
                    <a:pt x="214258" y="54020"/>
                  </a:lnTo>
                  <a:lnTo>
                    <a:pt x="214861" y="9652"/>
                  </a:lnTo>
                  <a:lnTo>
                    <a:pt x="214771" y="0"/>
                  </a:lnTo>
                  <a:lnTo>
                    <a:pt x="208008" y="37695"/>
                  </a:lnTo>
                  <a:lnTo>
                    <a:pt x="200444" y="82662"/>
                  </a:lnTo>
                  <a:lnTo>
                    <a:pt x="195926" y="115165"/>
                  </a:lnTo>
                  <a:lnTo>
                    <a:pt x="193179" y="161433"/>
                  </a:lnTo>
                  <a:lnTo>
                    <a:pt x="194953" y="200072"/>
                  </a:lnTo>
                  <a:lnTo>
                    <a:pt x="192648" y="243957"/>
                  </a:lnTo>
                  <a:lnTo>
                    <a:pt x="194370" y="248640"/>
                  </a:lnTo>
                  <a:lnTo>
                    <a:pt x="196930" y="252468"/>
                  </a:lnTo>
                  <a:lnTo>
                    <a:pt x="201459" y="254314"/>
                  </a:lnTo>
                  <a:lnTo>
                    <a:pt x="227449" y="25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800"/>
            <p:cNvSpPr/>
            <p:nvPr>
              <p:custDataLst>
                <p:tags r:id="rId66"/>
              </p:custDataLst>
            </p:nvPr>
          </p:nvSpPr>
          <p:spPr>
            <a:xfrm>
              <a:off x="9107344" y="350656"/>
              <a:ext cx="76544" cy="100817"/>
            </a:xfrm>
            <a:custGeom>
              <a:avLst/>
              <a:gdLst/>
              <a:ahLst/>
              <a:cxnLst/>
              <a:rect l="0" t="0" r="0" b="0"/>
              <a:pathLst>
                <a:path w="76544" h="100817">
                  <a:moveTo>
                    <a:pt x="74756" y="17644"/>
                  </a:moveTo>
                  <a:lnTo>
                    <a:pt x="74756" y="17644"/>
                  </a:lnTo>
                  <a:lnTo>
                    <a:pt x="66029" y="8210"/>
                  </a:lnTo>
                  <a:lnTo>
                    <a:pt x="63821" y="3338"/>
                  </a:lnTo>
                  <a:lnTo>
                    <a:pt x="61116" y="1757"/>
                  </a:lnTo>
                  <a:lnTo>
                    <a:pt x="52466" y="0"/>
                  </a:lnTo>
                  <a:lnTo>
                    <a:pt x="47902" y="942"/>
                  </a:lnTo>
                  <a:lnTo>
                    <a:pt x="39066" y="5753"/>
                  </a:lnTo>
                  <a:lnTo>
                    <a:pt x="22788" y="19765"/>
                  </a:lnTo>
                  <a:lnTo>
                    <a:pt x="11302" y="37322"/>
                  </a:lnTo>
                  <a:lnTo>
                    <a:pt x="1804" y="61513"/>
                  </a:lnTo>
                  <a:lnTo>
                    <a:pt x="0" y="71478"/>
                  </a:lnTo>
                  <a:lnTo>
                    <a:pt x="2341" y="76817"/>
                  </a:lnTo>
                  <a:lnTo>
                    <a:pt x="17708" y="93032"/>
                  </a:lnTo>
                  <a:lnTo>
                    <a:pt x="27295" y="100068"/>
                  </a:lnTo>
                  <a:lnTo>
                    <a:pt x="33236" y="100816"/>
                  </a:lnTo>
                  <a:lnTo>
                    <a:pt x="47366" y="97883"/>
                  </a:lnTo>
                  <a:lnTo>
                    <a:pt x="59290" y="89995"/>
                  </a:lnTo>
                  <a:lnTo>
                    <a:pt x="68588" y="78728"/>
                  </a:lnTo>
                  <a:lnTo>
                    <a:pt x="75072" y="64313"/>
                  </a:lnTo>
                  <a:lnTo>
                    <a:pt x="76543" y="52262"/>
                  </a:lnTo>
                  <a:lnTo>
                    <a:pt x="75109" y="29656"/>
                  </a:lnTo>
                  <a:lnTo>
                    <a:pt x="72875" y="24241"/>
                  </a:lnTo>
                  <a:lnTo>
                    <a:pt x="64747" y="14461"/>
                  </a:lnTo>
                  <a:lnTo>
                    <a:pt x="55961" y="9174"/>
                  </a:lnTo>
                  <a:lnTo>
                    <a:pt x="42194" y="5780"/>
                  </a:lnTo>
                  <a:lnTo>
                    <a:pt x="41053" y="6912"/>
                  </a:lnTo>
                  <a:lnTo>
                    <a:pt x="40999" y="9078"/>
                  </a:lnTo>
                  <a:lnTo>
                    <a:pt x="43006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877"/>
          <p:cNvGrpSpPr/>
          <p:nvPr/>
        </p:nvGrpSpPr>
        <p:grpSpPr>
          <a:xfrm>
            <a:off x="8229623" y="173215"/>
            <a:ext cx="532083" cy="409306"/>
            <a:chOff x="8229623" y="173215"/>
            <a:chExt cx="532083" cy="409306"/>
          </a:xfrm>
        </p:grpSpPr>
        <p:sp>
          <p:nvSpPr>
            <p:cNvPr id="492" name="SMARTInkShape-4801"/>
            <p:cNvSpPr/>
            <p:nvPr>
              <p:custDataLst>
                <p:tags r:id="rId50"/>
              </p:custDataLst>
            </p:nvPr>
          </p:nvSpPr>
          <p:spPr>
            <a:xfrm>
              <a:off x="8668971" y="344849"/>
              <a:ext cx="92735" cy="237672"/>
            </a:xfrm>
            <a:custGeom>
              <a:avLst/>
              <a:gdLst/>
              <a:ahLst/>
              <a:cxnLst/>
              <a:rect l="0" t="0" r="0" b="0"/>
              <a:pathLst>
                <a:path w="92735" h="237672">
                  <a:moveTo>
                    <a:pt x="17829" y="4401"/>
                  </a:moveTo>
                  <a:lnTo>
                    <a:pt x="17829" y="4401"/>
                  </a:lnTo>
                  <a:lnTo>
                    <a:pt x="14458" y="4401"/>
                  </a:lnTo>
                  <a:lnTo>
                    <a:pt x="10922" y="6282"/>
                  </a:lnTo>
                  <a:lnTo>
                    <a:pt x="8990" y="7772"/>
                  </a:lnTo>
                  <a:lnTo>
                    <a:pt x="2902" y="19981"/>
                  </a:lnTo>
                  <a:lnTo>
                    <a:pt x="0" y="33633"/>
                  </a:lnTo>
                  <a:lnTo>
                    <a:pt x="1201" y="42323"/>
                  </a:lnTo>
                  <a:lnTo>
                    <a:pt x="2511" y="46616"/>
                  </a:lnTo>
                  <a:lnTo>
                    <a:pt x="7728" y="53267"/>
                  </a:lnTo>
                  <a:lnTo>
                    <a:pt x="11096" y="56028"/>
                  </a:lnTo>
                  <a:lnTo>
                    <a:pt x="15457" y="57164"/>
                  </a:lnTo>
                  <a:lnTo>
                    <a:pt x="25947" y="56544"/>
                  </a:lnTo>
                  <a:lnTo>
                    <a:pt x="43752" y="48857"/>
                  </a:lnTo>
                  <a:lnTo>
                    <a:pt x="87474" y="7916"/>
                  </a:lnTo>
                  <a:lnTo>
                    <a:pt x="92734" y="0"/>
                  </a:lnTo>
                  <a:lnTo>
                    <a:pt x="92459" y="56"/>
                  </a:lnTo>
                  <a:lnTo>
                    <a:pt x="90274" y="1999"/>
                  </a:lnTo>
                  <a:lnTo>
                    <a:pt x="75100" y="42366"/>
                  </a:lnTo>
                  <a:lnTo>
                    <a:pt x="69908" y="86506"/>
                  </a:lnTo>
                  <a:lnTo>
                    <a:pt x="72253" y="132567"/>
                  </a:lnTo>
                  <a:lnTo>
                    <a:pt x="70077" y="175951"/>
                  </a:lnTo>
                  <a:lnTo>
                    <a:pt x="67647" y="198694"/>
                  </a:lnTo>
                  <a:lnTo>
                    <a:pt x="62077" y="209757"/>
                  </a:lnTo>
                  <a:lnTo>
                    <a:pt x="32356" y="237671"/>
                  </a:lnTo>
                  <a:lnTo>
                    <a:pt x="27579" y="234841"/>
                  </a:lnTo>
                  <a:lnTo>
                    <a:pt x="24330" y="232111"/>
                  </a:lnTo>
                  <a:lnTo>
                    <a:pt x="22867" y="228880"/>
                  </a:lnTo>
                  <a:lnTo>
                    <a:pt x="24179" y="21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802"/>
            <p:cNvSpPr/>
            <p:nvPr>
              <p:custDataLst>
                <p:tags r:id="rId51"/>
              </p:custDataLst>
            </p:nvPr>
          </p:nvSpPr>
          <p:spPr>
            <a:xfrm>
              <a:off x="8597900" y="173215"/>
              <a:ext cx="57151" cy="277636"/>
            </a:xfrm>
            <a:custGeom>
              <a:avLst/>
              <a:gdLst/>
              <a:ahLst/>
              <a:cxnLst/>
              <a:rect l="0" t="0" r="0" b="0"/>
              <a:pathLst>
                <a:path w="57151" h="277636">
                  <a:moveTo>
                    <a:pt x="57150" y="10935"/>
                  </a:moveTo>
                  <a:lnTo>
                    <a:pt x="57150" y="10935"/>
                  </a:lnTo>
                  <a:lnTo>
                    <a:pt x="51682" y="0"/>
                  </a:lnTo>
                  <a:lnTo>
                    <a:pt x="50682" y="823"/>
                  </a:lnTo>
                  <a:lnTo>
                    <a:pt x="35296" y="29551"/>
                  </a:lnTo>
                  <a:lnTo>
                    <a:pt x="27916" y="61072"/>
                  </a:lnTo>
                  <a:lnTo>
                    <a:pt x="22285" y="100246"/>
                  </a:lnTo>
                  <a:lnTo>
                    <a:pt x="17430" y="141175"/>
                  </a:lnTo>
                  <a:lnTo>
                    <a:pt x="12921" y="179121"/>
                  </a:lnTo>
                  <a:lnTo>
                    <a:pt x="6415" y="226574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803"/>
            <p:cNvSpPr/>
            <p:nvPr>
              <p:custDataLst>
                <p:tags r:id="rId52"/>
              </p:custDataLst>
            </p:nvPr>
          </p:nvSpPr>
          <p:spPr>
            <a:xfrm>
              <a:off x="8484532" y="316812"/>
              <a:ext cx="94319" cy="114364"/>
            </a:xfrm>
            <a:custGeom>
              <a:avLst/>
              <a:gdLst/>
              <a:ahLst/>
              <a:cxnLst/>
              <a:rect l="0" t="0" r="0" b="0"/>
              <a:pathLst>
                <a:path w="94319" h="114364">
                  <a:moveTo>
                    <a:pt x="37168" y="51488"/>
                  </a:moveTo>
                  <a:lnTo>
                    <a:pt x="37168" y="51488"/>
                  </a:lnTo>
                  <a:lnTo>
                    <a:pt x="24990" y="51488"/>
                  </a:lnTo>
                  <a:lnTo>
                    <a:pt x="62149" y="33070"/>
                  </a:lnTo>
                  <a:lnTo>
                    <a:pt x="71067" y="19455"/>
                  </a:lnTo>
                  <a:lnTo>
                    <a:pt x="73401" y="13027"/>
                  </a:lnTo>
                  <a:lnTo>
                    <a:pt x="71905" y="9620"/>
                  </a:lnTo>
                  <a:lnTo>
                    <a:pt x="64602" y="2071"/>
                  </a:lnTo>
                  <a:lnTo>
                    <a:pt x="59691" y="199"/>
                  </a:lnTo>
                  <a:lnTo>
                    <a:pt x="48589" y="0"/>
                  </a:lnTo>
                  <a:lnTo>
                    <a:pt x="30439" y="7226"/>
                  </a:lnTo>
                  <a:lnTo>
                    <a:pt x="19831" y="18175"/>
                  </a:lnTo>
                  <a:lnTo>
                    <a:pt x="1524" y="48200"/>
                  </a:lnTo>
                  <a:lnTo>
                    <a:pt x="0" y="56352"/>
                  </a:lnTo>
                  <a:lnTo>
                    <a:pt x="2069" y="72935"/>
                  </a:lnTo>
                  <a:lnTo>
                    <a:pt x="11168" y="91396"/>
                  </a:lnTo>
                  <a:lnTo>
                    <a:pt x="26171" y="109174"/>
                  </a:lnTo>
                  <a:lnTo>
                    <a:pt x="32659" y="112523"/>
                  </a:lnTo>
                  <a:lnTo>
                    <a:pt x="47394" y="114363"/>
                  </a:lnTo>
                  <a:lnTo>
                    <a:pt x="65231" y="107184"/>
                  </a:lnTo>
                  <a:lnTo>
                    <a:pt x="94318" y="8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804"/>
            <p:cNvSpPr/>
            <p:nvPr>
              <p:custDataLst>
                <p:tags r:id="rId53"/>
              </p:custDataLst>
            </p:nvPr>
          </p:nvSpPr>
          <p:spPr>
            <a:xfrm>
              <a:off x="8373754" y="292362"/>
              <a:ext cx="71747" cy="152139"/>
            </a:xfrm>
            <a:custGeom>
              <a:avLst/>
              <a:gdLst/>
              <a:ahLst/>
              <a:cxnLst/>
              <a:rect l="0" t="0" r="0" b="0"/>
              <a:pathLst>
                <a:path w="71747" h="152139">
                  <a:moveTo>
                    <a:pt x="71746" y="6088"/>
                  </a:moveTo>
                  <a:lnTo>
                    <a:pt x="71746" y="6088"/>
                  </a:lnTo>
                  <a:lnTo>
                    <a:pt x="66278" y="621"/>
                  </a:lnTo>
                  <a:lnTo>
                    <a:pt x="62286" y="0"/>
                  </a:lnTo>
                  <a:lnTo>
                    <a:pt x="31540" y="36389"/>
                  </a:lnTo>
                  <a:lnTo>
                    <a:pt x="109" y="77370"/>
                  </a:lnTo>
                  <a:lnTo>
                    <a:pt x="0" y="81126"/>
                  </a:lnTo>
                  <a:lnTo>
                    <a:pt x="6586" y="96525"/>
                  </a:lnTo>
                  <a:lnTo>
                    <a:pt x="36940" y="135765"/>
                  </a:lnTo>
                  <a:lnTo>
                    <a:pt x="44283" y="142039"/>
                  </a:lnTo>
                  <a:lnTo>
                    <a:pt x="65396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805"/>
            <p:cNvSpPr/>
            <p:nvPr>
              <p:custDataLst>
                <p:tags r:id="rId54"/>
              </p:custDataLst>
            </p:nvPr>
          </p:nvSpPr>
          <p:spPr>
            <a:xfrm>
              <a:off x="8370182" y="222250"/>
              <a:ext cx="11071" cy="228601"/>
            </a:xfrm>
            <a:custGeom>
              <a:avLst/>
              <a:gdLst/>
              <a:ahLst/>
              <a:cxnLst/>
              <a:rect l="0" t="0" r="0" b="0"/>
              <a:pathLst>
                <a:path w="11071" h="2286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4362" y="54583"/>
                  </a:lnTo>
                  <a:lnTo>
                    <a:pt x="9295" y="95587"/>
                  </a:lnTo>
                  <a:lnTo>
                    <a:pt x="11070" y="141760"/>
                  </a:lnTo>
                  <a:lnTo>
                    <a:pt x="10891" y="182173"/>
                  </a:lnTo>
                  <a:lnTo>
                    <a:pt x="546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806"/>
            <p:cNvSpPr/>
            <p:nvPr>
              <p:custDataLst>
                <p:tags r:id="rId55"/>
              </p:custDataLst>
            </p:nvPr>
          </p:nvSpPr>
          <p:spPr>
            <a:xfrm>
              <a:off x="8293100" y="247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807"/>
            <p:cNvSpPr/>
            <p:nvPr>
              <p:custDataLst>
                <p:tags r:id="rId56"/>
              </p:custDataLst>
            </p:nvPr>
          </p:nvSpPr>
          <p:spPr>
            <a:xfrm>
              <a:off x="8286750" y="342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6841" y="15580"/>
                  </a:lnTo>
                  <a:lnTo>
                    <a:pt x="2027" y="3597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808"/>
            <p:cNvSpPr/>
            <p:nvPr>
              <p:custDataLst>
                <p:tags r:id="rId57"/>
              </p:custDataLst>
            </p:nvPr>
          </p:nvSpPr>
          <p:spPr>
            <a:xfrm>
              <a:off x="8229623" y="228862"/>
              <a:ext cx="12678" cy="234689"/>
            </a:xfrm>
            <a:custGeom>
              <a:avLst/>
              <a:gdLst/>
              <a:ahLst/>
              <a:cxnLst/>
              <a:rect l="0" t="0" r="0" b="0"/>
              <a:pathLst>
                <a:path w="12678" h="234689">
                  <a:moveTo>
                    <a:pt x="12677" y="6088"/>
                  </a:moveTo>
                  <a:lnTo>
                    <a:pt x="12677" y="6088"/>
                  </a:lnTo>
                  <a:lnTo>
                    <a:pt x="12675" y="2717"/>
                  </a:lnTo>
                  <a:lnTo>
                    <a:pt x="11972" y="1724"/>
                  </a:lnTo>
                  <a:lnTo>
                    <a:pt x="10795" y="1062"/>
                  </a:lnTo>
                  <a:lnTo>
                    <a:pt x="7209" y="0"/>
                  </a:lnTo>
                  <a:lnTo>
                    <a:pt x="6915" y="618"/>
                  </a:lnTo>
                  <a:lnTo>
                    <a:pt x="2014" y="38049"/>
                  </a:lnTo>
                  <a:lnTo>
                    <a:pt x="580" y="85408"/>
                  </a:lnTo>
                  <a:lnTo>
                    <a:pt x="245" y="118717"/>
                  </a:lnTo>
                  <a:lnTo>
                    <a:pt x="56" y="165832"/>
                  </a:lnTo>
                  <a:lnTo>
                    <a:pt x="0" y="204330"/>
                  </a:lnTo>
                  <a:lnTo>
                    <a:pt x="4345" y="231618"/>
                  </a:lnTo>
                  <a:lnTo>
                    <a:pt x="5006" y="233347"/>
                  </a:lnTo>
                  <a:lnTo>
                    <a:pt x="6327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878"/>
          <p:cNvGrpSpPr/>
          <p:nvPr/>
        </p:nvGrpSpPr>
        <p:grpSpPr>
          <a:xfrm>
            <a:off x="7124700" y="248775"/>
            <a:ext cx="786467" cy="374664"/>
            <a:chOff x="7124700" y="248775"/>
            <a:chExt cx="786467" cy="374664"/>
          </a:xfrm>
        </p:grpSpPr>
        <p:sp>
          <p:nvSpPr>
            <p:cNvPr id="501" name="SMARTInkShape-4809"/>
            <p:cNvSpPr/>
            <p:nvPr>
              <p:custDataLst>
                <p:tags r:id="rId48"/>
              </p:custDataLst>
            </p:nvPr>
          </p:nvSpPr>
          <p:spPr>
            <a:xfrm>
              <a:off x="7259459" y="248775"/>
              <a:ext cx="651708" cy="374664"/>
            </a:xfrm>
            <a:custGeom>
              <a:avLst/>
              <a:gdLst/>
              <a:ahLst/>
              <a:cxnLst/>
              <a:rect l="0" t="0" r="0" b="0"/>
              <a:pathLst>
                <a:path w="651708" h="374664">
                  <a:moveTo>
                    <a:pt x="81141" y="163975"/>
                  </a:moveTo>
                  <a:lnTo>
                    <a:pt x="81141" y="163975"/>
                  </a:lnTo>
                  <a:lnTo>
                    <a:pt x="86608" y="153040"/>
                  </a:lnTo>
                  <a:lnTo>
                    <a:pt x="87413" y="142592"/>
                  </a:lnTo>
                  <a:lnTo>
                    <a:pt x="86029" y="140547"/>
                  </a:lnTo>
                  <a:lnTo>
                    <a:pt x="69808" y="126718"/>
                  </a:lnTo>
                  <a:lnTo>
                    <a:pt x="64413" y="125026"/>
                  </a:lnTo>
                  <a:lnTo>
                    <a:pt x="50892" y="125027"/>
                  </a:lnTo>
                  <a:lnTo>
                    <a:pt x="20673" y="142479"/>
                  </a:lnTo>
                  <a:lnTo>
                    <a:pt x="6523" y="156538"/>
                  </a:lnTo>
                  <a:lnTo>
                    <a:pt x="1763" y="163250"/>
                  </a:lnTo>
                  <a:lnTo>
                    <a:pt x="0" y="169842"/>
                  </a:lnTo>
                  <a:lnTo>
                    <a:pt x="1805" y="182810"/>
                  </a:lnTo>
                  <a:lnTo>
                    <a:pt x="4967" y="187821"/>
                  </a:lnTo>
                  <a:lnTo>
                    <a:pt x="14124" y="195269"/>
                  </a:lnTo>
                  <a:lnTo>
                    <a:pt x="27131" y="197169"/>
                  </a:lnTo>
                  <a:lnTo>
                    <a:pt x="40909" y="194956"/>
                  </a:lnTo>
                  <a:lnTo>
                    <a:pt x="51737" y="189268"/>
                  </a:lnTo>
                  <a:lnTo>
                    <a:pt x="65764" y="174762"/>
                  </a:lnTo>
                  <a:lnTo>
                    <a:pt x="77372" y="152308"/>
                  </a:lnTo>
                  <a:lnTo>
                    <a:pt x="80643" y="140523"/>
                  </a:lnTo>
                  <a:lnTo>
                    <a:pt x="77623" y="145894"/>
                  </a:lnTo>
                  <a:lnTo>
                    <a:pt x="66201" y="189527"/>
                  </a:lnTo>
                  <a:lnTo>
                    <a:pt x="53469" y="230745"/>
                  </a:lnTo>
                  <a:lnTo>
                    <a:pt x="45309" y="277040"/>
                  </a:lnTo>
                  <a:lnTo>
                    <a:pt x="40118" y="320364"/>
                  </a:lnTo>
                  <a:lnTo>
                    <a:pt x="38073" y="355707"/>
                  </a:lnTo>
                  <a:lnTo>
                    <a:pt x="40364" y="365136"/>
                  </a:lnTo>
                  <a:lnTo>
                    <a:pt x="41960" y="367932"/>
                  </a:lnTo>
                  <a:lnTo>
                    <a:pt x="43732" y="369796"/>
                  </a:lnTo>
                  <a:lnTo>
                    <a:pt x="45618" y="371039"/>
                  </a:lnTo>
                  <a:lnTo>
                    <a:pt x="48286" y="370457"/>
                  </a:lnTo>
                  <a:lnTo>
                    <a:pt x="55015" y="366046"/>
                  </a:lnTo>
                  <a:lnTo>
                    <a:pt x="91355" y="319188"/>
                  </a:lnTo>
                  <a:lnTo>
                    <a:pt x="112154" y="276835"/>
                  </a:lnTo>
                  <a:lnTo>
                    <a:pt x="131722" y="231909"/>
                  </a:lnTo>
                  <a:lnTo>
                    <a:pt x="144184" y="187318"/>
                  </a:lnTo>
                  <a:lnTo>
                    <a:pt x="150813" y="140753"/>
                  </a:lnTo>
                  <a:lnTo>
                    <a:pt x="150167" y="140027"/>
                  </a:lnTo>
                  <a:lnTo>
                    <a:pt x="147568" y="139220"/>
                  </a:lnTo>
                  <a:lnTo>
                    <a:pt x="146592" y="141122"/>
                  </a:lnTo>
                  <a:lnTo>
                    <a:pt x="137848" y="185985"/>
                  </a:lnTo>
                  <a:lnTo>
                    <a:pt x="135878" y="195581"/>
                  </a:lnTo>
                  <a:lnTo>
                    <a:pt x="139336" y="213770"/>
                  </a:lnTo>
                  <a:lnTo>
                    <a:pt x="143221" y="222572"/>
                  </a:lnTo>
                  <a:lnTo>
                    <a:pt x="147928" y="227734"/>
                  </a:lnTo>
                  <a:lnTo>
                    <a:pt x="153182" y="230470"/>
                  </a:lnTo>
                  <a:lnTo>
                    <a:pt x="158801" y="231588"/>
                  </a:lnTo>
                  <a:lnTo>
                    <a:pt x="163959" y="230923"/>
                  </a:lnTo>
                  <a:lnTo>
                    <a:pt x="173452" y="226420"/>
                  </a:lnTo>
                  <a:lnTo>
                    <a:pt x="190103" y="209210"/>
                  </a:lnTo>
                  <a:lnTo>
                    <a:pt x="211869" y="167841"/>
                  </a:lnTo>
                  <a:lnTo>
                    <a:pt x="214285" y="153456"/>
                  </a:lnTo>
                  <a:lnTo>
                    <a:pt x="214353" y="153435"/>
                  </a:lnTo>
                  <a:lnTo>
                    <a:pt x="216596" y="189123"/>
                  </a:lnTo>
                  <a:lnTo>
                    <a:pt x="224597" y="202433"/>
                  </a:lnTo>
                  <a:lnTo>
                    <a:pt x="230402" y="206547"/>
                  </a:lnTo>
                  <a:lnTo>
                    <a:pt x="244375" y="211118"/>
                  </a:lnTo>
                  <a:lnTo>
                    <a:pt x="284963" y="200208"/>
                  </a:lnTo>
                  <a:lnTo>
                    <a:pt x="316981" y="182472"/>
                  </a:lnTo>
                  <a:lnTo>
                    <a:pt x="333130" y="167182"/>
                  </a:lnTo>
                  <a:lnTo>
                    <a:pt x="342386" y="150344"/>
                  </a:lnTo>
                  <a:lnTo>
                    <a:pt x="343535" y="138161"/>
                  </a:lnTo>
                  <a:lnTo>
                    <a:pt x="342854" y="131949"/>
                  </a:lnTo>
                  <a:lnTo>
                    <a:pt x="340989" y="127102"/>
                  </a:lnTo>
                  <a:lnTo>
                    <a:pt x="335152" y="119835"/>
                  </a:lnTo>
                  <a:lnTo>
                    <a:pt x="330915" y="118321"/>
                  </a:lnTo>
                  <a:lnTo>
                    <a:pt x="320562" y="118519"/>
                  </a:lnTo>
                  <a:lnTo>
                    <a:pt x="299463" y="129340"/>
                  </a:lnTo>
                  <a:lnTo>
                    <a:pt x="278709" y="149323"/>
                  </a:lnTo>
                  <a:lnTo>
                    <a:pt x="271254" y="164989"/>
                  </a:lnTo>
                  <a:lnTo>
                    <a:pt x="266469" y="194671"/>
                  </a:lnTo>
                  <a:lnTo>
                    <a:pt x="267488" y="199961"/>
                  </a:lnTo>
                  <a:lnTo>
                    <a:pt x="272382" y="207721"/>
                  </a:lnTo>
                  <a:lnTo>
                    <a:pt x="279261" y="211640"/>
                  </a:lnTo>
                  <a:lnTo>
                    <a:pt x="283071" y="212685"/>
                  </a:lnTo>
                  <a:lnTo>
                    <a:pt x="298546" y="210785"/>
                  </a:lnTo>
                  <a:lnTo>
                    <a:pt x="308528" y="203829"/>
                  </a:lnTo>
                  <a:lnTo>
                    <a:pt x="322081" y="186132"/>
                  </a:lnTo>
                  <a:lnTo>
                    <a:pt x="334376" y="165272"/>
                  </a:lnTo>
                  <a:lnTo>
                    <a:pt x="329154" y="195714"/>
                  </a:lnTo>
                  <a:lnTo>
                    <a:pt x="329658" y="203481"/>
                  </a:lnTo>
                  <a:lnTo>
                    <a:pt x="332233" y="209285"/>
                  </a:lnTo>
                  <a:lnTo>
                    <a:pt x="336025" y="209704"/>
                  </a:lnTo>
                  <a:lnTo>
                    <a:pt x="347763" y="206406"/>
                  </a:lnTo>
                  <a:lnTo>
                    <a:pt x="373931" y="187016"/>
                  </a:lnTo>
                  <a:lnTo>
                    <a:pt x="410457" y="145198"/>
                  </a:lnTo>
                  <a:lnTo>
                    <a:pt x="435859" y="98569"/>
                  </a:lnTo>
                  <a:lnTo>
                    <a:pt x="449259" y="58361"/>
                  </a:lnTo>
                  <a:lnTo>
                    <a:pt x="454931" y="11691"/>
                  </a:lnTo>
                  <a:lnTo>
                    <a:pt x="454512" y="7419"/>
                  </a:lnTo>
                  <a:lnTo>
                    <a:pt x="453528" y="4571"/>
                  </a:lnTo>
                  <a:lnTo>
                    <a:pt x="452166" y="2672"/>
                  </a:lnTo>
                  <a:lnTo>
                    <a:pt x="448770" y="563"/>
                  </a:lnTo>
                  <a:lnTo>
                    <a:pt x="446877" y="0"/>
                  </a:lnTo>
                  <a:lnTo>
                    <a:pt x="444909" y="1742"/>
                  </a:lnTo>
                  <a:lnTo>
                    <a:pt x="423753" y="47348"/>
                  </a:lnTo>
                  <a:lnTo>
                    <a:pt x="415332" y="87478"/>
                  </a:lnTo>
                  <a:lnTo>
                    <a:pt x="413228" y="129236"/>
                  </a:lnTo>
                  <a:lnTo>
                    <a:pt x="416601" y="171904"/>
                  </a:lnTo>
                  <a:lnTo>
                    <a:pt x="418617" y="186549"/>
                  </a:lnTo>
                  <a:lnTo>
                    <a:pt x="424217" y="197761"/>
                  </a:lnTo>
                  <a:lnTo>
                    <a:pt x="429528" y="203686"/>
                  </a:lnTo>
                  <a:lnTo>
                    <a:pt x="431933" y="205265"/>
                  </a:lnTo>
                  <a:lnTo>
                    <a:pt x="435652" y="204907"/>
                  </a:lnTo>
                  <a:lnTo>
                    <a:pt x="445429" y="200747"/>
                  </a:lnTo>
                  <a:lnTo>
                    <a:pt x="473317" y="175733"/>
                  </a:lnTo>
                  <a:lnTo>
                    <a:pt x="498058" y="135671"/>
                  </a:lnTo>
                  <a:lnTo>
                    <a:pt x="512294" y="99615"/>
                  </a:lnTo>
                  <a:lnTo>
                    <a:pt x="525450" y="62120"/>
                  </a:lnTo>
                  <a:lnTo>
                    <a:pt x="536643" y="16167"/>
                  </a:lnTo>
                  <a:lnTo>
                    <a:pt x="538118" y="6666"/>
                  </a:lnTo>
                  <a:lnTo>
                    <a:pt x="531534" y="12394"/>
                  </a:lnTo>
                  <a:lnTo>
                    <a:pt x="513949" y="56164"/>
                  </a:lnTo>
                  <a:lnTo>
                    <a:pt x="503680" y="101757"/>
                  </a:lnTo>
                  <a:lnTo>
                    <a:pt x="500920" y="147765"/>
                  </a:lnTo>
                  <a:lnTo>
                    <a:pt x="502323" y="171872"/>
                  </a:lnTo>
                  <a:lnTo>
                    <a:pt x="507209" y="186070"/>
                  </a:lnTo>
                  <a:lnTo>
                    <a:pt x="509120" y="189289"/>
                  </a:lnTo>
                  <a:lnTo>
                    <a:pt x="513215" y="190023"/>
                  </a:lnTo>
                  <a:lnTo>
                    <a:pt x="525292" y="187076"/>
                  </a:lnTo>
                  <a:lnTo>
                    <a:pt x="536305" y="177299"/>
                  </a:lnTo>
                  <a:lnTo>
                    <a:pt x="571626" y="136279"/>
                  </a:lnTo>
                  <a:lnTo>
                    <a:pt x="588415" y="108098"/>
                  </a:lnTo>
                  <a:lnTo>
                    <a:pt x="575314" y="133631"/>
                  </a:lnTo>
                  <a:lnTo>
                    <a:pt x="575470" y="145550"/>
                  </a:lnTo>
                  <a:lnTo>
                    <a:pt x="577891" y="154140"/>
                  </a:lnTo>
                  <a:lnTo>
                    <a:pt x="585194" y="165403"/>
                  </a:lnTo>
                  <a:lnTo>
                    <a:pt x="589332" y="164927"/>
                  </a:lnTo>
                  <a:lnTo>
                    <a:pt x="624147" y="143378"/>
                  </a:lnTo>
                  <a:lnTo>
                    <a:pt x="651707" y="114250"/>
                  </a:lnTo>
                  <a:lnTo>
                    <a:pt x="639739" y="158720"/>
                  </a:lnTo>
                  <a:lnTo>
                    <a:pt x="637029" y="176456"/>
                  </a:lnTo>
                  <a:lnTo>
                    <a:pt x="637276" y="222336"/>
                  </a:lnTo>
                  <a:lnTo>
                    <a:pt x="634318" y="268793"/>
                  </a:lnTo>
                  <a:lnTo>
                    <a:pt x="630435" y="301258"/>
                  </a:lnTo>
                  <a:lnTo>
                    <a:pt x="619252" y="322591"/>
                  </a:lnTo>
                  <a:lnTo>
                    <a:pt x="586700" y="358290"/>
                  </a:lnTo>
                  <a:lnTo>
                    <a:pt x="568270" y="372382"/>
                  </a:lnTo>
                  <a:lnTo>
                    <a:pt x="563938" y="374174"/>
                  </a:lnTo>
                  <a:lnTo>
                    <a:pt x="560345" y="374663"/>
                  </a:lnTo>
                  <a:lnTo>
                    <a:pt x="557244" y="374284"/>
                  </a:lnTo>
                  <a:lnTo>
                    <a:pt x="555176" y="371914"/>
                  </a:lnTo>
                  <a:lnTo>
                    <a:pt x="552879" y="363637"/>
                  </a:lnTo>
                  <a:lnTo>
                    <a:pt x="561698" y="340335"/>
                  </a:lnTo>
                  <a:lnTo>
                    <a:pt x="581088" y="317830"/>
                  </a:lnTo>
                  <a:lnTo>
                    <a:pt x="620891" y="28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810"/>
            <p:cNvSpPr/>
            <p:nvPr>
              <p:custDataLst>
                <p:tags r:id="rId49"/>
              </p:custDataLst>
            </p:nvPr>
          </p:nvSpPr>
          <p:spPr>
            <a:xfrm>
              <a:off x="7124700" y="371678"/>
              <a:ext cx="76201" cy="136323"/>
            </a:xfrm>
            <a:custGeom>
              <a:avLst/>
              <a:gdLst/>
              <a:ahLst/>
              <a:cxnLst/>
              <a:rect l="0" t="0" r="0" b="0"/>
              <a:pathLst>
                <a:path w="76201" h="136323">
                  <a:moveTo>
                    <a:pt x="0" y="60122"/>
                  </a:moveTo>
                  <a:lnTo>
                    <a:pt x="0" y="60122"/>
                  </a:lnTo>
                  <a:lnTo>
                    <a:pt x="0" y="56751"/>
                  </a:lnTo>
                  <a:lnTo>
                    <a:pt x="705" y="56464"/>
                  </a:lnTo>
                  <a:lnTo>
                    <a:pt x="3370" y="58026"/>
                  </a:lnTo>
                  <a:lnTo>
                    <a:pt x="29698" y="59002"/>
                  </a:lnTo>
                  <a:lnTo>
                    <a:pt x="43537" y="56567"/>
                  </a:lnTo>
                  <a:lnTo>
                    <a:pt x="59859" y="47858"/>
                  </a:lnTo>
                  <a:lnTo>
                    <a:pt x="70261" y="36341"/>
                  </a:lnTo>
                  <a:lnTo>
                    <a:pt x="73561" y="28151"/>
                  </a:lnTo>
                  <a:lnTo>
                    <a:pt x="74440" y="23991"/>
                  </a:lnTo>
                  <a:lnTo>
                    <a:pt x="71655" y="13725"/>
                  </a:lnTo>
                  <a:lnTo>
                    <a:pt x="66418" y="4223"/>
                  </a:lnTo>
                  <a:lnTo>
                    <a:pt x="61740" y="0"/>
                  </a:lnTo>
                  <a:lnTo>
                    <a:pt x="53546" y="5"/>
                  </a:lnTo>
                  <a:lnTo>
                    <a:pt x="42848" y="3064"/>
                  </a:lnTo>
                  <a:lnTo>
                    <a:pt x="31038" y="9128"/>
                  </a:lnTo>
                  <a:lnTo>
                    <a:pt x="15859" y="27217"/>
                  </a:lnTo>
                  <a:lnTo>
                    <a:pt x="5797" y="47080"/>
                  </a:lnTo>
                  <a:lnTo>
                    <a:pt x="4458" y="61851"/>
                  </a:lnTo>
                  <a:lnTo>
                    <a:pt x="6919" y="77824"/>
                  </a:lnTo>
                  <a:lnTo>
                    <a:pt x="23916" y="116119"/>
                  </a:lnTo>
                  <a:lnTo>
                    <a:pt x="33912" y="125697"/>
                  </a:lnTo>
                  <a:lnTo>
                    <a:pt x="46116" y="131600"/>
                  </a:lnTo>
                  <a:lnTo>
                    <a:pt x="76200" y="13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879"/>
          <p:cNvGrpSpPr/>
          <p:nvPr/>
        </p:nvGrpSpPr>
        <p:grpSpPr>
          <a:xfrm>
            <a:off x="6515362" y="255004"/>
            <a:ext cx="336289" cy="310147"/>
            <a:chOff x="6515362" y="255004"/>
            <a:chExt cx="336289" cy="310147"/>
          </a:xfrm>
        </p:grpSpPr>
        <p:sp>
          <p:nvSpPr>
            <p:cNvPr id="504" name="SMARTInkShape-4811"/>
            <p:cNvSpPr/>
            <p:nvPr>
              <p:custDataLst>
                <p:tags r:id="rId44"/>
              </p:custDataLst>
            </p:nvPr>
          </p:nvSpPr>
          <p:spPr>
            <a:xfrm>
              <a:off x="6653340" y="419983"/>
              <a:ext cx="62081" cy="111035"/>
            </a:xfrm>
            <a:custGeom>
              <a:avLst/>
              <a:gdLst/>
              <a:ahLst/>
              <a:cxnLst/>
              <a:rect l="0" t="0" r="0" b="0"/>
              <a:pathLst>
                <a:path w="62081" h="111035">
                  <a:moveTo>
                    <a:pt x="39560" y="5467"/>
                  </a:moveTo>
                  <a:lnTo>
                    <a:pt x="39560" y="5467"/>
                  </a:lnTo>
                  <a:lnTo>
                    <a:pt x="27627" y="441"/>
                  </a:lnTo>
                  <a:lnTo>
                    <a:pt x="25255" y="0"/>
                  </a:lnTo>
                  <a:lnTo>
                    <a:pt x="22967" y="411"/>
                  </a:lnTo>
                  <a:lnTo>
                    <a:pt x="18545" y="2749"/>
                  </a:lnTo>
                  <a:lnTo>
                    <a:pt x="8717" y="14775"/>
                  </a:lnTo>
                  <a:lnTo>
                    <a:pt x="239" y="35114"/>
                  </a:lnTo>
                  <a:lnTo>
                    <a:pt x="0" y="62386"/>
                  </a:lnTo>
                  <a:lnTo>
                    <a:pt x="7770" y="89438"/>
                  </a:lnTo>
                  <a:lnTo>
                    <a:pt x="14839" y="96725"/>
                  </a:lnTo>
                  <a:lnTo>
                    <a:pt x="35863" y="108586"/>
                  </a:lnTo>
                  <a:lnTo>
                    <a:pt x="44151" y="110902"/>
                  </a:lnTo>
                  <a:lnTo>
                    <a:pt x="50382" y="111034"/>
                  </a:lnTo>
                  <a:lnTo>
                    <a:pt x="55241" y="109712"/>
                  </a:lnTo>
                  <a:lnTo>
                    <a:pt x="58481" y="106714"/>
                  </a:lnTo>
                  <a:lnTo>
                    <a:pt x="62080" y="97738"/>
                  </a:lnTo>
                  <a:lnTo>
                    <a:pt x="59917" y="84811"/>
                  </a:lnTo>
                  <a:lnTo>
                    <a:pt x="4591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812"/>
            <p:cNvSpPr/>
            <p:nvPr>
              <p:custDataLst>
                <p:tags r:id="rId45"/>
              </p:custDataLst>
            </p:nvPr>
          </p:nvSpPr>
          <p:spPr>
            <a:xfrm>
              <a:off x="6731000" y="387350"/>
              <a:ext cx="120651" cy="147585"/>
            </a:xfrm>
            <a:custGeom>
              <a:avLst/>
              <a:gdLst/>
              <a:ahLst/>
              <a:cxnLst/>
              <a:rect l="0" t="0" r="0" b="0"/>
              <a:pathLst>
                <a:path w="120651" h="147585">
                  <a:moveTo>
                    <a:pt x="0" y="38100"/>
                  </a:moveTo>
                  <a:lnTo>
                    <a:pt x="0" y="38100"/>
                  </a:lnTo>
                  <a:lnTo>
                    <a:pt x="6480" y="38806"/>
                  </a:lnTo>
                  <a:lnTo>
                    <a:pt x="21675" y="44581"/>
                  </a:lnTo>
                  <a:lnTo>
                    <a:pt x="56520" y="70703"/>
                  </a:lnTo>
                  <a:lnTo>
                    <a:pt x="65807" y="86692"/>
                  </a:lnTo>
                  <a:lnTo>
                    <a:pt x="70876" y="106969"/>
                  </a:lnTo>
                  <a:lnTo>
                    <a:pt x="70776" y="132444"/>
                  </a:lnTo>
                  <a:lnTo>
                    <a:pt x="68351" y="140507"/>
                  </a:lnTo>
                  <a:lnTo>
                    <a:pt x="64618" y="145177"/>
                  </a:lnTo>
                  <a:lnTo>
                    <a:pt x="60011" y="147584"/>
                  </a:lnTo>
                  <a:lnTo>
                    <a:pt x="56941" y="145662"/>
                  </a:lnTo>
                  <a:lnTo>
                    <a:pt x="53530" y="134118"/>
                  </a:lnTo>
                  <a:lnTo>
                    <a:pt x="58350" y="101044"/>
                  </a:lnTo>
                  <a:lnTo>
                    <a:pt x="78829" y="5659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813"/>
            <p:cNvSpPr/>
            <p:nvPr>
              <p:custDataLst>
                <p:tags r:id="rId46"/>
              </p:custDataLst>
            </p:nvPr>
          </p:nvSpPr>
          <p:spPr>
            <a:xfrm>
              <a:off x="6515362" y="438150"/>
              <a:ext cx="107689" cy="31751"/>
            </a:xfrm>
            <a:custGeom>
              <a:avLst/>
              <a:gdLst/>
              <a:ahLst/>
              <a:cxnLst/>
              <a:rect l="0" t="0" r="0" b="0"/>
              <a:pathLst>
                <a:path w="107689" h="31751">
                  <a:moveTo>
                    <a:pt x="6088" y="31750"/>
                  </a:moveTo>
                  <a:lnTo>
                    <a:pt x="6088" y="31750"/>
                  </a:lnTo>
                  <a:lnTo>
                    <a:pt x="0" y="25662"/>
                  </a:lnTo>
                  <a:lnTo>
                    <a:pt x="21479" y="16018"/>
                  </a:lnTo>
                  <a:lnTo>
                    <a:pt x="66905" y="6587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814"/>
            <p:cNvSpPr/>
            <p:nvPr>
              <p:custDataLst>
                <p:tags r:id="rId47"/>
              </p:custDataLst>
            </p:nvPr>
          </p:nvSpPr>
          <p:spPr>
            <a:xfrm>
              <a:off x="6567718" y="255004"/>
              <a:ext cx="54450" cy="310147"/>
            </a:xfrm>
            <a:custGeom>
              <a:avLst/>
              <a:gdLst/>
              <a:ahLst/>
              <a:cxnLst/>
              <a:rect l="0" t="0" r="0" b="0"/>
              <a:pathLst>
                <a:path w="54450" h="310147">
                  <a:moveTo>
                    <a:pt x="48982" y="37096"/>
                  </a:moveTo>
                  <a:lnTo>
                    <a:pt x="48982" y="37096"/>
                  </a:lnTo>
                  <a:lnTo>
                    <a:pt x="49687" y="23298"/>
                  </a:lnTo>
                  <a:lnTo>
                    <a:pt x="54449" y="9992"/>
                  </a:lnTo>
                  <a:lnTo>
                    <a:pt x="54038" y="8444"/>
                  </a:lnTo>
                  <a:lnTo>
                    <a:pt x="53058" y="7411"/>
                  </a:lnTo>
                  <a:lnTo>
                    <a:pt x="50087" y="5558"/>
                  </a:lnTo>
                  <a:lnTo>
                    <a:pt x="44449" y="1254"/>
                  </a:lnTo>
                  <a:lnTo>
                    <a:pt x="40382" y="0"/>
                  </a:lnTo>
                  <a:lnTo>
                    <a:pt x="32460" y="5086"/>
                  </a:lnTo>
                  <a:lnTo>
                    <a:pt x="22588" y="15108"/>
                  </a:lnTo>
                  <a:lnTo>
                    <a:pt x="13497" y="28970"/>
                  </a:lnTo>
                  <a:lnTo>
                    <a:pt x="3817" y="62754"/>
                  </a:lnTo>
                  <a:lnTo>
                    <a:pt x="686" y="93655"/>
                  </a:lnTo>
                  <a:lnTo>
                    <a:pt x="0" y="128556"/>
                  </a:lnTo>
                  <a:lnTo>
                    <a:pt x="2047" y="165234"/>
                  </a:lnTo>
                  <a:lnTo>
                    <a:pt x="9073" y="202702"/>
                  </a:lnTo>
                  <a:lnTo>
                    <a:pt x="18544" y="238404"/>
                  </a:lnTo>
                  <a:lnTo>
                    <a:pt x="30399" y="279482"/>
                  </a:lnTo>
                  <a:lnTo>
                    <a:pt x="33833" y="300433"/>
                  </a:lnTo>
                  <a:lnTo>
                    <a:pt x="33238" y="303671"/>
                  </a:lnTo>
                  <a:lnTo>
                    <a:pt x="29932" y="310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880"/>
          <p:cNvGrpSpPr/>
          <p:nvPr/>
        </p:nvGrpSpPr>
        <p:grpSpPr>
          <a:xfrm>
            <a:off x="5480307" y="267116"/>
            <a:ext cx="676340" cy="279498"/>
            <a:chOff x="5480307" y="267116"/>
            <a:chExt cx="676340" cy="279498"/>
          </a:xfrm>
        </p:grpSpPr>
        <p:sp>
          <p:nvSpPr>
            <p:cNvPr id="509" name="SMARTInkShape-4815"/>
            <p:cNvSpPr/>
            <p:nvPr>
              <p:custDataLst>
                <p:tags r:id="rId38"/>
              </p:custDataLst>
            </p:nvPr>
          </p:nvSpPr>
          <p:spPr>
            <a:xfrm>
              <a:off x="5649723" y="429030"/>
              <a:ext cx="79091" cy="104511"/>
            </a:xfrm>
            <a:custGeom>
              <a:avLst/>
              <a:gdLst/>
              <a:ahLst/>
              <a:cxnLst/>
              <a:rect l="0" t="0" r="0" b="0"/>
              <a:pathLst>
                <a:path w="79091" h="104511">
                  <a:moveTo>
                    <a:pt x="58927" y="21820"/>
                  </a:moveTo>
                  <a:lnTo>
                    <a:pt x="58927" y="21820"/>
                  </a:lnTo>
                  <a:lnTo>
                    <a:pt x="52185" y="18449"/>
                  </a:lnTo>
                  <a:lnTo>
                    <a:pt x="46994" y="13031"/>
                  </a:lnTo>
                  <a:lnTo>
                    <a:pt x="42334" y="7330"/>
                  </a:lnTo>
                  <a:lnTo>
                    <a:pt x="28084" y="0"/>
                  </a:lnTo>
                  <a:lnTo>
                    <a:pt x="24254" y="923"/>
                  </a:lnTo>
                  <a:lnTo>
                    <a:pt x="16235" y="7594"/>
                  </a:lnTo>
                  <a:lnTo>
                    <a:pt x="7158" y="26620"/>
                  </a:lnTo>
                  <a:lnTo>
                    <a:pt x="0" y="50132"/>
                  </a:lnTo>
                  <a:lnTo>
                    <a:pt x="3104" y="66623"/>
                  </a:lnTo>
                  <a:lnTo>
                    <a:pt x="18972" y="93465"/>
                  </a:lnTo>
                  <a:lnTo>
                    <a:pt x="29175" y="101405"/>
                  </a:lnTo>
                  <a:lnTo>
                    <a:pt x="34859" y="104510"/>
                  </a:lnTo>
                  <a:lnTo>
                    <a:pt x="42882" y="103052"/>
                  </a:lnTo>
                  <a:lnTo>
                    <a:pt x="63084" y="92025"/>
                  </a:lnTo>
                  <a:lnTo>
                    <a:pt x="70165" y="84146"/>
                  </a:lnTo>
                  <a:lnTo>
                    <a:pt x="78032" y="65983"/>
                  </a:lnTo>
                  <a:lnTo>
                    <a:pt x="79090" y="39295"/>
                  </a:lnTo>
                  <a:lnTo>
                    <a:pt x="74709" y="25824"/>
                  </a:lnTo>
                  <a:lnTo>
                    <a:pt x="71565" y="20256"/>
                  </a:lnTo>
                  <a:lnTo>
                    <a:pt x="67352" y="16544"/>
                  </a:lnTo>
                  <a:lnTo>
                    <a:pt x="52721" y="11320"/>
                  </a:lnTo>
                  <a:lnTo>
                    <a:pt x="39877" y="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816"/>
            <p:cNvSpPr/>
            <p:nvPr>
              <p:custDataLst>
                <p:tags r:id="rId39"/>
              </p:custDataLst>
            </p:nvPr>
          </p:nvSpPr>
          <p:spPr>
            <a:xfrm>
              <a:off x="5759450" y="412750"/>
              <a:ext cx="69851" cy="120301"/>
            </a:xfrm>
            <a:custGeom>
              <a:avLst/>
              <a:gdLst/>
              <a:ahLst/>
              <a:cxnLst/>
              <a:rect l="0" t="0" r="0" b="0"/>
              <a:pathLst>
                <a:path w="69851" h="120301">
                  <a:moveTo>
                    <a:pt x="0" y="6350"/>
                  </a:moveTo>
                  <a:lnTo>
                    <a:pt x="0" y="6350"/>
                  </a:lnTo>
                  <a:lnTo>
                    <a:pt x="10845" y="7056"/>
                  </a:lnTo>
                  <a:lnTo>
                    <a:pt x="26732" y="12125"/>
                  </a:lnTo>
                  <a:lnTo>
                    <a:pt x="38693" y="18559"/>
                  </a:lnTo>
                  <a:lnTo>
                    <a:pt x="49182" y="31767"/>
                  </a:lnTo>
                  <a:lnTo>
                    <a:pt x="61139" y="59037"/>
                  </a:lnTo>
                  <a:lnTo>
                    <a:pt x="64043" y="68991"/>
                  </a:lnTo>
                  <a:lnTo>
                    <a:pt x="63505" y="87577"/>
                  </a:lnTo>
                  <a:lnTo>
                    <a:pt x="53623" y="118803"/>
                  </a:lnTo>
                  <a:lnTo>
                    <a:pt x="52682" y="120124"/>
                  </a:lnTo>
                  <a:lnTo>
                    <a:pt x="52055" y="120300"/>
                  </a:lnTo>
                  <a:lnTo>
                    <a:pt x="51357" y="116731"/>
                  </a:lnTo>
                  <a:lnTo>
                    <a:pt x="52286" y="83053"/>
                  </a:lnTo>
                  <a:lnTo>
                    <a:pt x="60866" y="4070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817"/>
            <p:cNvSpPr/>
            <p:nvPr>
              <p:custDataLst>
                <p:tags r:id="rId40"/>
              </p:custDataLst>
            </p:nvPr>
          </p:nvSpPr>
          <p:spPr>
            <a:xfrm>
              <a:off x="5949950" y="267116"/>
              <a:ext cx="1" cy="266285"/>
            </a:xfrm>
            <a:custGeom>
              <a:avLst/>
              <a:gdLst/>
              <a:ahLst/>
              <a:cxnLst/>
              <a:rect l="0" t="0" r="0" b="0"/>
              <a:pathLst>
                <a:path w="1" h="266285">
                  <a:moveTo>
                    <a:pt x="0" y="18634"/>
                  </a:moveTo>
                  <a:lnTo>
                    <a:pt x="0" y="18634"/>
                  </a:lnTo>
                  <a:lnTo>
                    <a:pt x="0" y="0"/>
                  </a:lnTo>
                  <a:lnTo>
                    <a:pt x="0" y="46728"/>
                  </a:lnTo>
                  <a:lnTo>
                    <a:pt x="0" y="80509"/>
                  </a:lnTo>
                  <a:lnTo>
                    <a:pt x="0" y="119041"/>
                  </a:lnTo>
                  <a:lnTo>
                    <a:pt x="0" y="155923"/>
                  </a:lnTo>
                  <a:lnTo>
                    <a:pt x="0" y="190423"/>
                  </a:lnTo>
                  <a:lnTo>
                    <a:pt x="0" y="234791"/>
                  </a:lnTo>
                  <a:lnTo>
                    <a:pt x="0" y="26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818"/>
            <p:cNvSpPr/>
            <p:nvPr>
              <p:custDataLst>
                <p:tags r:id="rId41"/>
              </p:custDataLst>
            </p:nvPr>
          </p:nvSpPr>
          <p:spPr>
            <a:xfrm>
              <a:off x="5961867" y="412750"/>
              <a:ext cx="64284" cy="114301"/>
            </a:xfrm>
            <a:custGeom>
              <a:avLst/>
              <a:gdLst/>
              <a:ahLst/>
              <a:cxnLst/>
              <a:rect l="0" t="0" r="0" b="0"/>
              <a:pathLst>
                <a:path w="64284" h="114301">
                  <a:moveTo>
                    <a:pt x="64283" y="0"/>
                  </a:moveTo>
                  <a:lnTo>
                    <a:pt x="64283" y="0"/>
                  </a:lnTo>
                  <a:lnTo>
                    <a:pt x="57804" y="706"/>
                  </a:lnTo>
                  <a:lnTo>
                    <a:pt x="31680" y="8838"/>
                  </a:lnTo>
                  <a:lnTo>
                    <a:pt x="23217" y="14747"/>
                  </a:lnTo>
                  <a:lnTo>
                    <a:pt x="1843" y="40357"/>
                  </a:lnTo>
                  <a:lnTo>
                    <a:pt x="79" y="45955"/>
                  </a:lnTo>
                  <a:lnTo>
                    <a:pt x="0" y="57819"/>
                  </a:lnTo>
                  <a:lnTo>
                    <a:pt x="6403" y="83388"/>
                  </a:lnTo>
                  <a:lnTo>
                    <a:pt x="12923" y="98680"/>
                  </a:lnTo>
                  <a:lnTo>
                    <a:pt x="18756" y="103886"/>
                  </a:lnTo>
                  <a:lnTo>
                    <a:pt x="5158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819"/>
            <p:cNvSpPr/>
            <p:nvPr>
              <p:custDataLst>
                <p:tags r:id="rId42"/>
              </p:custDataLst>
            </p:nvPr>
          </p:nvSpPr>
          <p:spPr>
            <a:xfrm>
              <a:off x="6087435" y="397403"/>
              <a:ext cx="69212" cy="149211"/>
            </a:xfrm>
            <a:custGeom>
              <a:avLst/>
              <a:gdLst/>
              <a:ahLst/>
              <a:cxnLst/>
              <a:rect l="0" t="0" r="0" b="0"/>
              <a:pathLst>
                <a:path w="69212" h="149211">
                  <a:moveTo>
                    <a:pt x="53015" y="40747"/>
                  </a:moveTo>
                  <a:lnTo>
                    <a:pt x="53015" y="40747"/>
                  </a:lnTo>
                  <a:lnTo>
                    <a:pt x="53720" y="30608"/>
                  </a:lnTo>
                  <a:lnTo>
                    <a:pt x="56386" y="23070"/>
                  </a:lnTo>
                  <a:lnTo>
                    <a:pt x="56160" y="15017"/>
                  </a:lnTo>
                  <a:lnTo>
                    <a:pt x="53637" y="5090"/>
                  </a:lnTo>
                  <a:lnTo>
                    <a:pt x="43086" y="0"/>
                  </a:lnTo>
                  <a:lnTo>
                    <a:pt x="23183" y="765"/>
                  </a:lnTo>
                  <a:lnTo>
                    <a:pt x="9525" y="5460"/>
                  </a:lnTo>
                  <a:lnTo>
                    <a:pt x="3584" y="11188"/>
                  </a:lnTo>
                  <a:lnTo>
                    <a:pt x="1010" y="14691"/>
                  </a:lnTo>
                  <a:lnTo>
                    <a:pt x="0" y="19143"/>
                  </a:lnTo>
                  <a:lnTo>
                    <a:pt x="760" y="29734"/>
                  </a:lnTo>
                  <a:lnTo>
                    <a:pt x="7212" y="39615"/>
                  </a:lnTo>
                  <a:lnTo>
                    <a:pt x="52505" y="78933"/>
                  </a:lnTo>
                  <a:lnTo>
                    <a:pt x="65642" y="93062"/>
                  </a:lnTo>
                  <a:lnTo>
                    <a:pt x="69211" y="101863"/>
                  </a:lnTo>
                  <a:lnTo>
                    <a:pt x="67034" y="112360"/>
                  </a:lnTo>
                  <a:lnTo>
                    <a:pt x="60656" y="124080"/>
                  </a:lnTo>
                  <a:lnTo>
                    <a:pt x="45166" y="141168"/>
                  </a:lnTo>
                  <a:lnTo>
                    <a:pt x="33300" y="148408"/>
                  </a:lnTo>
                  <a:lnTo>
                    <a:pt x="27877" y="149210"/>
                  </a:lnTo>
                  <a:lnTo>
                    <a:pt x="22851" y="148333"/>
                  </a:lnTo>
                  <a:lnTo>
                    <a:pt x="8565" y="14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820"/>
            <p:cNvSpPr/>
            <p:nvPr>
              <p:custDataLst>
                <p:tags r:id="rId43"/>
              </p:custDataLst>
            </p:nvPr>
          </p:nvSpPr>
          <p:spPr>
            <a:xfrm>
              <a:off x="5480307" y="420345"/>
              <a:ext cx="138917" cy="121690"/>
            </a:xfrm>
            <a:custGeom>
              <a:avLst/>
              <a:gdLst/>
              <a:ahLst/>
              <a:cxnLst/>
              <a:rect l="0" t="0" r="0" b="0"/>
              <a:pathLst>
                <a:path w="138917" h="121690">
                  <a:moveTo>
                    <a:pt x="6093" y="24155"/>
                  </a:moveTo>
                  <a:lnTo>
                    <a:pt x="6093" y="24155"/>
                  </a:lnTo>
                  <a:lnTo>
                    <a:pt x="6093" y="20784"/>
                  </a:lnTo>
                  <a:lnTo>
                    <a:pt x="4212" y="17247"/>
                  </a:lnTo>
                  <a:lnTo>
                    <a:pt x="2722" y="15317"/>
                  </a:lnTo>
                  <a:lnTo>
                    <a:pt x="2434" y="13324"/>
                  </a:lnTo>
                  <a:lnTo>
                    <a:pt x="5909" y="0"/>
                  </a:lnTo>
                  <a:lnTo>
                    <a:pt x="2667" y="5866"/>
                  </a:lnTo>
                  <a:lnTo>
                    <a:pt x="0" y="49689"/>
                  </a:lnTo>
                  <a:lnTo>
                    <a:pt x="1658" y="95007"/>
                  </a:lnTo>
                  <a:lnTo>
                    <a:pt x="8587" y="116232"/>
                  </a:lnTo>
                  <a:lnTo>
                    <a:pt x="11283" y="118701"/>
                  </a:lnTo>
                  <a:lnTo>
                    <a:pt x="14492" y="119641"/>
                  </a:lnTo>
                  <a:lnTo>
                    <a:pt x="18043" y="119562"/>
                  </a:lnTo>
                  <a:lnTo>
                    <a:pt x="25750" y="113830"/>
                  </a:lnTo>
                  <a:lnTo>
                    <a:pt x="29781" y="109339"/>
                  </a:lnTo>
                  <a:lnTo>
                    <a:pt x="48070" y="66243"/>
                  </a:lnTo>
                  <a:lnTo>
                    <a:pt x="48894" y="66325"/>
                  </a:lnTo>
                  <a:lnTo>
                    <a:pt x="67799" y="105758"/>
                  </a:lnTo>
                  <a:lnTo>
                    <a:pt x="78782" y="115753"/>
                  </a:lnTo>
                  <a:lnTo>
                    <a:pt x="86847" y="120839"/>
                  </a:lnTo>
                  <a:lnTo>
                    <a:pt x="98899" y="121689"/>
                  </a:lnTo>
                  <a:lnTo>
                    <a:pt x="106064" y="120928"/>
                  </a:lnTo>
                  <a:lnTo>
                    <a:pt x="117787" y="114437"/>
                  </a:lnTo>
                  <a:lnTo>
                    <a:pt x="126996" y="103792"/>
                  </a:lnTo>
                  <a:lnTo>
                    <a:pt x="135441" y="82637"/>
                  </a:lnTo>
                  <a:lnTo>
                    <a:pt x="138916" y="53101"/>
                  </a:lnTo>
                  <a:lnTo>
                    <a:pt x="133093" y="1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881"/>
          <p:cNvGrpSpPr/>
          <p:nvPr/>
        </p:nvGrpSpPr>
        <p:grpSpPr>
          <a:xfrm>
            <a:off x="4688206" y="274815"/>
            <a:ext cx="514510" cy="437090"/>
            <a:chOff x="4688206" y="274815"/>
            <a:chExt cx="514510" cy="437090"/>
          </a:xfrm>
        </p:grpSpPr>
        <p:sp>
          <p:nvSpPr>
            <p:cNvPr id="516" name="SMARTInkShape-4821"/>
            <p:cNvSpPr/>
            <p:nvPr>
              <p:custDataLst>
                <p:tags r:id="rId34"/>
              </p:custDataLst>
            </p:nvPr>
          </p:nvSpPr>
          <p:spPr>
            <a:xfrm>
              <a:off x="5093660" y="434618"/>
              <a:ext cx="109056" cy="277287"/>
            </a:xfrm>
            <a:custGeom>
              <a:avLst/>
              <a:gdLst/>
              <a:ahLst/>
              <a:cxnLst/>
              <a:rect l="0" t="0" r="0" b="0"/>
              <a:pathLst>
                <a:path w="109056" h="277287">
                  <a:moveTo>
                    <a:pt x="11740" y="16232"/>
                  </a:moveTo>
                  <a:lnTo>
                    <a:pt x="11740" y="16232"/>
                  </a:lnTo>
                  <a:lnTo>
                    <a:pt x="6273" y="16232"/>
                  </a:lnTo>
                  <a:lnTo>
                    <a:pt x="2280" y="26345"/>
                  </a:lnTo>
                  <a:lnTo>
                    <a:pt x="0" y="42747"/>
                  </a:lnTo>
                  <a:lnTo>
                    <a:pt x="2696" y="57641"/>
                  </a:lnTo>
                  <a:lnTo>
                    <a:pt x="11333" y="70992"/>
                  </a:lnTo>
                  <a:lnTo>
                    <a:pt x="15703" y="73199"/>
                  </a:lnTo>
                  <a:lnTo>
                    <a:pt x="26201" y="73771"/>
                  </a:lnTo>
                  <a:lnTo>
                    <a:pt x="36041" y="69792"/>
                  </a:lnTo>
                  <a:lnTo>
                    <a:pt x="40641" y="66755"/>
                  </a:lnTo>
                  <a:lnTo>
                    <a:pt x="47634" y="55855"/>
                  </a:lnTo>
                  <a:lnTo>
                    <a:pt x="65491" y="13221"/>
                  </a:lnTo>
                  <a:lnTo>
                    <a:pt x="68219" y="350"/>
                  </a:lnTo>
                  <a:lnTo>
                    <a:pt x="68442" y="0"/>
                  </a:lnTo>
                  <a:lnTo>
                    <a:pt x="68691" y="1492"/>
                  </a:lnTo>
                  <a:lnTo>
                    <a:pt x="72243" y="42077"/>
                  </a:lnTo>
                  <a:lnTo>
                    <a:pt x="80423" y="83766"/>
                  </a:lnTo>
                  <a:lnTo>
                    <a:pt x="90965" y="123182"/>
                  </a:lnTo>
                  <a:lnTo>
                    <a:pt x="102321" y="161280"/>
                  </a:lnTo>
                  <a:lnTo>
                    <a:pt x="109055" y="195225"/>
                  </a:lnTo>
                  <a:lnTo>
                    <a:pt x="106504" y="226919"/>
                  </a:lnTo>
                  <a:lnTo>
                    <a:pt x="97125" y="253087"/>
                  </a:lnTo>
                  <a:lnTo>
                    <a:pt x="89435" y="265199"/>
                  </a:lnTo>
                  <a:lnTo>
                    <a:pt x="79432" y="273404"/>
                  </a:lnTo>
                  <a:lnTo>
                    <a:pt x="73802" y="276580"/>
                  </a:lnTo>
                  <a:lnTo>
                    <a:pt x="69342" y="277286"/>
                  </a:lnTo>
                  <a:lnTo>
                    <a:pt x="65663" y="276346"/>
                  </a:lnTo>
                  <a:lnTo>
                    <a:pt x="62506" y="274308"/>
                  </a:lnTo>
                  <a:lnTo>
                    <a:pt x="58997" y="264518"/>
                  </a:lnTo>
                  <a:lnTo>
                    <a:pt x="56190" y="24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822"/>
            <p:cNvSpPr/>
            <p:nvPr>
              <p:custDataLst>
                <p:tags r:id="rId35"/>
              </p:custDataLst>
            </p:nvPr>
          </p:nvSpPr>
          <p:spPr>
            <a:xfrm>
              <a:off x="5033695" y="274815"/>
              <a:ext cx="7814" cy="258586"/>
            </a:xfrm>
            <a:custGeom>
              <a:avLst/>
              <a:gdLst/>
              <a:ahLst/>
              <a:cxnLst/>
              <a:rect l="0" t="0" r="0" b="0"/>
              <a:pathLst>
                <a:path w="7814" h="258586">
                  <a:moveTo>
                    <a:pt x="1855" y="10935"/>
                  </a:moveTo>
                  <a:lnTo>
                    <a:pt x="1855" y="10935"/>
                  </a:lnTo>
                  <a:lnTo>
                    <a:pt x="1855" y="0"/>
                  </a:lnTo>
                  <a:lnTo>
                    <a:pt x="2560" y="36634"/>
                  </a:lnTo>
                  <a:lnTo>
                    <a:pt x="6219" y="83931"/>
                  </a:lnTo>
                  <a:lnTo>
                    <a:pt x="7322" y="117226"/>
                  </a:lnTo>
                  <a:lnTo>
                    <a:pt x="7813" y="150838"/>
                  </a:lnTo>
                  <a:lnTo>
                    <a:pt x="4325" y="197732"/>
                  </a:lnTo>
                  <a:lnTo>
                    <a:pt x="0" y="232793"/>
                  </a:lnTo>
                  <a:lnTo>
                    <a:pt x="1855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823"/>
            <p:cNvSpPr/>
            <p:nvPr>
              <p:custDataLst>
                <p:tags r:id="rId36"/>
              </p:custDataLst>
            </p:nvPr>
          </p:nvSpPr>
          <p:spPr>
            <a:xfrm>
              <a:off x="4688206" y="326196"/>
              <a:ext cx="115881" cy="242255"/>
            </a:xfrm>
            <a:custGeom>
              <a:avLst/>
              <a:gdLst/>
              <a:ahLst/>
              <a:cxnLst/>
              <a:rect l="0" t="0" r="0" b="0"/>
              <a:pathLst>
                <a:path w="115881" h="242255">
                  <a:moveTo>
                    <a:pt x="80644" y="73854"/>
                  </a:moveTo>
                  <a:lnTo>
                    <a:pt x="80644" y="73854"/>
                  </a:lnTo>
                  <a:lnTo>
                    <a:pt x="80644" y="53460"/>
                  </a:lnTo>
                  <a:lnTo>
                    <a:pt x="76881" y="46916"/>
                  </a:lnTo>
                  <a:lnTo>
                    <a:pt x="66338" y="34588"/>
                  </a:lnTo>
                  <a:lnTo>
                    <a:pt x="63346" y="33565"/>
                  </a:lnTo>
                  <a:lnTo>
                    <a:pt x="56258" y="34311"/>
                  </a:lnTo>
                  <a:lnTo>
                    <a:pt x="40963" y="45439"/>
                  </a:lnTo>
                  <a:lnTo>
                    <a:pt x="16831" y="84077"/>
                  </a:lnTo>
                  <a:lnTo>
                    <a:pt x="823" y="124312"/>
                  </a:lnTo>
                  <a:lnTo>
                    <a:pt x="0" y="166808"/>
                  </a:lnTo>
                  <a:lnTo>
                    <a:pt x="9085" y="204407"/>
                  </a:lnTo>
                  <a:lnTo>
                    <a:pt x="19207" y="222189"/>
                  </a:lnTo>
                  <a:lnTo>
                    <a:pt x="40176" y="240728"/>
                  </a:lnTo>
                  <a:lnTo>
                    <a:pt x="48021" y="242254"/>
                  </a:lnTo>
                  <a:lnTo>
                    <a:pt x="64262" y="238304"/>
                  </a:lnTo>
                  <a:lnTo>
                    <a:pt x="89274" y="217438"/>
                  </a:lnTo>
                  <a:lnTo>
                    <a:pt x="107817" y="178800"/>
                  </a:lnTo>
                  <a:lnTo>
                    <a:pt x="113888" y="145897"/>
                  </a:lnTo>
                  <a:lnTo>
                    <a:pt x="115880" y="109401"/>
                  </a:lnTo>
                  <a:lnTo>
                    <a:pt x="114414" y="69662"/>
                  </a:lnTo>
                  <a:lnTo>
                    <a:pt x="102879" y="24477"/>
                  </a:lnTo>
                  <a:lnTo>
                    <a:pt x="91938" y="7694"/>
                  </a:lnTo>
                  <a:lnTo>
                    <a:pt x="86056" y="2231"/>
                  </a:lnTo>
                  <a:lnTo>
                    <a:pt x="79313" y="0"/>
                  </a:lnTo>
                  <a:lnTo>
                    <a:pt x="64295" y="1284"/>
                  </a:lnTo>
                  <a:lnTo>
                    <a:pt x="50094" y="10321"/>
                  </a:lnTo>
                  <a:lnTo>
                    <a:pt x="43344" y="16682"/>
                  </a:lnTo>
                  <a:lnTo>
                    <a:pt x="39550" y="25156"/>
                  </a:lnTo>
                  <a:lnTo>
                    <a:pt x="36194" y="6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824"/>
            <p:cNvSpPr/>
            <p:nvPr>
              <p:custDataLst>
                <p:tags r:id="rId37"/>
              </p:custDataLst>
            </p:nvPr>
          </p:nvSpPr>
          <p:spPr>
            <a:xfrm>
              <a:off x="4876800" y="418459"/>
              <a:ext cx="95251" cy="121292"/>
            </a:xfrm>
            <a:custGeom>
              <a:avLst/>
              <a:gdLst/>
              <a:ahLst/>
              <a:cxnLst/>
              <a:rect l="0" t="0" r="0" b="0"/>
              <a:pathLst>
                <a:path w="95251" h="121292">
                  <a:moveTo>
                    <a:pt x="0" y="51441"/>
                  </a:moveTo>
                  <a:lnTo>
                    <a:pt x="0" y="51441"/>
                  </a:lnTo>
                  <a:lnTo>
                    <a:pt x="0" y="45168"/>
                  </a:lnTo>
                  <a:lnTo>
                    <a:pt x="1881" y="65824"/>
                  </a:lnTo>
                  <a:lnTo>
                    <a:pt x="6088" y="112882"/>
                  </a:lnTo>
                  <a:lnTo>
                    <a:pt x="6328" y="120553"/>
                  </a:lnTo>
                  <a:lnTo>
                    <a:pt x="22249" y="73546"/>
                  </a:lnTo>
                  <a:lnTo>
                    <a:pt x="40195" y="29153"/>
                  </a:lnTo>
                  <a:lnTo>
                    <a:pt x="55890" y="7208"/>
                  </a:lnTo>
                  <a:lnTo>
                    <a:pt x="60543" y="2902"/>
                  </a:lnTo>
                  <a:lnTo>
                    <a:pt x="64351" y="737"/>
                  </a:lnTo>
                  <a:lnTo>
                    <a:pt x="67595" y="0"/>
                  </a:lnTo>
                  <a:lnTo>
                    <a:pt x="70463" y="213"/>
                  </a:lnTo>
                  <a:lnTo>
                    <a:pt x="73081" y="2473"/>
                  </a:lnTo>
                  <a:lnTo>
                    <a:pt x="77871" y="10627"/>
                  </a:lnTo>
                  <a:lnTo>
                    <a:pt x="84536" y="50715"/>
                  </a:lnTo>
                  <a:lnTo>
                    <a:pt x="88743" y="95643"/>
                  </a:lnTo>
                  <a:lnTo>
                    <a:pt x="95250" y="121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882"/>
          <p:cNvGrpSpPr/>
          <p:nvPr/>
        </p:nvGrpSpPr>
        <p:grpSpPr>
          <a:xfrm>
            <a:off x="2949875" y="254000"/>
            <a:ext cx="1183976" cy="453782"/>
            <a:chOff x="2949875" y="254000"/>
            <a:chExt cx="1183976" cy="453782"/>
          </a:xfrm>
        </p:grpSpPr>
        <p:sp>
          <p:nvSpPr>
            <p:cNvPr id="521" name="SMARTInkShape-4825"/>
            <p:cNvSpPr/>
            <p:nvPr>
              <p:custDataLst>
                <p:tags r:id="rId23"/>
              </p:custDataLst>
            </p:nvPr>
          </p:nvSpPr>
          <p:spPr>
            <a:xfrm>
              <a:off x="4121150" y="558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826"/>
            <p:cNvSpPr/>
            <p:nvPr>
              <p:custDataLst>
                <p:tags r:id="rId24"/>
              </p:custDataLst>
            </p:nvPr>
          </p:nvSpPr>
          <p:spPr>
            <a:xfrm>
              <a:off x="3937000" y="395261"/>
              <a:ext cx="113181" cy="312521"/>
            </a:xfrm>
            <a:custGeom>
              <a:avLst/>
              <a:gdLst/>
              <a:ahLst/>
              <a:cxnLst/>
              <a:rect l="0" t="0" r="0" b="0"/>
              <a:pathLst>
                <a:path w="113181" h="312521">
                  <a:moveTo>
                    <a:pt x="95250" y="30189"/>
                  </a:moveTo>
                  <a:lnTo>
                    <a:pt x="95250" y="30189"/>
                  </a:lnTo>
                  <a:lnTo>
                    <a:pt x="90886" y="20050"/>
                  </a:lnTo>
                  <a:lnTo>
                    <a:pt x="88783" y="9232"/>
                  </a:lnTo>
                  <a:lnTo>
                    <a:pt x="85790" y="3706"/>
                  </a:lnTo>
                  <a:lnTo>
                    <a:pt x="82593" y="1951"/>
                  </a:lnTo>
                  <a:lnTo>
                    <a:pt x="73397" y="0"/>
                  </a:lnTo>
                  <a:lnTo>
                    <a:pt x="49578" y="5643"/>
                  </a:lnTo>
                  <a:lnTo>
                    <a:pt x="34029" y="16222"/>
                  </a:lnTo>
                  <a:lnTo>
                    <a:pt x="20768" y="31037"/>
                  </a:lnTo>
                  <a:lnTo>
                    <a:pt x="10171" y="49381"/>
                  </a:lnTo>
                  <a:lnTo>
                    <a:pt x="8193" y="57095"/>
                  </a:lnTo>
                  <a:lnTo>
                    <a:pt x="8284" y="63648"/>
                  </a:lnTo>
                  <a:lnTo>
                    <a:pt x="9756" y="69429"/>
                  </a:lnTo>
                  <a:lnTo>
                    <a:pt x="14970" y="73988"/>
                  </a:lnTo>
                  <a:lnTo>
                    <a:pt x="32053" y="80935"/>
                  </a:lnTo>
                  <a:lnTo>
                    <a:pt x="40418" y="80953"/>
                  </a:lnTo>
                  <a:lnTo>
                    <a:pt x="55359" y="75328"/>
                  </a:lnTo>
                  <a:lnTo>
                    <a:pt x="79040" y="60262"/>
                  </a:lnTo>
                  <a:lnTo>
                    <a:pt x="109483" y="17418"/>
                  </a:lnTo>
                  <a:lnTo>
                    <a:pt x="109677" y="16736"/>
                  </a:lnTo>
                  <a:lnTo>
                    <a:pt x="109101" y="16987"/>
                  </a:lnTo>
                  <a:lnTo>
                    <a:pt x="104680" y="59540"/>
                  </a:lnTo>
                  <a:lnTo>
                    <a:pt x="102513" y="94860"/>
                  </a:lnTo>
                  <a:lnTo>
                    <a:pt x="105241" y="135507"/>
                  </a:lnTo>
                  <a:lnTo>
                    <a:pt x="110518" y="175459"/>
                  </a:lnTo>
                  <a:lnTo>
                    <a:pt x="113180" y="217479"/>
                  </a:lnTo>
                  <a:lnTo>
                    <a:pt x="110597" y="254467"/>
                  </a:lnTo>
                  <a:lnTo>
                    <a:pt x="98621" y="284398"/>
                  </a:lnTo>
                  <a:lnTo>
                    <a:pt x="85695" y="298628"/>
                  </a:lnTo>
                  <a:lnTo>
                    <a:pt x="70542" y="308245"/>
                  </a:lnTo>
                  <a:lnTo>
                    <a:pt x="54400" y="312520"/>
                  </a:lnTo>
                  <a:lnTo>
                    <a:pt x="37819" y="310656"/>
                  </a:lnTo>
                  <a:lnTo>
                    <a:pt x="22453" y="304419"/>
                  </a:lnTo>
                  <a:lnTo>
                    <a:pt x="0" y="28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827"/>
            <p:cNvSpPr/>
            <p:nvPr>
              <p:custDataLst>
                <p:tags r:id="rId25"/>
              </p:custDataLst>
            </p:nvPr>
          </p:nvSpPr>
          <p:spPr>
            <a:xfrm>
              <a:off x="3791028" y="387873"/>
              <a:ext cx="128629" cy="132828"/>
            </a:xfrm>
            <a:custGeom>
              <a:avLst/>
              <a:gdLst/>
              <a:ahLst/>
              <a:cxnLst/>
              <a:rect l="0" t="0" r="0" b="0"/>
              <a:pathLst>
                <a:path w="128629" h="132828">
                  <a:moveTo>
                    <a:pt x="6272" y="12177"/>
                  </a:moveTo>
                  <a:lnTo>
                    <a:pt x="6272" y="12177"/>
                  </a:lnTo>
                  <a:lnTo>
                    <a:pt x="184" y="0"/>
                  </a:lnTo>
                  <a:lnTo>
                    <a:pt x="0" y="6374"/>
                  </a:lnTo>
                  <a:lnTo>
                    <a:pt x="14234" y="48295"/>
                  </a:lnTo>
                  <a:lnTo>
                    <a:pt x="18348" y="95450"/>
                  </a:lnTo>
                  <a:lnTo>
                    <a:pt x="18936" y="118172"/>
                  </a:lnTo>
                  <a:lnTo>
                    <a:pt x="17074" y="115495"/>
                  </a:lnTo>
                  <a:lnTo>
                    <a:pt x="15590" y="112806"/>
                  </a:lnTo>
                  <a:lnTo>
                    <a:pt x="13501" y="95537"/>
                  </a:lnTo>
                  <a:lnTo>
                    <a:pt x="16254" y="65804"/>
                  </a:lnTo>
                  <a:lnTo>
                    <a:pt x="28279" y="33554"/>
                  </a:lnTo>
                  <a:lnTo>
                    <a:pt x="41218" y="17915"/>
                  </a:lnTo>
                  <a:lnTo>
                    <a:pt x="56376" y="7672"/>
                  </a:lnTo>
                  <a:lnTo>
                    <a:pt x="72520" y="3119"/>
                  </a:lnTo>
                  <a:lnTo>
                    <a:pt x="89103" y="4859"/>
                  </a:lnTo>
                  <a:lnTo>
                    <a:pt x="104469" y="10336"/>
                  </a:lnTo>
                  <a:lnTo>
                    <a:pt x="116003" y="17473"/>
                  </a:lnTo>
                  <a:lnTo>
                    <a:pt x="123950" y="42283"/>
                  </a:lnTo>
                  <a:lnTo>
                    <a:pt x="128628" y="84832"/>
                  </a:lnTo>
                  <a:lnTo>
                    <a:pt x="126922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828"/>
            <p:cNvSpPr/>
            <p:nvPr>
              <p:custDataLst>
                <p:tags r:id="rId26"/>
              </p:custDataLst>
            </p:nvPr>
          </p:nvSpPr>
          <p:spPr>
            <a:xfrm>
              <a:off x="3728333" y="3492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765"/>
                  </a:lnTo>
                  <a:lnTo>
                    <a:pt x="411" y="1177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829"/>
            <p:cNvSpPr/>
            <p:nvPr>
              <p:custDataLst>
                <p:tags r:id="rId27"/>
              </p:custDataLst>
            </p:nvPr>
          </p:nvSpPr>
          <p:spPr>
            <a:xfrm>
              <a:off x="3728333" y="4254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54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830"/>
            <p:cNvSpPr/>
            <p:nvPr>
              <p:custDataLst>
                <p:tags r:id="rId28"/>
              </p:custDataLst>
            </p:nvPr>
          </p:nvSpPr>
          <p:spPr>
            <a:xfrm>
              <a:off x="3557765" y="393700"/>
              <a:ext cx="125236" cy="50801"/>
            </a:xfrm>
            <a:custGeom>
              <a:avLst/>
              <a:gdLst/>
              <a:ahLst/>
              <a:cxnLst/>
              <a:rect l="0" t="0" r="0" b="0"/>
              <a:pathLst>
                <a:path w="1252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117" y="43627"/>
                  </a:lnTo>
                  <a:lnTo>
                    <a:pt x="2129" y="37969"/>
                  </a:lnTo>
                  <a:lnTo>
                    <a:pt x="20712" y="26851"/>
                  </a:lnTo>
                  <a:lnTo>
                    <a:pt x="55303" y="14619"/>
                  </a:lnTo>
                  <a:lnTo>
                    <a:pt x="96832" y="5429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831"/>
            <p:cNvSpPr/>
            <p:nvPr>
              <p:custDataLst>
                <p:tags r:id="rId29"/>
              </p:custDataLst>
            </p:nvPr>
          </p:nvSpPr>
          <p:spPr>
            <a:xfrm>
              <a:off x="3616485" y="254000"/>
              <a:ext cx="47466" cy="269424"/>
            </a:xfrm>
            <a:custGeom>
              <a:avLst/>
              <a:gdLst/>
              <a:ahLst/>
              <a:cxnLst/>
              <a:rect l="0" t="0" r="0" b="0"/>
              <a:pathLst>
                <a:path w="47466" h="269424">
                  <a:moveTo>
                    <a:pt x="22065" y="0"/>
                  </a:moveTo>
                  <a:lnTo>
                    <a:pt x="22065" y="0"/>
                  </a:lnTo>
                  <a:lnTo>
                    <a:pt x="16598" y="0"/>
                  </a:lnTo>
                  <a:lnTo>
                    <a:pt x="12605" y="6742"/>
                  </a:lnTo>
                  <a:lnTo>
                    <a:pt x="9300" y="49127"/>
                  </a:lnTo>
                  <a:lnTo>
                    <a:pt x="6278" y="84158"/>
                  </a:lnTo>
                  <a:lnTo>
                    <a:pt x="2584" y="123246"/>
                  </a:lnTo>
                  <a:lnTo>
                    <a:pt x="0" y="162021"/>
                  </a:lnTo>
                  <a:lnTo>
                    <a:pt x="1205" y="195717"/>
                  </a:lnTo>
                  <a:lnTo>
                    <a:pt x="2479" y="235712"/>
                  </a:lnTo>
                  <a:lnTo>
                    <a:pt x="3615" y="264211"/>
                  </a:lnTo>
                  <a:lnTo>
                    <a:pt x="4827" y="267157"/>
                  </a:lnTo>
                  <a:lnTo>
                    <a:pt x="6339" y="269122"/>
                  </a:lnTo>
                  <a:lnTo>
                    <a:pt x="15546" y="269423"/>
                  </a:lnTo>
                  <a:lnTo>
                    <a:pt x="21952" y="268515"/>
                  </a:lnTo>
                  <a:lnTo>
                    <a:pt x="32833" y="261862"/>
                  </a:lnTo>
                  <a:lnTo>
                    <a:pt x="4746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832"/>
            <p:cNvSpPr/>
            <p:nvPr>
              <p:custDataLst>
                <p:tags r:id="rId30"/>
              </p:custDataLst>
            </p:nvPr>
          </p:nvSpPr>
          <p:spPr>
            <a:xfrm>
              <a:off x="3441722" y="388324"/>
              <a:ext cx="71831" cy="124151"/>
            </a:xfrm>
            <a:custGeom>
              <a:avLst/>
              <a:gdLst/>
              <a:ahLst/>
              <a:cxnLst/>
              <a:rect l="0" t="0" r="0" b="0"/>
              <a:pathLst>
                <a:path w="71831" h="124151">
                  <a:moveTo>
                    <a:pt x="6328" y="43476"/>
                  </a:moveTo>
                  <a:lnTo>
                    <a:pt x="6328" y="43476"/>
                  </a:lnTo>
                  <a:lnTo>
                    <a:pt x="6328" y="37388"/>
                  </a:lnTo>
                  <a:lnTo>
                    <a:pt x="1302" y="79868"/>
                  </a:lnTo>
                  <a:lnTo>
                    <a:pt x="0" y="124150"/>
                  </a:lnTo>
                  <a:lnTo>
                    <a:pt x="1393" y="108330"/>
                  </a:lnTo>
                  <a:lnTo>
                    <a:pt x="13793" y="64753"/>
                  </a:lnTo>
                  <a:lnTo>
                    <a:pt x="26460" y="18908"/>
                  </a:lnTo>
                  <a:lnTo>
                    <a:pt x="33150" y="5981"/>
                  </a:lnTo>
                  <a:lnTo>
                    <a:pt x="36909" y="1546"/>
                  </a:lnTo>
                  <a:lnTo>
                    <a:pt x="40827" y="0"/>
                  </a:lnTo>
                  <a:lnTo>
                    <a:pt x="44849" y="381"/>
                  </a:lnTo>
                  <a:lnTo>
                    <a:pt x="48942" y="2046"/>
                  </a:lnTo>
                  <a:lnTo>
                    <a:pt x="57253" y="11422"/>
                  </a:lnTo>
                  <a:lnTo>
                    <a:pt x="64945" y="25702"/>
                  </a:lnTo>
                  <a:lnTo>
                    <a:pt x="71830" y="52870"/>
                  </a:lnTo>
                  <a:lnTo>
                    <a:pt x="70097" y="98274"/>
                  </a:lnTo>
                  <a:lnTo>
                    <a:pt x="69828" y="11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833"/>
            <p:cNvSpPr/>
            <p:nvPr>
              <p:custDataLst>
                <p:tags r:id="rId31"/>
              </p:custDataLst>
            </p:nvPr>
          </p:nvSpPr>
          <p:spPr>
            <a:xfrm>
              <a:off x="3277483" y="409241"/>
              <a:ext cx="100718" cy="112379"/>
            </a:xfrm>
            <a:custGeom>
              <a:avLst/>
              <a:gdLst/>
              <a:ahLst/>
              <a:cxnLst/>
              <a:rect l="0" t="0" r="0" b="0"/>
              <a:pathLst>
                <a:path w="100718" h="112379">
                  <a:moveTo>
                    <a:pt x="5467" y="16209"/>
                  </a:moveTo>
                  <a:lnTo>
                    <a:pt x="5467" y="16209"/>
                  </a:lnTo>
                  <a:lnTo>
                    <a:pt x="5467" y="3848"/>
                  </a:lnTo>
                  <a:lnTo>
                    <a:pt x="0" y="51048"/>
                  </a:lnTo>
                  <a:lnTo>
                    <a:pt x="8033" y="97590"/>
                  </a:lnTo>
                  <a:lnTo>
                    <a:pt x="13898" y="107176"/>
                  </a:lnTo>
                  <a:lnTo>
                    <a:pt x="17438" y="110721"/>
                  </a:lnTo>
                  <a:lnTo>
                    <a:pt x="21914" y="112378"/>
                  </a:lnTo>
                  <a:lnTo>
                    <a:pt x="32532" y="112338"/>
                  </a:lnTo>
                  <a:lnTo>
                    <a:pt x="44307" y="106205"/>
                  </a:lnTo>
                  <a:lnTo>
                    <a:pt x="50410" y="101606"/>
                  </a:lnTo>
                  <a:lnTo>
                    <a:pt x="65742" y="78279"/>
                  </a:lnTo>
                  <a:lnTo>
                    <a:pt x="82859" y="30769"/>
                  </a:lnTo>
                  <a:lnTo>
                    <a:pt x="89938" y="4609"/>
                  </a:lnTo>
                  <a:lnTo>
                    <a:pt x="90003" y="1420"/>
                  </a:lnTo>
                  <a:lnTo>
                    <a:pt x="89341" y="0"/>
                  </a:lnTo>
                  <a:lnTo>
                    <a:pt x="86724" y="5947"/>
                  </a:lnTo>
                  <a:lnTo>
                    <a:pt x="83165" y="25163"/>
                  </a:lnTo>
                  <a:lnTo>
                    <a:pt x="83992" y="48731"/>
                  </a:lnTo>
                  <a:lnTo>
                    <a:pt x="90593" y="75236"/>
                  </a:lnTo>
                  <a:lnTo>
                    <a:pt x="100717" y="9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834"/>
            <p:cNvSpPr/>
            <p:nvPr>
              <p:custDataLst>
                <p:tags r:id="rId32"/>
              </p:custDataLst>
            </p:nvPr>
          </p:nvSpPr>
          <p:spPr>
            <a:xfrm>
              <a:off x="3141283" y="421642"/>
              <a:ext cx="93263" cy="102442"/>
            </a:xfrm>
            <a:custGeom>
              <a:avLst/>
              <a:gdLst/>
              <a:ahLst/>
              <a:cxnLst/>
              <a:rect l="0" t="0" r="0" b="0"/>
              <a:pathLst>
                <a:path w="93263" h="102442">
                  <a:moveTo>
                    <a:pt x="46417" y="10158"/>
                  </a:moveTo>
                  <a:lnTo>
                    <a:pt x="46417" y="10158"/>
                  </a:lnTo>
                  <a:lnTo>
                    <a:pt x="43046" y="6787"/>
                  </a:lnTo>
                  <a:lnTo>
                    <a:pt x="41347" y="6500"/>
                  </a:lnTo>
                  <a:lnTo>
                    <a:pt x="39510" y="7013"/>
                  </a:lnTo>
                  <a:lnTo>
                    <a:pt x="24748" y="16279"/>
                  </a:lnTo>
                  <a:lnTo>
                    <a:pt x="10912" y="34393"/>
                  </a:lnTo>
                  <a:lnTo>
                    <a:pt x="1246" y="57634"/>
                  </a:lnTo>
                  <a:lnTo>
                    <a:pt x="0" y="72180"/>
                  </a:lnTo>
                  <a:lnTo>
                    <a:pt x="2504" y="84996"/>
                  </a:lnTo>
                  <a:lnTo>
                    <a:pt x="8320" y="95395"/>
                  </a:lnTo>
                  <a:lnTo>
                    <a:pt x="13258" y="98733"/>
                  </a:lnTo>
                  <a:lnTo>
                    <a:pt x="26270" y="102441"/>
                  </a:lnTo>
                  <a:lnTo>
                    <a:pt x="47105" y="94682"/>
                  </a:lnTo>
                  <a:lnTo>
                    <a:pt x="77195" y="74243"/>
                  </a:lnTo>
                  <a:lnTo>
                    <a:pt x="88318" y="61218"/>
                  </a:lnTo>
                  <a:lnTo>
                    <a:pt x="93262" y="48374"/>
                  </a:lnTo>
                  <a:lnTo>
                    <a:pt x="92464" y="42691"/>
                  </a:lnTo>
                  <a:lnTo>
                    <a:pt x="85932" y="32613"/>
                  </a:lnTo>
                  <a:lnTo>
                    <a:pt x="41778" y="3178"/>
                  </a:lnTo>
                  <a:lnTo>
                    <a:pt x="34242" y="0"/>
                  </a:lnTo>
                  <a:lnTo>
                    <a:pt x="31950" y="564"/>
                  </a:lnTo>
                  <a:lnTo>
                    <a:pt x="30422" y="2351"/>
                  </a:lnTo>
                  <a:lnTo>
                    <a:pt x="27367" y="10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835"/>
            <p:cNvSpPr/>
            <p:nvPr>
              <p:custDataLst>
                <p:tags r:id="rId33"/>
              </p:custDataLst>
            </p:nvPr>
          </p:nvSpPr>
          <p:spPr>
            <a:xfrm>
              <a:off x="2949875" y="261785"/>
              <a:ext cx="174326" cy="261728"/>
            </a:xfrm>
            <a:custGeom>
              <a:avLst/>
              <a:gdLst/>
              <a:ahLst/>
              <a:cxnLst/>
              <a:rect l="0" t="0" r="0" b="0"/>
              <a:pathLst>
                <a:path w="174326" h="261728">
                  <a:moveTo>
                    <a:pt x="174325" y="30315"/>
                  </a:moveTo>
                  <a:lnTo>
                    <a:pt x="174325" y="30315"/>
                  </a:lnTo>
                  <a:lnTo>
                    <a:pt x="168550" y="25245"/>
                  </a:lnTo>
                  <a:lnTo>
                    <a:pt x="142714" y="8407"/>
                  </a:lnTo>
                  <a:lnTo>
                    <a:pt x="96862" y="0"/>
                  </a:lnTo>
                  <a:lnTo>
                    <a:pt x="67490" y="5732"/>
                  </a:lnTo>
                  <a:lnTo>
                    <a:pt x="50643" y="16332"/>
                  </a:lnTo>
                  <a:lnTo>
                    <a:pt x="27377" y="43811"/>
                  </a:lnTo>
                  <a:lnTo>
                    <a:pt x="13059" y="70885"/>
                  </a:lnTo>
                  <a:lnTo>
                    <a:pt x="4344" y="104085"/>
                  </a:lnTo>
                  <a:lnTo>
                    <a:pt x="0" y="138126"/>
                  </a:lnTo>
                  <a:lnTo>
                    <a:pt x="1318" y="185261"/>
                  </a:lnTo>
                  <a:lnTo>
                    <a:pt x="8533" y="211363"/>
                  </a:lnTo>
                  <a:lnTo>
                    <a:pt x="21147" y="232372"/>
                  </a:lnTo>
                  <a:lnTo>
                    <a:pt x="39924" y="247353"/>
                  </a:lnTo>
                  <a:lnTo>
                    <a:pt x="61675" y="257304"/>
                  </a:lnTo>
                  <a:lnTo>
                    <a:pt x="83101" y="261727"/>
                  </a:lnTo>
                  <a:lnTo>
                    <a:pt x="104383" y="256167"/>
                  </a:lnTo>
                  <a:lnTo>
                    <a:pt x="136225" y="23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883"/>
          <p:cNvGrpSpPr/>
          <p:nvPr/>
        </p:nvGrpSpPr>
        <p:grpSpPr>
          <a:xfrm>
            <a:off x="285750" y="257767"/>
            <a:ext cx="2209801" cy="615555"/>
            <a:chOff x="285750" y="257767"/>
            <a:chExt cx="2209801" cy="615555"/>
          </a:xfrm>
        </p:grpSpPr>
        <p:sp>
          <p:nvSpPr>
            <p:cNvPr id="533" name="SMARTInkShape-4836"/>
            <p:cNvSpPr/>
            <p:nvPr>
              <p:custDataLst>
                <p:tags r:id="rId9"/>
              </p:custDataLst>
            </p:nvPr>
          </p:nvSpPr>
          <p:spPr>
            <a:xfrm>
              <a:off x="2489200" y="444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837"/>
            <p:cNvSpPr/>
            <p:nvPr>
              <p:custDataLst>
                <p:tags r:id="rId10"/>
              </p:custDataLst>
            </p:nvPr>
          </p:nvSpPr>
          <p:spPr>
            <a:xfrm>
              <a:off x="2406650" y="317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3862" y="3371"/>
                  </a:lnTo>
                  <a:lnTo>
                    <a:pt x="1716" y="1067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838"/>
            <p:cNvSpPr/>
            <p:nvPr>
              <p:custDataLst>
                <p:tags r:id="rId11"/>
              </p:custDataLst>
            </p:nvPr>
          </p:nvSpPr>
          <p:spPr>
            <a:xfrm>
              <a:off x="520700" y="495300"/>
              <a:ext cx="1790701" cy="378022"/>
            </a:xfrm>
            <a:custGeom>
              <a:avLst/>
              <a:gdLst/>
              <a:ahLst/>
              <a:cxnLst/>
              <a:rect l="0" t="0" r="0" b="0"/>
              <a:pathLst>
                <a:path w="1790701" h="378022">
                  <a:moveTo>
                    <a:pt x="0" y="374650"/>
                  </a:moveTo>
                  <a:lnTo>
                    <a:pt x="0" y="374650"/>
                  </a:lnTo>
                  <a:lnTo>
                    <a:pt x="3371" y="374650"/>
                  </a:lnTo>
                  <a:lnTo>
                    <a:pt x="12209" y="378021"/>
                  </a:lnTo>
                  <a:lnTo>
                    <a:pt x="47280" y="374636"/>
                  </a:lnTo>
                  <a:lnTo>
                    <a:pt x="82867" y="368529"/>
                  </a:lnTo>
                  <a:lnTo>
                    <a:pt x="108161" y="363514"/>
                  </a:lnTo>
                  <a:lnTo>
                    <a:pt x="137724" y="357348"/>
                  </a:lnTo>
                  <a:lnTo>
                    <a:pt x="170133" y="350415"/>
                  </a:lnTo>
                  <a:lnTo>
                    <a:pt x="209377" y="342266"/>
                  </a:lnTo>
                  <a:lnTo>
                    <a:pt x="253179" y="333305"/>
                  </a:lnTo>
                  <a:lnTo>
                    <a:pt x="300020" y="323803"/>
                  </a:lnTo>
                  <a:lnTo>
                    <a:pt x="353119" y="312530"/>
                  </a:lnTo>
                  <a:lnTo>
                    <a:pt x="410390" y="300076"/>
                  </a:lnTo>
                  <a:lnTo>
                    <a:pt x="470443" y="286834"/>
                  </a:lnTo>
                  <a:lnTo>
                    <a:pt x="535173" y="273067"/>
                  </a:lnTo>
                  <a:lnTo>
                    <a:pt x="603021" y="258950"/>
                  </a:lnTo>
                  <a:lnTo>
                    <a:pt x="672947" y="244600"/>
                  </a:lnTo>
                  <a:lnTo>
                    <a:pt x="744259" y="230094"/>
                  </a:lnTo>
                  <a:lnTo>
                    <a:pt x="816495" y="215485"/>
                  </a:lnTo>
                  <a:lnTo>
                    <a:pt x="889347" y="200807"/>
                  </a:lnTo>
                  <a:lnTo>
                    <a:pt x="961198" y="186788"/>
                  </a:lnTo>
                  <a:lnTo>
                    <a:pt x="1032382" y="173209"/>
                  </a:lnTo>
                  <a:lnTo>
                    <a:pt x="1103121" y="159922"/>
                  </a:lnTo>
                  <a:lnTo>
                    <a:pt x="1170742" y="146832"/>
                  </a:lnTo>
                  <a:lnTo>
                    <a:pt x="1236283" y="133871"/>
                  </a:lnTo>
                  <a:lnTo>
                    <a:pt x="1300439" y="120997"/>
                  </a:lnTo>
                  <a:lnTo>
                    <a:pt x="1358732" y="108887"/>
                  </a:lnTo>
                  <a:lnTo>
                    <a:pt x="1413115" y="97286"/>
                  </a:lnTo>
                  <a:lnTo>
                    <a:pt x="1464894" y="86024"/>
                  </a:lnTo>
                  <a:lnTo>
                    <a:pt x="1511407" y="76399"/>
                  </a:lnTo>
                  <a:lnTo>
                    <a:pt x="1554410" y="67866"/>
                  </a:lnTo>
                  <a:lnTo>
                    <a:pt x="1595073" y="60061"/>
                  </a:lnTo>
                  <a:lnTo>
                    <a:pt x="1630649" y="52740"/>
                  </a:lnTo>
                  <a:lnTo>
                    <a:pt x="1662833" y="45744"/>
                  </a:lnTo>
                  <a:lnTo>
                    <a:pt x="1692755" y="38962"/>
                  </a:lnTo>
                  <a:lnTo>
                    <a:pt x="1735410" y="27665"/>
                  </a:lnTo>
                  <a:lnTo>
                    <a:pt x="1778054" y="12285"/>
                  </a:lnTo>
                  <a:lnTo>
                    <a:pt x="1785079" y="7106"/>
                  </a:lnTo>
                  <a:lnTo>
                    <a:pt x="179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839"/>
            <p:cNvSpPr/>
            <p:nvPr>
              <p:custDataLst>
                <p:tags r:id="rId12"/>
              </p:custDataLst>
            </p:nvPr>
          </p:nvSpPr>
          <p:spPr>
            <a:xfrm>
              <a:off x="1950333" y="257767"/>
              <a:ext cx="246768" cy="194535"/>
            </a:xfrm>
            <a:custGeom>
              <a:avLst/>
              <a:gdLst/>
              <a:ahLst/>
              <a:cxnLst/>
              <a:rect l="0" t="0" r="0" b="0"/>
              <a:pathLst>
                <a:path w="246768" h="194535">
                  <a:moveTo>
                    <a:pt x="5467" y="53383"/>
                  </a:moveTo>
                  <a:lnTo>
                    <a:pt x="5467" y="53383"/>
                  </a:lnTo>
                  <a:lnTo>
                    <a:pt x="2096" y="50012"/>
                  </a:lnTo>
                  <a:lnTo>
                    <a:pt x="441" y="44594"/>
                  </a:lnTo>
                  <a:lnTo>
                    <a:pt x="0" y="41174"/>
                  </a:lnTo>
                  <a:lnTo>
                    <a:pt x="2750" y="29618"/>
                  </a:lnTo>
                  <a:lnTo>
                    <a:pt x="11404" y="17257"/>
                  </a:lnTo>
                  <a:lnTo>
                    <a:pt x="24568" y="10751"/>
                  </a:lnTo>
                  <a:lnTo>
                    <a:pt x="66151" y="0"/>
                  </a:lnTo>
                  <a:lnTo>
                    <a:pt x="80416" y="965"/>
                  </a:lnTo>
                  <a:lnTo>
                    <a:pt x="85772" y="3621"/>
                  </a:lnTo>
                  <a:lnTo>
                    <a:pt x="93604" y="12216"/>
                  </a:lnTo>
                  <a:lnTo>
                    <a:pt x="95674" y="28737"/>
                  </a:lnTo>
                  <a:lnTo>
                    <a:pt x="92831" y="50896"/>
                  </a:lnTo>
                  <a:lnTo>
                    <a:pt x="80036" y="90432"/>
                  </a:lnTo>
                  <a:lnTo>
                    <a:pt x="66994" y="127861"/>
                  </a:lnTo>
                  <a:lnTo>
                    <a:pt x="52445" y="171994"/>
                  </a:lnTo>
                  <a:lnTo>
                    <a:pt x="52922" y="182064"/>
                  </a:lnTo>
                  <a:lnTo>
                    <a:pt x="54037" y="185737"/>
                  </a:lnTo>
                  <a:lnTo>
                    <a:pt x="57603" y="188891"/>
                  </a:lnTo>
                  <a:lnTo>
                    <a:pt x="69090" y="194277"/>
                  </a:lnTo>
                  <a:lnTo>
                    <a:pt x="104908" y="194534"/>
                  </a:lnTo>
                  <a:lnTo>
                    <a:pt x="139033" y="193728"/>
                  </a:lnTo>
                  <a:lnTo>
                    <a:pt x="174897" y="192664"/>
                  </a:lnTo>
                  <a:lnTo>
                    <a:pt x="216065" y="189509"/>
                  </a:lnTo>
                  <a:lnTo>
                    <a:pt x="246767" y="19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840"/>
            <p:cNvSpPr/>
            <p:nvPr>
              <p:custDataLst>
                <p:tags r:id="rId13"/>
              </p:custDataLst>
            </p:nvPr>
          </p:nvSpPr>
          <p:spPr>
            <a:xfrm>
              <a:off x="1672799" y="398025"/>
              <a:ext cx="136952" cy="126866"/>
            </a:xfrm>
            <a:custGeom>
              <a:avLst/>
              <a:gdLst/>
              <a:ahLst/>
              <a:cxnLst/>
              <a:rect l="0" t="0" r="0" b="0"/>
              <a:pathLst>
                <a:path w="136952" h="126866">
                  <a:moveTo>
                    <a:pt x="22651" y="46475"/>
                  </a:moveTo>
                  <a:lnTo>
                    <a:pt x="22651" y="46475"/>
                  </a:lnTo>
                  <a:lnTo>
                    <a:pt x="34585" y="41449"/>
                  </a:lnTo>
                  <a:lnTo>
                    <a:pt x="36957" y="41008"/>
                  </a:lnTo>
                  <a:lnTo>
                    <a:pt x="47037" y="33644"/>
                  </a:lnTo>
                  <a:lnTo>
                    <a:pt x="51128" y="26426"/>
                  </a:lnTo>
                  <a:lnTo>
                    <a:pt x="53754" y="10294"/>
                  </a:lnTo>
                  <a:lnTo>
                    <a:pt x="52559" y="6832"/>
                  </a:lnTo>
                  <a:lnTo>
                    <a:pt x="47467" y="1104"/>
                  </a:lnTo>
                  <a:lnTo>
                    <a:pt x="44134" y="0"/>
                  </a:lnTo>
                  <a:lnTo>
                    <a:pt x="36668" y="655"/>
                  </a:lnTo>
                  <a:lnTo>
                    <a:pt x="26764" y="10823"/>
                  </a:lnTo>
                  <a:lnTo>
                    <a:pt x="6530" y="46096"/>
                  </a:lnTo>
                  <a:lnTo>
                    <a:pt x="0" y="79994"/>
                  </a:lnTo>
                  <a:lnTo>
                    <a:pt x="1436" y="106736"/>
                  </a:lnTo>
                  <a:lnTo>
                    <a:pt x="5686" y="113460"/>
                  </a:lnTo>
                  <a:lnTo>
                    <a:pt x="19815" y="124694"/>
                  </a:lnTo>
                  <a:lnTo>
                    <a:pt x="39735" y="126865"/>
                  </a:lnTo>
                  <a:lnTo>
                    <a:pt x="61994" y="122421"/>
                  </a:lnTo>
                  <a:lnTo>
                    <a:pt x="105028" y="100439"/>
                  </a:lnTo>
                  <a:lnTo>
                    <a:pt x="136951" y="7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841"/>
            <p:cNvSpPr/>
            <p:nvPr>
              <p:custDataLst>
                <p:tags r:id="rId14"/>
              </p:custDataLst>
            </p:nvPr>
          </p:nvSpPr>
          <p:spPr>
            <a:xfrm>
              <a:off x="1367492" y="432428"/>
              <a:ext cx="264459" cy="264344"/>
            </a:xfrm>
            <a:custGeom>
              <a:avLst/>
              <a:gdLst/>
              <a:ahLst/>
              <a:cxnLst/>
              <a:rect l="0" t="0" r="0" b="0"/>
              <a:pathLst>
                <a:path w="264459" h="264344">
                  <a:moveTo>
                    <a:pt x="86658" y="50172"/>
                  </a:moveTo>
                  <a:lnTo>
                    <a:pt x="86658" y="50172"/>
                  </a:lnTo>
                  <a:lnTo>
                    <a:pt x="86658" y="43430"/>
                  </a:lnTo>
                  <a:lnTo>
                    <a:pt x="84776" y="38238"/>
                  </a:lnTo>
                  <a:lnTo>
                    <a:pt x="71731" y="22700"/>
                  </a:lnTo>
                  <a:lnTo>
                    <a:pt x="56270" y="25968"/>
                  </a:lnTo>
                  <a:lnTo>
                    <a:pt x="45233" y="29803"/>
                  </a:lnTo>
                  <a:lnTo>
                    <a:pt x="27325" y="43471"/>
                  </a:lnTo>
                  <a:lnTo>
                    <a:pt x="13721" y="60599"/>
                  </a:lnTo>
                  <a:lnTo>
                    <a:pt x="2801" y="84698"/>
                  </a:lnTo>
                  <a:lnTo>
                    <a:pt x="0" y="96326"/>
                  </a:lnTo>
                  <a:lnTo>
                    <a:pt x="636" y="106198"/>
                  </a:lnTo>
                  <a:lnTo>
                    <a:pt x="1793" y="110806"/>
                  </a:lnTo>
                  <a:lnTo>
                    <a:pt x="4681" y="113878"/>
                  </a:lnTo>
                  <a:lnTo>
                    <a:pt x="13535" y="117291"/>
                  </a:lnTo>
                  <a:lnTo>
                    <a:pt x="26407" y="113164"/>
                  </a:lnTo>
                  <a:lnTo>
                    <a:pt x="40124" y="103568"/>
                  </a:lnTo>
                  <a:lnTo>
                    <a:pt x="73720" y="58123"/>
                  </a:lnTo>
                  <a:lnTo>
                    <a:pt x="90189" y="29721"/>
                  </a:lnTo>
                  <a:lnTo>
                    <a:pt x="90423" y="28777"/>
                  </a:lnTo>
                  <a:lnTo>
                    <a:pt x="89874" y="28853"/>
                  </a:lnTo>
                  <a:lnTo>
                    <a:pt x="88802" y="29609"/>
                  </a:lnTo>
                  <a:lnTo>
                    <a:pt x="80033" y="67342"/>
                  </a:lnTo>
                  <a:lnTo>
                    <a:pt x="73876" y="104178"/>
                  </a:lnTo>
                  <a:lnTo>
                    <a:pt x="67584" y="144490"/>
                  </a:lnTo>
                  <a:lnTo>
                    <a:pt x="63132" y="183246"/>
                  </a:lnTo>
                  <a:lnTo>
                    <a:pt x="61813" y="219659"/>
                  </a:lnTo>
                  <a:lnTo>
                    <a:pt x="61290" y="260237"/>
                  </a:lnTo>
                  <a:lnTo>
                    <a:pt x="62691" y="262182"/>
                  </a:lnTo>
                  <a:lnTo>
                    <a:pt x="68010" y="264343"/>
                  </a:lnTo>
                  <a:lnTo>
                    <a:pt x="89050" y="245334"/>
                  </a:lnTo>
                  <a:lnTo>
                    <a:pt x="110885" y="212890"/>
                  </a:lnTo>
                  <a:lnTo>
                    <a:pt x="127390" y="169724"/>
                  </a:lnTo>
                  <a:lnTo>
                    <a:pt x="136746" y="135762"/>
                  </a:lnTo>
                  <a:lnTo>
                    <a:pt x="144903" y="101617"/>
                  </a:lnTo>
                  <a:lnTo>
                    <a:pt x="152756" y="60711"/>
                  </a:lnTo>
                  <a:lnTo>
                    <a:pt x="156014" y="19810"/>
                  </a:lnTo>
                  <a:lnTo>
                    <a:pt x="154407" y="10102"/>
                  </a:lnTo>
                  <a:lnTo>
                    <a:pt x="150407" y="0"/>
                  </a:lnTo>
                  <a:lnTo>
                    <a:pt x="150878" y="41336"/>
                  </a:lnTo>
                  <a:lnTo>
                    <a:pt x="157332" y="86698"/>
                  </a:lnTo>
                  <a:lnTo>
                    <a:pt x="162989" y="97215"/>
                  </a:lnTo>
                  <a:lnTo>
                    <a:pt x="166473" y="100584"/>
                  </a:lnTo>
                  <a:lnTo>
                    <a:pt x="174107" y="104327"/>
                  </a:lnTo>
                  <a:lnTo>
                    <a:pt x="178119" y="103914"/>
                  </a:lnTo>
                  <a:lnTo>
                    <a:pt x="186339" y="99693"/>
                  </a:lnTo>
                  <a:lnTo>
                    <a:pt x="198900" y="82640"/>
                  </a:lnTo>
                  <a:lnTo>
                    <a:pt x="215786" y="42866"/>
                  </a:lnTo>
                  <a:lnTo>
                    <a:pt x="232488" y="112"/>
                  </a:lnTo>
                  <a:lnTo>
                    <a:pt x="237765" y="36273"/>
                  </a:lnTo>
                  <a:lnTo>
                    <a:pt x="244241" y="55461"/>
                  </a:lnTo>
                  <a:lnTo>
                    <a:pt x="254078" y="68986"/>
                  </a:lnTo>
                  <a:lnTo>
                    <a:pt x="264458" y="7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842"/>
            <p:cNvSpPr/>
            <p:nvPr>
              <p:custDataLst>
                <p:tags r:id="rId15"/>
              </p:custDataLst>
            </p:nvPr>
          </p:nvSpPr>
          <p:spPr>
            <a:xfrm>
              <a:off x="1270000" y="342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843"/>
            <p:cNvSpPr/>
            <p:nvPr>
              <p:custDataLst>
                <p:tags r:id="rId16"/>
              </p:custDataLst>
            </p:nvPr>
          </p:nvSpPr>
          <p:spPr>
            <a:xfrm>
              <a:off x="1289050" y="4572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3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844"/>
            <p:cNvSpPr/>
            <p:nvPr>
              <p:custDataLst>
                <p:tags r:id="rId17"/>
              </p:custDataLst>
            </p:nvPr>
          </p:nvSpPr>
          <p:spPr>
            <a:xfrm>
              <a:off x="1155700" y="475644"/>
              <a:ext cx="82551" cy="106468"/>
            </a:xfrm>
            <a:custGeom>
              <a:avLst/>
              <a:gdLst/>
              <a:ahLst/>
              <a:cxnLst/>
              <a:rect l="0" t="0" r="0" b="0"/>
              <a:pathLst>
                <a:path w="82551" h="106468">
                  <a:moveTo>
                    <a:pt x="0" y="13306"/>
                  </a:moveTo>
                  <a:lnTo>
                    <a:pt x="0" y="13306"/>
                  </a:lnTo>
                  <a:lnTo>
                    <a:pt x="1881" y="58809"/>
                  </a:lnTo>
                  <a:lnTo>
                    <a:pt x="10831" y="93747"/>
                  </a:lnTo>
                  <a:lnTo>
                    <a:pt x="15596" y="103855"/>
                  </a:lnTo>
                  <a:lnTo>
                    <a:pt x="15336" y="105422"/>
                  </a:lnTo>
                  <a:lnTo>
                    <a:pt x="14457" y="106467"/>
                  </a:lnTo>
                  <a:lnTo>
                    <a:pt x="13872" y="105752"/>
                  </a:lnTo>
                  <a:lnTo>
                    <a:pt x="13221" y="101195"/>
                  </a:lnTo>
                  <a:lnTo>
                    <a:pt x="19676" y="63285"/>
                  </a:lnTo>
                  <a:lnTo>
                    <a:pt x="27640" y="19886"/>
                  </a:lnTo>
                  <a:lnTo>
                    <a:pt x="33903" y="2948"/>
                  </a:lnTo>
                  <a:lnTo>
                    <a:pt x="36713" y="756"/>
                  </a:lnTo>
                  <a:lnTo>
                    <a:pt x="39998" y="0"/>
                  </a:lnTo>
                  <a:lnTo>
                    <a:pt x="43598" y="202"/>
                  </a:lnTo>
                  <a:lnTo>
                    <a:pt x="51362" y="4190"/>
                  </a:lnTo>
                  <a:lnTo>
                    <a:pt x="63667" y="16249"/>
                  </a:lnTo>
                  <a:lnTo>
                    <a:pt x="71335" y="28020"/>
                  </a:lnTo>
                  <a:lnTo>
                    <a:pt x="78913" y="49808"/>
                  </a:lnTo>
                  <a:lnTo>
                    <a:pt x="82550" y="9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845"/>
            <p:cNvSpPr/>
            <p:nvPr>
              <p:custDataLst>
                <p:tags r:id="rId18"/>
              </p:custDataLst>
            </p:nvPr>
          </p:nvSpPr>
          <p:spPr>
            <a:xfrm>
              <a:off x="990861" y="343423"/>
              <a:ext cx="126740" cy="285228"/>
            </a:xfrm>
            <a:custGeom>
              <a:avLst/>
              <a:gdLst/>
              <a:ahLst/>
              <a:cxnLst/>
              <a:rect l="0" t="0" r="0" b="0"/>
              <a:pathLst>
                <a:path w="126740" h="28522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1655" y="37846"/>
                  </a:lnTo>
                  <a:lnTo>
                    <a:pt x="6657" y="83283"/>
                  </a:lnTo>
                  <a:lnTo>
                    <a:pt x="10575" y="120685"/>
                  </a:lnTo>
                  <a:lnTo>
                    <a:pt x="14668" y="158475"/>
                  </a:lnTo>
                  <a:lnTo>
                    <a:pt x="20720" y="196437"/>
                  </a:lnTo>
                  <a:lnTo>
                    <a:pt x="30180" y="242221"/>
                  </a:lnTo>
                  <a:lnTo>
                    <a:pt x="37391" y="276221"/>
                  </a:lnTo>
                  <a:lnTo>
                    <a:pt x="44541" y="236549"/>
                  </a:lnTo>
                  <a:lnTo>
                    <a:pt x="52133" y="194682"/>
                  </a:lnTo>
                  <a:lnTo>
                    <a:pt x="58538" y="176076"/>
                  </a:lnTo>
                  <a:lnTo>
                    <a:pt x="65383" y="166160"/>
                  </a:lnTo>
                  <a:lnTo>
                    <a:pt x="70777" y="161753"/>
                  </a:lnTo>
                  <a:lnTo>
                    <a:pt x="73203" y="162694"/>
                  </a:lnTo>
                  <a:lnTo>
                    <a:pt x="84048" y="181295"/>
                  </a:lnTo>
                  <a:lnTo>
                    <a:pt x="99323" y="220845"/>
                  </a:lnTo>
                  <a:lnTo>
                    <a:pt x="118564" y="267481"/>
                  </a:lnTo>
                  <a:lnTo>
                    <a:pt x="126739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846"/>
            <p:cNvSpPr/>
            <p:nvPr>
              <p:custDataLst>
                <p:tags r:id="rId19"/>
              </p:custDataLst>
            </p:nvPr>
          </p:nvSpPr>
          <p:spPr>
            <a:xfrm>
              <a:off x="858026" y="549813"/>
              <a:ext cx="113525" cy="122097"/>
            </a:xfrm>
            <a:custGeom>
              <a:avLst/>
              <a:gdLst/>
              <a:ahLst/>
              <a:cxnLst/>
              <a:rect l="0" t="0" r="0" b="0"/>
              <a:pathLst>
                <a:path w="113525" h="122097">
                  <a:moveTo>
                    <a:pt x="62724" y="47087"/>
                  </a:moveTo>
                  <a:lnTo>
                    <a:pt x="62724" y="47087"/>
                  </a:lnTo>
                  <a:lnTo>
                    <a:pt x="74247" y="13210"/>
                  </a:lnTo>
                  <a:lnTo>
                    <a:pt x="74901" y="7806"/>
                  </a:lnTo>
                  <a:lnTo>
                    <a:pt x="73310" y="3053"/>
                  </a:lnTo>
                  <a:lnTo>
                    <a:pt x="71898" y="798"/>
                  </a:lnTo>
                  <a:lnTo>
                    <a:pt x="68135" y="0"/>
                  </a:lnTo>
                  <a:lnTo>
                    <a:pt x="43697" y="3788"/>
                  </a:lnTo>
                  <a:lnTo>
                    <a:pt x="37340" y="5521"/>
                  </a:lnTo>
                  <a:lnTo>
                    <a:pt x="26512" y="13091"/>
                  </a:lnTo>
                  <a:lnTo>
                    <a:pt x="12484" y="31135"/>
                  </a:lnTo>
                  <a:lnTo>
                    <a:pt x="5117" y="46347"/>
                  </a:lnTo>
                  <a:lnTo>
                    <a:pt x="0" y="87485"/>
                  </a:lnTo>
                  <a:lnTo>
                    <a:pt x="1858" y="94480"/>
                  </a:lnTo>
                  <a:lnTo>
                    <a:pt x="9567" y="106015"/>
                  </a:lnTo>
                  <a:lnTo>
                    <a:pt x="29178" y="120443"/>
                  </a:lnTo>
                  <a:lnTo>
                    <a:pt x="37538" y="122096"/>
                  </a:lnTo>
                  <a:lnTo>
                    <a:pt x="56234" y="120171"/>
                  </a:lnTo>
                  <a:lnTo>
                    <a:pt x="113524" y="9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847"/>
            <p:cNvSpPr/>
            <p:nvPr>
              <p:custDataLst>
                <p:tags r:id="rId20"/>
              </p:custDataLst>
            </p:nvPr>
          </p:nvSpPr>
          <p:spPr>
            <a:xfrm>
              <a:off x="687081" y="582513"/>
              <a:ext cx="138420" cy="138660"/>
            </a:xfrm>
            <a:custGeom>
              <a:avLst/>
              <a:gdLst/>
              <a:ahLst/>
              <a:cxnLst/>
              <a:rect l="0" t="0" r="0" b="0"/>
              <a:pathLst>
                <a:path w="138420" h="138660">
                  <a:moveTo>
                    <a:pt x="36819" y="65187"/>
                  </a:moveTo>
                  <a:lnTo>
                    <a:pt x="36819" y="65187"/>
                  </a:lnTo>
                  <a:lnTo>
                    <a:pt x="30546" y="65187"/>
                  </a:lnTo>
                  <a:lnTo>
                    <a:pt x="37234" y="65187"/>
                  </a:lnTo>
                  <a:lnTo>
                    <a:pt x="71259" y="45414"/>
                  </a:lnTo>
                  <a:lnTo>
                    <a:pt x="74596" y="40716"/>
                  </a:lnTo>
                  <a:lnTo>
                    <a:pt x="78303" y="27970"/>
                  </a:lnTo>
                  <a:lnTo>
                    <a:pt x="78069" y="16661"/>
                  </a:lnTo>
                  <a:lnTo>
                    <a:pt x="75614" y="7637"/>
                  </a:lnTo>
                  <a:lnTo>
                    <a:pt x="72170" y="1274"/>
                  </a:lnTo>
                  <a:lnTo>
                    <a:pt x="69559" y="0"/>
                  </a:lnTo>
                  <a:lnTo>
                    <a:pt x="62894" y="467"/>
                  </a:lnTo>
                  <a:lnTo>
                    <a:pt x="44466" y="4697"/>
                  </a:lnTo>
                  <a:lnTo>
                    <a:pt x="31046" y="15960"/>
                  </a:lnTo>
                  <a:lnTo>
                    <a:pt x="8554" y="48564"/>
                  </a:lnTo>
                  <a:lnTo>
                    <a:pt x="1633" y="73746"/>
                  </a:lnTo>
                  <a:lnTo>
                    <a:pt x="0" y="106127"/>
                  </a:lnTo>
                  <a:lnTo>
                    <a:pt x="2346" y="117720"/>
                  </a:lnTo>
                  <a:lnTo>
                    <a:pt x="11004" y="132179"/>
                  </a:lnTo>
                  <a:lnTo>
                    <a:pt x="16081" y="135249"/>
                  </a:lnTo>
                  <a:lnTo>
                    <a:pt x="29249" y="138659"/>
                  </a:lnTo>
                  <a:lnTo>
                    <a:pt x="55899" y="137208"/>
                  </a:lnTo>
                  <a:lnTo>
                    <a:pt x="92851" y="120963"/>
                  </a:lnTo>
                  <a:lnTo>
                    <a:pt x="138419" y="103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848"/>
            <p:cNvSpPr/>
            <p:nvPr>
              <p:custDataLst>
                <p:tags r:id="rId21"/>
              </p:custDataLst>
            </p:nvPr>
          </p:nvSpPr>
          <p:spPr>
            <a:xfrm>
              <a:off x="285750" y="387350"/>
              <a:ext cx="361951" cy="152401"/>
            </a:xfrm>
            <a:custGeom>
              <a:avLst/>
              <a:gdLst/>
              <a:ahLst/>
              <a:cxnLst/>
              <a:rect l="0" t="0" r="0" b="0"/>
              <a:pathLst>
                <a:path w="361951" h="152401">
                  <a:moveTo>
                    <a:pt x="0" y="152400"/>
                  </a:moveTo>
                  <a:lnTo>
                    <a:pt x="0" y="152400"/>
                  </a:lnTo>
                  <a:lnTo>
                    <a:pt x="6481" y="151694"/>
                  </a:lnTo>
                  <a:lnTo>
                    <a:pt x="46087" y="143562"/>
                  </a:lnTo>
                  <a:lnTo>
                    <a:pt x="93148" y="127360"/>
                  </a:lnTo>
                  <a:lnTo>
                    <a:pt x="130769" y="112579"/>
                  </a:lnTo>
                  <a:lnTo>
                    <a:pt x="169598" y="95896"/>
                  </a:lnTo>
                  <a:lnTo>
                    <a:pt x="205669" y="76722"/>
                  </a:lnTo>
                  <a:lnTo>
                    <a:pt x="238634" y="62086"/>
                  </a:lnTo>
                  <a:lnTo>
                    <a:pt x="279316" y="44031"/>
                  </a:lnTo>
                  <a:lnTo>
                    <a:pt x="318346" y="22338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849"/>
            <p:cNvSpPr/>
            <p:nvPr>
              <p:custDataLst>
                <p:tags r:id="rId22"/>
              </p:custDataLst>
            </p:nvPr>
          </p:nvSpPr>
          <p:spPr>
            <a:xfrm>
              <a:off x="476250" y="444500"/>
              <a:ext cx="76201" cy="317501"/>
            </a:xfrm>
            <a:custGeom>
              <a:avLst/>
              <a:gdLst/>
              <a:ahLst/>
              <a:cxnLst/>
              <a:rect l="0" t="0" r="0" b="0"/>
              <a:pathLst>
                <a:path w="76201" h="3175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3" y="50216"/>
                  </a:lnTo>
                  <a:lnTo>
                    <a:pt x="20704" y="96253"/>
                  </a:lnTo>
                  <a:lnTo>
                    <a:pt x="28958" y="134501"/>
                  </a:lnTo>
                  <a:lnTo>
                    <a:pt x="39681" y="175019"/>
                  </a:lnTo>
                  <a:lnTo>
                    <a:pt x="49621" y="214664"/>
                  </a:lnTo>
                  <a:lnTo>
                    <a:pt x="58743" y="251334"/>
                  </a:lnTo>
                  <a:lnTo>
                    <a:pt x="70400" y="292251"/>
                  </a:lnTo>
                  <a:lnTo>
                    <a:pt x="762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53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SMARTInkShape-Group884"/>
          <p:cNvGrpSpPr/>
          <p:nvPr/>
        </p:nvGrpSpPr>
        <p:grpSpPr>
          <a:xfrm>
            <a:off x="520700" y="488402"/>
            <a:ext cx="615951" cy="464099"/>
            <a:chOff x="520700" y="488402"/>
            <a:chExt cx="615951" cy="464099"/>
          </a:xfrm>
        </p:grpSpPr>
        <p:sp>
          <p:nvSpPr>
            <p:cNvPr id="3" name="SMARTInkShape-4850"/>
            <p:cNvSpPr/>
            <p:nvPr>
              <p:custDataLst>
                <p:tags r:id="rId273"/>
              </p:custDataLst>
            </p:nvPr>
          </p:nvSpPr>
          <p:spPr>
            <a:xfrm>
              <a:off x="1130300" y="800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851"/>
            <p:cNvSpPr/>
            <p:nvPr>
              <p:custDataLst>
                <p:tags r:id="rId274"/>
              </p:custDataLst>
            </p:nvPr>
          </p:nvSpPr>
          <p:spPr>
            <a:xfrm>
              <a:off x="1104900" y="685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852"/>
            <p:cNvSpPr/>
            <p:nvPr>
              <p:custDataLst>
                <p:tags r:id="rId275"/>
              </p:custDataLst>
            </p:nvPr>
          </p:nvSpPr>
          <p:spPr>
            <a:xfrm>
              <a:off x="723900" y="889000"/>
              <a:ext cx="266701" cy="63501"/>
            </a:xfrm>
            <a:custGeom>
              <a:avLst/>
              <a:gdLst/>
              <a:ahLst/>
              <a:cxnLst/>
              <a:rect l="0" t="0" r="0" b="0"/>
              <a:pathLst>
                <a:path w="266701" h="63501">
                  <a:moveTo>
                    <a:pt x="0" y="63500"/>
                  </a:moveTo>
                  <a:lnTo>
                    <a:pt x="0" y="63500"/>
                  </a:lnTo>
                  <a:lnTo>
                    <a:pt x="40182" y="54711"/>
                  </a:lnTo>
                  <a:lnTo>
                    <a:pt x="70775" y="47599"/>
                  </a:lnTo>
                  <a:lnTo>
                    <a:pt x="107891" y="39735"/>
                  </a:lnTo>
                  <a:lnTo>
                    <a:pt x="146024" y="29654"/>
                  </a:lnTo>
                  <a:lnTo>
                    <a:pt x="182022" y="19530"/>
                  </a:lnTo>
                  <a:lnTo>
                    <a:pt x="224677" y="986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853"/>
            <p:cNvSpPr/>
            <p:nvPr>
              <p:custDataLst>
                <p:tags r:id="rId276"/>
              </p:custDataLst>
            </p:nvPr>
          </p:nvSpPr>
          <p:spPr>
            <a:xfrm>
              <a:off x="650679" y="861579"/>
              <a:ext cx="276422" cy="32889"/>
            </a:xfrm>
            <a:custGeom>
              <a:avLst/>
              <a:gdLst/>
              <a:ahLst/>
              <a:cxnLst/>
              <a:rect l="0" t="0" r="0" b="0"/>
              <a:pathLst>
                <a:path w="276422" h="32889">
                  <a:moveTo>
                    <a:pt x="3371" y="27421"/>
                  </a:moveTo>
                  <a:lnTo>
                    <a:pt x="3371" y="27421"/>
                  </a:lnTo>
                  <a:lnTo>
                    <a:pt x="0" y="27421"/>
                  </a:lnTo>
                  <a:lnTo>
                    <a:pt x="418" y="28127"/>
                  </a:lnTo>
                  <a:lnTo>
                    <a:pt x="4646" y="30792"/>
                  </a:lnTo>
                  <a:lnTo>
                    <a:pt x="21701" y="32888"/>
                  </a:lnTo>
                  <a:lnTo>
                    <a:pt x="61484" y="23397"/>
                  </a:lnTo>
                  <a:lnTo>
                    <a:pt x="101166" y="14814"/>
                  </a:lnTo>
                  <a:lnTo>
                    <a:pt x="145613" y="7001"/>
                  </a:lnTo>
                  <a:lnTo>
                    <a:pt x="188886" y="1177"/>
                  </a:lnTo>
                  <a:lnTo>
                    <a:pt x="224111" y="0"/>
                  </a:lnTo>
                  <a:lnTo>
                    <a:pt x="258335" y="3303"/>
                  </a:lnTo>
                  <a:lnTo>
                    <a:pt x="276421" y="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854"/>
            <p:cNvSpPr/>
            <p:nvPr>
              <p:custDataLst>
                <p:tags r:id="rId277"/>
              </p:custDataLst>
            </p:nvPr>
          </p:nvSpPr>
          <p:spPr>
            <a:xfrm>
              <a:off x="736600" y="667141"/>
              <a:ext cx="266701" cy="127924"/>
            </a:xfrm>
            <a:custGeom>
              <a:avLst/>
              <a:gdLst/>
              <a:ahLst/>
              <a:cxnLst/>
              <a:rect l="0" t="0" r="0" b="0"/>
              <a:pathLst>
                <a:path w="266701" h="127924">
                  <a:moveTo>
                    <a:pt x="0" y="25009"/>
                  </a:moveTo>
                  <a:lnTo>
                    <a:pt x="0" y="25009"/>
                  </a:lnTo>
                  <a:lnTo>
                    <a:pt x="0" y="19542"/>
                  </a:lnTo>
                  <a:lnTo>
                    <a:pt x="24419" y="6527"/>
                  </a:lnTo>
                  <a:lnTo>
                    <a:pt x="31801" y="5632"/>
                  </a:lnTo>
                  <a:lnTo>
                    <a:pt x="47530" y="8401"/>
                  </a:lnTo>
                  <a:lnTo>
                    <a:pt x="72252" y="21264"/>
                  </a:lnTo>
                  <a:lnTo>
                    <a:pt x="83383" y="34398"/>
                  </a:lnTo>
                  <a:lnTo>
                    <a:pt x="89976" y="49643"/>
                  </a:lnTo>
                  <a:lnTo>
                    <a:pt x="92906" y="65826"/>
                  </a:lnTo>
                  <a:lnTo>
                    <a:pt x="88564" y="82426"/>
                  </a:lnTo>
                  <a:lnTo>
                    <a:pt x="74219" y="105757"/>
                  </a:lnTo>
                  <a:lnTo>
                    <a:pt x="57151" y="125861"/>
                  </a:lnTo>
                  <a:lnTo>
                    <a:pt x="54328" y="127521"/>
                  </a:lnTo>
                  <a:lnTo>
                    <a:pt x="51741" y="127923"/>
                  </a:lnTo>
                  <a:lnTo>
                    <a:pt x="49311" y="127485"/>
                  </a:lnTo>
                  <a:lnTo>
                    <a:pt x="47690" y="126487"/>
                  </a:lnTo>
                  <a:lnTo>
                    <a:pt x="46610" y="125117"/>
                  </a:lnTo>
                  <a:lnTo>
                    <a:pt x="45890" y="123498"/>
                  </a:lnTo>
                  <a:lnTo>
                    <a:pt x="47527" y="121007"/>
                  </a:lnTo>
                  <a:lnTo>
                    <a:pt x="88746" y="78959"/>
                  </a:lnTo>
                  <a:lnTo>
                    <a:pt x="131203" y="39194"/>
                  </a:lnTo>
                  <a:lnTo>
                    <a:pt x="166341" y="2576"/>
                  </a:lnTo>
                  <a:lnTo>
                    <a:pt x="166633" y="1587"/>
                  </a:lnTo>
                  <a:lnTo>
                    <a:pt x="166122" y="928"/>
                  </a:lnTo>
                  <a:lnTo>
                    <a:pt x="163673" y="195"/>
                  </a:lnTo>
                  <a:lnTo>
                    <a:pt x="162032" y="0"/>
                  </a:lnTo>
                  <a:lnTo>
                    <a:pt x="149609" y="13209"/>
                  </a:lnTo>
                  <a:lnTo>
                    <a:pt x="132929" y="42251"/>
                  </a:lnTo>
                  <a:lnTo>
                    <a:pt x="129635" y="55955"/>
                  </a:lnTo>
                  <a:lnTo>
                    <a:pt x="130874" y="61868"/>
                  </a:lnTo>
                  <a:lnTo>
                    <a:pt x="137894" y="72200"/>
                  </a:lnTo>
                  <a:lnTo>
                    <a:pt x="160488" y="85950"/>
                  </a:lnTo>
                  <a:lnTo>
                    <a:pt x="196267" y="92219"/>
                  </a:lnTo>
                  <a:lnTo>
                    <a:pt x="238148" y="90706"/>
                  </a:lnTo>
                  <a:lnTo>
                    <a:pt x="266700" y="8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55"/>
            <p:cNvSpPr/>
            <p:nvPr>
              <p:custDataLst>
                <p:tags r:id="rId278"/>
              </p:custDataLst>
            </p:nvPr>
          </p:nvSpPr>
          <p:spPr>
            <a:xfrm>
              <a:off x="520700" y="488402"/>
              <a:ext cx="215901" cy="336716"/>
            </a:xfrm>
            <a:custGeom>
              <a:avLst/>
              <a:gdLst/>
              <a:ahLst/>
              <a:cxnLst/>
              <a:rect l="0" t="0" r="0" b="0"/>
              <a:pathLst>
                <a:path w="215901" h="336716">
                  <a:moveTo>
                    <a:pt x="0" y="38648"/>
                  </a:moveTo>
                  <a:lnTo>
                    <a:pt x="0" y="38648"/>
                  </a:lnTo>
                  <a:lnTo>
                    <a:pt x="8838" y="47486"/>
                  </a:lnTo>
                  <a:lnTo>
                    <a:pt x="21669" y="53575"/>
                  </a:lnTo>
                  <a:lnTo>
                    <a:pt x="42247" y="56476"/>
                  </a:lnTo>
                  <a:lnTo>
                    <a:pt x="83073" y="47223"/>
                  </a:lnTo>
                  <a:lnTo>
                    <a:pt x="126293" y="30908"/>
                  </a:lnTo>
                  <a:lnTo>
                    <a:pt x="136799" y="25095"/>
                  </a:lnTo>
                  <a:lnTo>
                    <a:pt x="139883" y="21852"/>
                  </a:lnTo>
                  <a:lnTo>
                    <a:pt x="143309" y="14485"/>
                  </a:lnTo>
                  <a:lnTo>
                    <a:pt x="142950" y="6507"/>
                  </a:lnTo>
                  <a:lnTo>
                    <a:pt x="141867" y="2404"/>
                  </a:lnTo>
                  <a:lnTo>
                    <a:pt x="138322" y="374"/>
                  </a:lnTo>
                  <a:lnTo>
                    <a:pt x="126858" y="0"/>
                  </a:lnTo>
                  <a:lnTo>
                    <a:pt x="101166" y="10499"/>
                  </a:lnTo>
                  <a:lnTo>
                    <a:pt x="56515" y="43148"/>
                  </a:lnTo>
                  <a:lnTo>
                    <a:pt x="26545" y="73221"/>
                  </a:lnTo>
                  <a:lnTo>
                    <a:pt x="15796" y="93995"/>
                  </a:lnTo>
                  <a:lnTo>
                    <a:pt x="14311" y="114987"/>
                  </a:lnTo>
                  <a:lnTo>
                    <a:pt x="15891" y="125524"/>
                  </a:lnTo>
                  <a:lnTo>
                    <a:pt x="25172" y="142876"/>
                  </a:lnTo>
                  <a:lnTo>
                    <a:pt x="54126" y="171263"/>
                  </a:lnTo>
                  <a:lnTo>
                    <a:pt x="100704" y="194037"/>
                  </a:lnTo>
                  <a:lnTo>
                    <a:pt x="104730" y="195904"/>
                  </a:lnTo>
                  <a:lnTo>
                    <a:pt x="105097" y="197108"/>
                  </a:lnTo>
                  <a:lnTo>
                    <a:pt x="104637" y="198616"/>
                  </a:lnTo>
                  <a:lnTo>
                    <a:pt x="103625" y="200326"/>
                  </a:lnTo>
                  <a:lnTo>
                    <a:pt x="59100" y="230985"/>
                  </a:lnTo>
                  <a:lnTo>
                    <a:pt x="40089" y="253603"/>
                  </a:lnTo>
                  <a:lnTo>
                    <a:pt x="32399" y="269885"/>
                  </a:lnTo>
                  <a:lnTo>
                    <a:pt x="30392" y="284648"/>
                  </a:lnTo>
                  <a:lnTo>
                    <a:pt x="30845" y="291548"/>
                  </a:lnTo>
                  <a:lnTo>
                    <a:pt x="36992" y="304859"/>
                  </a:lnTo>
                  <a:lnTo>
                    <a:pt x="41595" y="311372"/>
                  </a:lnTo>
                  <a:lnTo>
                    <a:pt x="68298" y="327280"/>
                  </a:lnTo>
                  <a:lnTo>
                    <a:pt x="114542" y="335159"/>
                  </a:lnTo>
                  <a:lnTo>
                    <a:pt x="156498" y="336715"/>
                  </a:lnTo>
                  <a:lnTo>
                    <a:pt x="188801" y="333651"/>
                  </a:lnTo>
                  <a:lnTo>
                    <a:pt x="200563" y="326394"/>
                  </a:lnTo>
                  <a:lnTo>
                    <a:pt x="215900" y="31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85"/>
          <p:cNvGrpSpPr/>
          <p:nvPr/>
        </p:nvGrpSpPr>
        <p:grpSpPr>
          <a:xfrm>
            <a:off x="1569216" y="489289"/>
            <a:ext cx="1335096" cy="406062"/>
            <a:chOff x="1569216" y="489289"/>
            <a:chExt cx="1335096" cy="406062"/>
          </a:xfrm>
        </p:grpSpPr>
        <p:sp>
          <p:nvSpPr>
            <p:cNvPr id="10" name="SMARTInkShape-4856"/>
            <p:cNvSpPr/>
            <p:nvPr>
              <p:custDataLst>
                <p:tags r:id="rId265"/>
              </p:custDataLst>
            </p:nvPr>
          </p:nvSpPr>
          <p:spPr>
            <a:xfrm>
              <a:off x="2762250" y="489289"/>
              <a:ext cx="142062" cy="327213"/>
            </a:xfrm>
            <a:custGeom>
              <a:avLst/>
              <a:gdLst/>
              <a:ahLst/>
              <a:cxnLst/>
              <a:rect l="0" t="0" r="0" b="0"/>
              <a:pathLst>
                <a:path w="142062" h="327213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5"/>
                  </a:lnTo>
                  <a:lnTo>
                    <a:pt x="1881" y="1377"/>
                  </a:lnTo>
                  <a:lnTo>
                    <a:pt x="3371" y="805"/>
                  </a:lnTo>
                  <a:lnTo>
                    <a:pt x="15580" y="0"/>
                  </a:lnTo>
                  <a:lnTo>
                    <a:pt x="32603" y="6503"/>
                  </a:lnTo>
                  <a:lnTo>
                    <a:pt x="51053" y="20738"/>
                  </a:lnTo>
                  <a:lnTo>
                    <a:pt x="74839" y="53239"/>
                  </a:lnTo>
                  <a:lnTo>
                    <a:pt x="84420" y="75508"/>
                  </a:lnTo>
                  <a:lnTo>
                    <a:pt x="86867" y="98961"/>
                  </a:lnTo>
                  <a:lnTo>
                    <a:pt x="83437" y="118219"/>
                  </a:lnTo>
                  <a:lnTo>
                    <a:pt x="79887" y="125966"/>
                  </a:lnTo>
                  <a:lnTo>
                    <a:pt x="79363" y="129726"/>
                  </a:lnTo>
                  <a:lnTo>
                    <a:pt x="81991" y="150069"/>
                  </a:lnTo>
                  <a:lnTo>
                    <a:pt x="89126" y="166052"/>
                  </a:lnTo>
                  <a:lnTo>
                    <a:pt x="125974" y="209287"/>
                  </a:lnTo>
                  <a:lnTo>
                    <a:pt x="138661" y="236507"/>
                  </a:lnTo>
                  <a:lnTo>
                    <a:pt x="142061" y="252387"/>
                  </a:lnTo>
                  <a:lnTo>
                    <a:pt x="138494" y="283696"/>
                  </a:lnTo>
                  <a:lnTo>
                    <a:pt x="136779" y="290618"/>
                  </a:lnTo>
                  <a:lnTo>
                    <a:pt x="129230" y="302071"/>
                  </a:lnTo>
                  <a:lnTo>
                    <a:pt x="107136" y="320922"/>
                  </a:lnTo>
                  <a:lnTo>
                    <a:pt x="96770" y="325888"/>
                  </a:lnTo>
                  <a:lnTo>
                    <a:pt x="92030" y="327212"/>
                  </a:lnTo>
                  <a:lnTo>
                    <a:pt x="88164" y="326684"/>
                  </a:lnTo>
                  <a:lnTo>
                    <a:pt x="84882" y="324921"/>
                  </a:lnTo>
                  <a:lnTo>
                    <a:pt x="76200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57"/>
            <p:cNvSpPr/>
            <p:nvPr>
              <p:custDataLst>
                <p:tags r:id="rId266"/>
              </p:custDataLst>
            </p:nvPr>
          </p:nvSpPr>
          <p:spPr>
            <a:xfrm>
              <a:off x="2558078" y="559139"/>
              <a:ext cx="102573" cy="208206"/>
            </a:xfrm>
            <a:custGeom>
              <a:avLst/>
              <a:gdLst/>
              <a:ahLst/>
              <a:cxnLst/>
              <a:rect l="0" t="0" r="0" b="0"/>
              <a:pathLst>
                <a:path w="102573" h="208206">
                  <a:moveTo>
                    <a:pt x="83522" y="12361"/>
                  </a:moveTo>
                  <a:lnTo>
                    <a:pt x="83522" y="12361"/>
                  </a:lnTo>
                  <a:lnTo>
                    <a:pt x="83522" y="3523"/>
                  </a:lnTo>
                  <a:lnTo>
                    <a:pt x="82816" y="2235"/>
                  </a:lnTo>
                  <a:lnTo>
                    <a:pt x="81641" y="1377"/>
                  </a:lnTo>
                  <a:lnTo>
                    <a:pt x="77747" y="424"/>
                  </a:lnTo>
                  <a:lnTo>
                    <a:pt x="71313" y="0"/>
                  </a:lnTo>
                  <a:lnTo>
                    <a:pt x="53015" y="6503"/>
                  </a:lnTo>
                  <a:lnTo>
                    <a:pt x="33090" y="24109"/>
                  </a:lnTo>
                  <a:lnTo>
                    <a:pt x="13781" y="57313"/>
                  </a:lnTo>
                  <a:lnTo>
                    <a:pt x="1396" y="98431"/>
                  </a:lnTo>
                  <a:lnTo>
                    <a:pt x="0" y="138522"/>
                  </a:lnTo>
                  <a:lnTo>
                    <a:pt x="7426" y="170471"/>
                  </a:lnTo>
                  <a:lnTo>
                    <a:pt x="18422" y="187054"/>
                  </a:lnTo>
                  <a:lnTo>
                    <a:pt x="33422" y="200069"/>
                  </a:lnTo>
                  <a:lnTo>
                    <a:pt x="51848" y="208205"/>
                  </a:lnTo>
                  <a:lnTo>
                    <a:pt x="61700" y="207835"/>
                  </a:lnTo>
                  <a:lnTo>
                    <a:pt x="102572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58"/>
            <p:cNvSpPr/>
            <p:nvPr>
              <p:custDataLst>
                <p:tags r:id="rId267"/>
              </p:custDataLst>
            </p:nvPr>
          </p:nvSpPr>
          <p:spPr>
            <a:xfrm>
              <a:off x="2298700" y="7937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859"/>
            <p:cNvSpPr/>
            <p:nvPr>
              <p:custDataLst>
                <p:tags r:id="rId268"/>
              </p:custDataLst>
            </p:nvPr>
          </p:nvSpPr>
          <p:spPr>
            <a:xfrm>
              <a:off x="2168856" y="518555"/>
              <a:ext cx="93982" cy="246678"/>
            </a:xfrm>
            <a:custGeom>
              <a:avLst/>
              <a:gdLst/>
              <a:ahLst/>
              <a:cxnLst/>
              <a:rect l="0" t="0" r="0" b="0"/>
              <a:pathLst>
                <a:path w="93982" h="246678">
                  <a:moveTo>
                    <a:pt x="21894" y="116445"/>
                  </a:moveTo>
                  <a:lnTo>
                    <a:pt x="21894" y="116445"/>
                  </a:lnTo>
                  <a:lnTo>
                    <a:pt x="15805" y="116445"/>
                  </a:lnTo>
                  <a:lnTo>
                    <a:pt x="16265" y="163441"/>
                  </a:lnTo>
                  <a:lnTo>
                    <a:pt x="20573" y="205430"/>
                  </a:lnTo>
                  <a:lnTo>
                    <a:pt x="21817" y="246176"/>
                  </a:lnTo>
                  <a:lnTo>
                    <a:pt x="21137" y="246677"/>
                  </a:lnTo>
                  <a:lnTo>
                    <a:pt x="19978" y="246305"/>
                  </a:lnTo>
                  <a:lnTo>
                    <a:pt x="18500" y="245352"/>
                  </a:lnTo>
                  <a:lnTo>
                    <a:pt x="11058" y="210582"/>
                  </a:lnTo>
                  <a:lnTo>
                    <a:pt x="6965" y="177099"/>
                  </a:lnTo>
                  <a:lnTo>
                    <a:pt x="2794" y="133054"/>
                  </a:lnTo>
                  <a:lnTo>
                    <a:pt x="0" y="87843"/>
                  </a:lnTo>
                  <a:lnTo>
                    <a:pt x="2393" y="41413"/>
                  </a:lnTo>
                  <a:lnTo>
                    <a:pt x="7571" y="18170"/>
                  </a:lnTo>
                  <a:lnTo>
                    <a:pt x="11530" y="9738"/>
                  </a:lnTo>
                  <a:lnTo>
                    <a:pt x="19404" y="3638"/>
                  </a:lnTo>
                  <a:lnTo>
                    <a:pt x="24468" y="1024"/>
                  </a:lnTo>
                  <a:lnTo>
                    <a:pt x="37619" y="0"/>
                  </a:lnTo>
                  <a:lnTo>
                    <a:pt x="45077" y="715"/>
                  </a:lnTo>
                  <a:lnTo>
                    <a:pt x="60890" y="10917"/>
                  </a:lnTo>
                  <a:lnTo>
                    <a:pt x="69058" y="18576"/>
                  </a:lnTo>
                  <a:lnTo>
                    <a:pt x="80015" y="38376"/>
                  </a:lnTo>
                  <a:lnTo>
                    <a:pt x="83925" y="49582"/>
                  </a:lnTo>
                  <a:lnTo>
                    <a:pt x="84506" y="73323"/>
                  </a:lnTo>
                  <a:lnTo>
                    <a:pt x="73381" y="116315"/>
                  </a:lnTo>
                  <a:lnTo>
                    <a:pt x="61687" y="136554"/>
                  </a:lnTo>
                  <a:lnTo>
                    <a:pt x="55337" y="143021"/>
                  </a:lnTo>
                  <a:lnTo>
                    <a:pt x="47765" y="147892"/>
                  </a:lnTo>
                  <a:lnTo>
                    <a:pt x="68383" y="151539"/>
                  </a:lnTo>
                  <a:lnTo>
                    <a:pt x="89369" y="170509"/>
                  </a:lnTo>
                  <a:lnTo>
                    <a:pt x="92983" y="177888"/>
                  </a:lnTo>
                  <a:lnTo>
                    <a:pt x="93981" y="184924"/>
                  </a:lnTo>
                  <a:lnTo>
                    <a:pt x="91327" y="198386"/>
                  </a:lnTo>
                  <a:lnTo>
                    <a:pt x="85444" y="211424"/>
                  </a:lnTo>
                  <a:lnTo>
                    <a:pt x="70827" y="227294"/>
                  </a:lnTo>
                  <a:lnTo>
                    <a:pt x="46349" y="237562"/>
                  </a:lnTo>
                  <a:lnTo>
                    <a:pt x="30646" y="238949"/>
                  </a:lnTo>
                  <a:lnTo>
                    <a:pt x="9194" y="237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860"/>
            <p:cNvSpPr/>
            <p:nvPr>
              <p:custDataLst>
                <p:tags r:id="rId269"/>
              </p:custDataLst>
            </p:nvPr>
          </p:nvSpPr>
          <p:spPr>
            <a:xfrm>
              <a:off x="1930400" y="781050"/>
              <a:ext cx="35409" cy="114301"/>
            </a:xfrm>
            <a:custGeom>
              <a:avLst/>
              <a:gdLst/>
              <a:ahLst/>
              <a:cxnLst/>
              <a:rect l="0" t="0" r="0" b="0"/>
              <a:pathLst>
                <a:path w="35409" h="114301">
                  <a:moveTo>
                    <a:pt x="31750" y="0"/>
                  </a:moveTo>
                  <a:lnTo>
                    <a:pt x="31750" y="0"/>
                  </a:lnTo>
                  <a:lnTo>
                    <a:pt x="35408" y="24642"/>
                  </a:lnTo>
                  <a:lnTo>
                    <a:pt x="28919" y="59300"/>
                  </a:lnTo>
                  <a:lnTo>
                    <a:pt x="16329" y="8765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861"/>
            <p:cNvSpPr/>
            <p:nvPr>
              <p:custDataLst>
                <p:tags r:id="rId270"/>
              </p:custDataLst>
            </p:nvPr>
          </p:nvSpPr>
          <p:spPr>
            <a:xfrm>
              <a:off x="1758950" y="711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2376" y="10653"/>
                  </a:lnTo>
                  <a:lnTo>
                    <a:pt x="89202" y="140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862"/>
            <p:cNvSpPr/>
            <p:nvPr>
              <p:custDataLst>
                <p:tags r:id="rId271"/>
              </p:custDataLst>
            </p:nvPr>
          </p:nvSpPr>
          <p:spPr>
            <a:xfrm>
              <a:off x="1759007" y="574185"/>
              <a:ext cx="126944" cy="252766"/>
            </a:xfrm>
            <a:custGeom>
              <a:avLst/>
              <a:gdLst/>
              <a:ahLst/>
              <a:cxnLst/>
              <a:rect l="0" t="0" r="0" b="0"/>
              <a:pathLst>
                <a:path w="126944" h="252766">
                  <a:moveTo>
                    <a:pt x="31693" y="79865"/>
                  </a:moveTo>
                  <a:lnTo>
                    <a:pt x="31693" y="79865"/>
                  </a:lnTo>
                  <a:lnTo>
                    <a:pt x="31693" y="83236"/>
                  </a:lnTo>
                  <a:lnTo>
                    <a:pt x="19759" y="124123"/>
                  </a:lnTo>
                  <a:lnTo>
                    <a:pt x="10988" y="164240"/>
                  </a:lnTo>
                  <a:lnTo>
                    <a:pt x="3216" y="203643"/>
                  </a:lnTo>
                  <a:lnTo>
                    <a:pt x="134" y="250874"/>
                  </a:lnTo>
                  <a:lnTo>
                    <a:pt x="28" y="252765"/>
                  </a:lnTo>
                  <a:lnTo>
                    <a:pt x="0" y="252282"/>
                  </a:lnTo>
                  <a:lnTo>
                    <a:pt x="8739" y="212523"/>
                  </a:lnTo>
                  <a:lnTo>
                    <a:pt x="17258" y="174808"/>
                  </a:lnTo>
                  <a:lnTo>
                    <a:pt x="23481" y="150921"/>
                  </a:lnTo>
                  <a:lnTo>
                    <a:pt x="30451" y="125119"/>
                  </a:lnTo>
                  <a:lnTo>
                    <a:pt x="41960" y="81398"/>
                  </a:lnTo>
                  <a:lnTo>
                    <a:pt x="56372" y="34458"/>
                  </a:lnTo>
                  <a:lnTo>
                    <a:pt x="69008" y="0"/>
                  </a:lnTo>
                  <a:lnTo>
                    <a:pt x="70680" y="1222"/>
                  </a:lnTo>
                  <a:lnTo>
                    <a:pt x="76302" y="8223"/>
                  </a:lnTo>
                  <a:lnTo>
                    <a:pt x="87400" y="37550"/>
                  </a:lnTo>
                  <a:lnTo>
                    <a:pt x="92884" y="84260"/>
                  </a:lnTo>
                  <a:lnTo>
                    <a:pt x="97930" y="118037"/>
                  </a:lnTo>
                  <a:lnTo>
                    <a:pt x="106822" y="163142"/>
                  </a:lnTo>
                  <a:lnTo>
                    <a:pt x="118335" y="210096"/>
                  </a:lnTo>
                  <a:lnTo>
                    <a:pt x="126943" y="232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863"/>
            <p:cNvSpPr/>
            <p:nvPr>
              <p:custDataLst>
                <p:tags r:id="rId272"/>
              </p:custDataLst>
            </p:nvPr>
          </p:nvSpPr>
          <p:spPr>
            <a:xfrm>
              <a:off x="1569216" y="534544"/>
              <a:ext cx="88135" cy="334807"/>
            </a:xfrm>
            <a:custGeom>
              <a:avLst/>
              <a:gdLst/>
              <a:ahLst/>
              <a:cxnLst/>
              <a:rect l="0" t="0" r="0" b="0"/>
              <a:pathLst>
                <a:path w="88135" h="334807">
                  <a:moveTo>
                    <a:pt x="81784" y="11556"/>
                  </a:moveTo>
                  <a:lnTo>
                    <a:pt x="81784" y="11556"/>
                  </a:lnTo>
                  <a:lnTo>
                    <a:pt x="60122" y="1430"/>
                  </a:lnTo>
                  <a:lnTo>
                    <a:pt x="51930" y="0"/>
                  </a:lnTo>
                  <a:lnTo>
                    <a:pt x="36014" y="2566"/>
                  </a:lnTo>
                  <a:lnTo>
                    <a:pt x="21264" y="7795"/>
                  </a:lnTo>
                  <a:lnTo>
                    <a:pt x="7956" y="17184"/>
                  </a:lnTo>
                  <a:lnTo>
                    <a:pt x="3111" y="24876"/>
                  </a:lnTo>
                  <a:lnTo>
                    <a:pt x="0" y="41312"/>
                  </a:lnTo>
                  <a:lnTo>
                    <a:pt x="1456" y="47829"/>
                  </a:lnTo>
                  <a:lnTo>
                    <a:pt x="15885" y="70138"/>
                  </a:lnTo>
                  <a:lnTo>
                    <a:pt x="40833" y="104015"/>
                  </a:lnTo>
                  <a:lnTo>
                    <a:pt x="50679" y="128400"/>
                  </a:lnTo>
                  <a:lnTo>
                    <a:pt x="51323" y="156870"/>
                  </a:lnTo>
                  <a:lnTo>
                    <a:pt x="47045" y="184278"/>
                  </a:lnTo>
                  <a:lnTo>
                    <a:pt x="39533" y="197917"/>
                  </a:lnTo>
                  <a:lnTo>
                    <a:pt x="27167" y="209767"/>
                  </a:lnTo>
                  <a:lnTo>
                    <a:pt x="19035" y="213278"/>
                  </a:lnTo>
                  <a:lnTo>
                    <a:pt x="16668" y="213771"/>
                  </a:lnTo>
                  <a:lnTo>
                    <a:pt x="15090" y="213393"/>
                  </a:lnTo>
                  <a:lnTo>
                    <a:pt x="14038" y="212437"/>
                  </a:lnTo>
                  <a:lnTo>
                    <a:pt x="12349" y="209202"/>
                  </a:lnTo>
                  <a:lnTo>
                    <a:pt x="12916" y="208937"/>
                  </a:lnTo>
                  <a:lnTo>
                    <a:pt x="24180" y="208476"/>
                  </a:lnTo>
                  <a:lnTo>
                    <a:pt x="29841" y="210319"/>
                  </a:lnTo>
                  <a:lnTo>
                    <a:pt x="39225" y="217250"/>
                  </a:lnTo>
                  <a:lnTo>
                    <a:pt x="40006" y="220652"/>
                  </a:lnTo>
                  <a:lnTo>
                    <a:pt x="34454" y="250653"/>
                  </a:lnTo>
                  <a:lnTo>
                    <a:pt x="16983" y="296230"/>
                  </a:lnTo>
                  <a:lnTo>
                    <a:pt x="16060" y="309528"/>
                  </a:lnTo>
                  <a:lnTo>
                    <a:pt x="16801" y="316037"/>
                  </a:lnTo>
                  <a:lnTo>
                    <a:pt x="21388" y="325151"/>
                  </a:lnTo>
                  <a:lnTo>
                    <a:pt x="24586" y="328569"/>
                  </a:lnTo>
                  <a:lnTo>
                    <a:pt x="31904" y="332368"/>
                  </a:lnTo>
                  <a:lnTo>
                    <a:pt x="51470" y="334806"/>
                  </a:lnTo>
                  <a:lnTo>
                    <a:pt x="88134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4864"/>
          <p:cNvSpPr/>
          <p:nvPr>
            <p:custDataLst>
              <p:tags r:id="rId1"/>
            </p:custDataLst>
          </p:nvPr>
        </p:nvSpPr>
        <p:spPr>
          <a:xfrm>
            <a:off x="3417057" y="621824"/>
            <a:ext cx="100844" cy="145503"/>
          </a:xfrm>
          <a:custGeom>
            <a:avLst/>
            <a:gdLst/>
            <a:ahLst/>
            <a:cxnLst/>
            <a:rect l="0" t="0" r="0" b="0"/>
            <a:pathLst>
              <a:path w="100844" h="145503">
                <a:moveTo>
                  <a:pt x="24643" y="51276"/>
                </a:moveTo>
                <a:lnTo>
                  <a:pt x="24643" y="51276"/>
                </a:lnTo>
                <a:lnTo>
                  <a:pt x="28014" y="54647"/>
                </a:lnTo>
                <a:lnTo>
                  <a:pt x="33432" y="56302"/>
                </a:lnTo>
                <a:lnTo>
                  <a:pt x="48408" y="57364"/>
                </a:lnTo>
                <a:lnTo>
                  <a:pt x="51775" y="56041"/>
                </a:lnTo>
                <a:lnTo>
                  <a:pt x="67901" y="39926"/>
                </a:lnTo>
                <a:lnTo>
                  <a:pt x="76579" y="27766"/>
                </a:lnTo>
                <a:lnTo>
                  <a:pt x="80248" y="15225"/>
                </a:lnTo>
                <a:lnTo>
                  <a:pt x="78646" y="11014"/>
                </a:lnTo>
                <a:lnTo>
                  <a:pt x="71222" y="2573"/>
                </a:lnTo>
                <a:lnTo>
                  <a:pt x="65573" y="463"/>
                </a:lnTo>
                <a:lnTo>
                  <a:pt x="51771" y="0"/>
                </a:lnTo>
                <a:lnTo>
                  <a:pt x="45551" y="2981"/>
                </a:lnTo>
                <a:lnTo>
                  <a:pt x="34876" y="13819"/>
                </a:lnTo>
                <a:lnTo>
                  <a:pt x="7865" y="60171"/>
                </a:lnTo>
                <a:lnTo>
                  <a:pt x="946" y="92283"/>
                </a:lnTo>
                <a:lnTo>
                  <a:pt x="0" y="103838"/>
                </a:lnTo>
                <a:lnTo>
                  <a:pt x="3342" y="113678"/>
                </a:lnTo>
                <a:lnTo>
                  <a:pt x="16986" y="134863"/>
                </a:lnTo>
                <a:lnTo>
                  <a:pt x="21655" y="138751"/>
                </a:lnTo>
                <a:lnTo>
                  <a:pt x="32487" y="143070"/>
                </a:lnTo>
                <a:lnTo>
                  <a:pt x="53857" y="145502"/>
                </a:lnTo>
                <a:lnTo>
                  <a:pt x="100843" y="133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4865"/>
          <p:cNvSpPr/>
          <p:nvPr>
            <p:custDataLst>
              <p:tags r:id="rId2"/>
            </p:custDataLst>
          </p:nvPr>
        </p:nvSpPr>
        <p:spPr>
          <a:xfrm>
            <a:off x="3569200" y="467636"/>
            <a:ext cx="682286" cy="411097"/>
          </a:xfrm>
          <a:custGeom>
            <a:avLst/>
            <a:gdLst/>
            <a:ahLst/>
            <a:cxnLst/>
            <a:rect l="0" t="0" r="0" b="0"/>
            <a:pathLst>
              <a:path w="682286" h="411097">
                <a:moveTo>
                  <a:pt x="69350" y="192764"/>
                </a:moveTo>
                <a:lnTo>
                  <a:pt x="69350" y="192764"/>
                </a:lnTo>
                <a:lnTo>
                  <a:pt x="69350" y="189393"/>
                </a:lnTo>
                <a:lnTo>
                  <a:pt x="67468" y="185856"/>
                </a:lnTo>
                <a:lnTo>
                  <a:pt x="53341" y="168639"/>
                </a:lnTo>
                <a:lnTo>
                  <a:pt x="52327" y="166097"/>
                </a:lnTo>
                <a:lnTo>
                  <a:pt x="50240" y="164403"/>
                </a:lnTo>
                <a:lnTo>
                  <a:pt x="44159" y="162520"/>
                </a:lnTo>
                <a:lnTo>
                  <a:pt x="29430" y="164831"/>
                </a:lnTo>
                <a:lnTo>
                  <a:pt x="19623" y="171883"/>
                </a:lnTo>
                <a:lnTo>
                  <a:pt x="11266" y="182778"/>
                </a:lnTo>
                <a:lnTo>
                  <a:pt x="3299" y="204073"/>
                </a:lnTo>
                <a:lnTo>
                  <a:pt x="0" y="237031"/>
                </a:lnTo>
                <a:lnTo>
                  <a:pt x="3485" y="247951"/>
                </a:lnTo>
                <a:lnTo>
                  <a:pt x="13850" y="263089"/>
                </a:lnTo>
                <a:lnTo>
                  <a:pt x="17533" y="264341"/>
                </a:lnTo>
                <a:lnTo>
                  <a:pt x="27270" y="263852"/>
                </a:lnTo>
                <a:lnTo>
                  <a:pt x="31419" y="262028"/>
                </a:lnTo>
                <a:lnTo>
                  <a:pt x="37910" y="256239"/>
                </a:lnTo>
                <a:lnTo>
                  <a:pt x="45531" y="238304"/>
                </a:lnTo>
                <a:lnTo>
                  <a:pt x="51553" y="214396"/>
                </a:lnTo>
                <a:lnTo>
                  <a:pt x="55643" y="207228"/>
                </a:lnTo>
                <a:lnTo>
                  <a:pt x="55273" y="206640"/>
                </a:lnTo>
                <a:lnTo>
                  <a:pt x="52981" y="205987"/>
                </a:lnTo>
                <a:lnTo>
                  <a:pt x="52087" y="207224"/>
                </a:lnTo>
                <a:lnTo>
                  <a:pt x="50829" y="217117"/>
                </a:lnTo>
                <a:lnTo>
                  <a:pt x="50347" y="261854"/>
                </a:lnTo>
                <a:lnTo>
                  <a:pt x="50309" y="301400"/>
                </a:lnTo>
                <a:lnTo>
                  <a:pt x="46930" y="343183"/>
                </a:lnTo>
                <a:lnTo>
                  <a:pt x="49369" y="385311"/>
                </a:lnTo>
                <a:lnTo>
                  <a:pt x="50116" y="398955"/>
                </a:lnTo>
                <a:lnTo>
                  <a:pt x="50883" y="400075"/>
                </a:lnTo>
                <a:lnTo>
                  <a:pt x="52100" y="400821"/>
                </a:lnTo>
                <a:lnTo>
                  <a:pt x="53616" y="401319"/>
                </a:lnTo>
                <a:lnTo>
                  <a:pt x="62493" y="398648"/>
                </a:lnTo>
                <a:lnTo>
                  <a:pt x="77431" y="386646"/>
                </a:lnTo>
                <a:lnTo>
                  <a:pt x="104533" y="341777"/>
                </a:lnTo>
                <a:lnTo>
                  <a:pt x="123754" y="302297"/>
                </a:lnTo>
                <a:lnTo>
                  <a:pt x="138386" y="260496"/>
                </a:lnTo>
                <a:lnTo>
                  <a:pt x="153779" y="215455"/>
                </a:lnTo>
                <a:lnTo>
                  <a:pt x="152286" y="198034"/>
                </a:lnTo>
                <a:lnTo>
                  <a:pt x="151452" y="196277"/>
                </a:lnTo>
                <a:lnTo>
                  <a:pt x="150190" y="195106"/>
                </a:lnTo>
                <a:lnTo>
                  <a:pt x="148644" y="194326"/>
                </a:lnTo>
                <a:lnTo>
                  <a:pt x="147612" y="195216"/>
                </a:lnTo>
                <a:lnTo>
                  <a:pt x="141367" y="220293"/>
                </a:lnTo>
                <a:lnTo>
                  <a:pt x="140096" y="265809"/>
                </a:lnTo>
                <a:lnTo>
                  <a:pt x="144326" y="281513"/>
                </a:lnTo>
                <a:lnTo>
                  <a:pt x="148063" y="288182"/>
                </a:lnTo>
                <a:lnTo>
                  <a:pt x="150753" y="290243"/>
                </a:lnTo>
                <a:lnTo>
                  <a:pt x="157505" y="292532"/>
                </a:lnTo>
                <a:lnTo>
                  <a:pt x="161987" y="291026"/>
                </a:lnTo>
                <a:lnTo>
                  <a:pt x="172610" y="283708"/>
                </a:lnTo>
                <a:lnTo>
                  <a:pt x="196678" y="246555"/>
                </a:lnTo>
                <a:lnTo>
                  <a:pt x="218052" y="204095"/>
                </a:lnTo>
                <a:lnTo>
                  <a:pt x="226115" y="184811"/>
                </a:lnTo>
                <a:lnTo>
                  <a:pt x="226071" y="183229"/>
                </a:lnTo>
                <a:lnTo>
                  <a:pt x="225337" y="182174"/>
                </a:lnTo>
                <a:lnTo>
                  <a:pt x="224141" y="181470"/>
                </a:lnTo>
                <a:lnTo>
                  <a:pt x="223344" y="182413"/>
                </a:lnTo>
                <a:lnTo>
                  <a:pt x="216345" y="224260"/>
                </a:lnTo>
                <a:lnTo>
                  <a:pt x="221464" y="237101"/>
                </a:lnTo>
                <a:lnTo>
                  <a:pt x="238627" y="259221"/>
                </a:lnTo>
                <a:lnTo>
                  <a:pt x="258108" y="269448"/>
                </a:lnTo>
                <a:lnTo>
                  <a:pt x="285126" y="273576"/>
                </a:lnTo>
                <a:lnTo>
                  <a:pt x="318844" y="268057"/>
                </a:lnTo>
                <a:lnTo>
                  <a:pt x="352276" y="254114"/>
                </a:lnTo>
                <a:lnTo>
                  <a:pt x="377782" y="233206"/>
                </a:lnTo>
                <a:lnTo>
                  <a:pt x="392002" y="209137"/>
                </a:lnTo>
                <a:lnTo>
                  <a:pt x="397313" y="184131"/>
                </a:lnTo>
                <a:lnTo>
                  <a:pt x="396674" y="174816"/>
                </a:lnTo>
                <a:lnTo>
                  <a:pt x="395516" y="172332"/>
                </a:lnTo>
                <a:lnTo>
                  <a:pt x="392628" y="170676"/>
                </a:lnTo>
                <a:lnTo>
                  <a:pt x="383773" y="168836"/>
                </a:lnTo>
                <a:lnTo>
                  <a:pt x="372783" y="173663"/>
                </a:lnTo>
                <a:lnTo>
                  <a:pt x="360842" y="184275"/>
                </a:lnTo>
                <a:lnTo>
                  <a:pt x="344337" y="208671"/>
                </a:lnTo>
                <a:lnTo>
                  <a:pt x="338505" y="229933"/>
                </a:lnTo>
                <a:lnTo>
                  <a:pt x="337483" y="248933"/>
                </a:lnTo>
                <a:lnTo>
                  <a:pt x="339744" y="259120"/>
                </a:lnTo>
                <a:lnTo>
                  <a:pt x="341335" y="262402"/>
                </a:lnTo>
                <a:lnTo>
                  <a:pt x="343101" y="264589"/>
                </a:lnTo>
                <a:lnTo>
                  <a:pt x="344984" y="266047"/>
                </a:lnTo>
                <a:lnTo>
                  <a:pt x="348356" y="265608"/>
                </a:lnTo>
                <a:lnTo>
                  <a:pt x="357747" y="261358"/>
                </a:lnTo>
                <a:lnTo>
                  <a:pt x="371563" y="247660"/>
                </a:lnTo>
                <a:lnTo>
                  <a:pt x="389397" y="211121"/>
                </a:lnTo>
                <a:lnTo>
                  <a:pt x="389254" y="210646"/>
                </a:lnTo>
                <a:lnTo>
                  <a:pt x="388453" y="211036"/>
                </a:lnTo>
                <a:lnTo>
                  <a:pt x="387562" y="215231"/>
                </a:lnTo>
                <a:lnTo>
                  <a:pt x="381424" y="247115"/>
                </a:lnTo>
                <a:lnTo>
                  <a:pt x="384674" y="255961"/>
                </a:lnTo>
                <a:lnTo>
                  <a:pt x="390821" y="263890"/>
                </a:lnTo>
                <a:lnTo>
                  <a:pt x="398258" y="269766"/>
                </a:lnTo>
                <a:lnTo>
                  <a:pt x="402921" y="270204"/>
                </a:lnTo>
                <a:lnTo>
                  <a:pt x="413749" y="266928"/>
                </a:lnTo>
                <a:lnTo>
                  <a:pt x="431744" y="253779"/>
                </a:lnTo>
                <a:lnTo>
                  <a:pt x="461227" y="217279"/>
                </a:lnTo>
                <a:lnTo>
                  <a:pt x="488341" y="174303"/>
                </a:lnTo>
                <a:lnTo>
                  <a:pt x="502607" y="137435"/>
                </a:lnTo>
                <a:lnTo>
                  <a:pt x="511440" y="102321"/>
                </a:lnTo>
                <a:lnTo>
                  <a:pt x="518188" y="65078"/>
                </a:lnTo>
                <a:lnTo>
                  <a:pt x="524072" y="21581"/>
                </a:lnTo>
                <a:lnTo>
                  <a:pt x="526060" y="984"/>
                </a:lnTo>
                <a:lnTo>
                  <a:pt x="524813" y="0"/>
                </a:lnTo>
                <a:lnTo>
                  <a:pt x="522570" y="49"/>
                </a:lnTo>
                <a:lnTo>
                  <a:pt x="519663" y="787"/>
                </a:lnTo>
                <a:lnTo>
                  <a:pt x="508830" y="22052"/>
                </a:lnTo>
                <a:lnTo>
                  <a:pt x="496684" y="58535"/>
                </a:lnTo>
                <a:lnTo>
                  <a:pt x="490889" y="103996"/>
                </a:lnTo>
                <a:lnTo>
                  <a:pt x="487653" y="136613"/>
                </a:lnTo>
                <a:lnTo>
                  <a:pt x="485627" y="181066"/>
                </a:lnTo>
                <a:lnTo>
                  <a:pt x="488783" y="227782"/>
                </a:lnTo>
                <a:lnTo>
                  <a:pt x="491656" y="239137"/>
                </a:lnTo>
                <a:lnTo>
                  <a:pt x="495284" y="245124"/>
                </a:lnTo>
                <a:lnTo>
                  <a:pt x="497239" y="246721"/>
                </a:lnTo>
                <a:lnTo>
                  <a:pt x="503175" y="248495"/>
                </a:lnTo>
                <a:lnTo>
                  <a:pt x="506733" y="248968"/>
                </a:lnTo>
                <a:lnTo>
                  <a:pt x="516331" y="243849"/>
                </a:lnTo>
                <a:lnTo>
                  <a:pt x="527653" y="233107"/>
                </a:lnTo>
                <a:lnTo>
                  <a:pt x="552168" y="193704"/>
                </a:lnTo>
                <a:lnTo>
                  <a:pt x="572946" y="151179"/>
                </a:lnTo>
                <a:lnTo>
                  <a:pt x="591332" y="106595"/>
                </a:lnTo>
                <a:lnTo>
                  <a:pt x="601248" y="68455"/>
                </a:lnTo>
                <a:lnTo>
                  <a:pt x="607549" y="34075"/>
                </a:lnTo>
                <a:lnTo>
                  <a:pt x="602971" y="9469"/>
                </a:lnTo>
                <a:lnTo>
                  <a:pt x="592703" y="15609"/>
                </a:lnTo>
                <a:lnTo>
                  <a:pt x="576254" y="43221"/>
                </a:lnTo>
                <a:lnTo>
                  <a:pt x="568088" y="86052"/>
                </a:lnTo>
                <a:lnTo>
                  <a:pt x="566178" y="119937"/>
                </a:lnTo>
                <a:lnTo>
                  <a:pt x="566034" y="154752"/>
                </a:lnTo>
                <a:lnTo>
                  <a:pt x="569215" y="199297"/>
                </a:lnTo>
                <a:lnTo>
                  <a:pt x="572529" y="230979"/>
                </a:lnTo>
                <a:lnTo>
                  <a:pt x="574135" y="235174"/>
                </a:lnTo>
                <a:lnTo>
                  <a:pt x="576618" y="237970"/>
                </a:lnTo>
                <a:lnTo>
                  <a:pt x="583140" y="241078"/>
                </a:lnTo>
                <a:lnTo>
                  <a:pt x="586854" y="239790"/>
                </a:lnTo>
                <a:lnTo>
                  <a:pt x="594744" y="232714"/>
                </a:lnTo>
                <a:lnTo>
                  <a:pt x="622418" y="191056"/>
                </a:lnTo>
                <a:lnTo>
                  <a:pt x="637209" y="166948"/>
                </a:lnTo>
                <a:lnTo>
                  <a:pt x="637717" y="164970"/>
                </a:lnTo>
                <a:lnTo>
                  <a:pt x="637350" y="163651"/>
                </a:lnTo>
                <a:lnTo>
                  <a:pt x="636400" y="162772"/>
                </a:lnTo>
                <a:lnTo>
                  <a:pt x="633463" y="169321"/>
                </a:lnTo>
                <a:lnTo>
                  <a:pt x="622330" y="215776"/>
                </a:lnTo>
                <a:lnTo>
                  <a:pt x="622153" y="218689"/>
                </a:lnTo>
                <a:lnTo>
                  <a:pt x="623446" y="220630"/>
                </a:lnTo>
                <a:lnTo>
                  <a:pt x="625720" y="221925"/>
                </a:lnTo>
                <a:lnTo>
                  <a:pt x="628646" y="222788"/>
                </a:lnTo>
                <a:lnTo>
                  <a:pt x="637543" y="219984"/>
                </a:lnTo>
                <a:lnTo>
                  <a:pt x="647846" y="213328"/>
                </a:lnTo>
                <a:lnTo>
                  <a:pt x="664078" y="193690"/>
                </a:lnTo>
                <a:lnTo>
                  <a:pt x="677568" y="175394"/>
                </a:lnTo>
                <a:lnTo>
                  <a:pt x="678029" y="175540"/>
                </a:lnTo>
                <a:lnTo>
                  <a:pt x="678541" y="177583"/>
                </a:lnTo>
                <a:lnTo>
                  <a:pt x="679574" y="185349"/>
                </a:lnTo>
                <a:lnTo>
                  <a:pt x="682285" y="192055"/>
                </a:lnTo>
                <a:lnTo>
                  <a:pt x="682078" y="201621"/>
                </a:lnTo>
                <a:lnTo>
                  <a:pt x="677343" y="244342"/>
                </a:lnTo>
                <a:lnTo>
                  <a:pt x="672519" y="290364"/>
                </a:lnTo>
                <a:lnTo>
                  <a:pt x="665816" y="331386"/>
                </a:lnTo>
                <a:lnTo>
                  <a:pt x="657890" y="364600"/>
                </a:lnTo>
                <a:lnTo>
                  <a:pt x="642832" y="395754"/>
                </a:lnTo>
                <a:lnTo>
                  <a:pt x="631716" y="405231"/>
                </a:lnTo>
                <a:lnTo>
                  <a:pt x="623620" y="410195"/>
                </a:lnTo>
                <a:lnTo>
                  <a:pt x="619486" y="411096"/>
                </a:lnTo>
                <a:lnTo>
                  <a:pt x="611129" y="410215"/>
                </a:lnTo>
                <a:lnTo>
                  <a:pt x="604592" y="407472"/>
                </a:lnTo>
                <a:lnTo>
                  <a:pt x="594647" y="399962"/>
                </a:lnTo>
                <a:lnTo>
                  <a:pt x="593820" y="397218"/>
                </a:lnTo>
                <a:lnTo>
                  <a:pt x="594783" y="390406"/>
                </a:lnTo>
                <a:lnTo>
                  <a:pt x="606220" y="370172"/>
                </a:lnTo>
                <a:lnTo>
                  <a:pt x="617968" y="356964"/>
                </a:lnTo>
                <a:lnTo>
                  <a:pt x="634500" y="3451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888"/>
          <p:cNvGrpSpPr/>
          <p:nvPr/>
        </p:nvGrpSpPr>
        <p:grpSpPr>
          <a:xfrm>
            <a:off x="4699000" y="495639"/>
            <a:ext cx="628651" cy="418029"/>
            <a:chOff x="4699000" y="495639"/>
            <a:chExt cx="628651" cy="418029"/>
          </a:xfrm>
        </p:grpSpPr>
        <p:sp>
          <p:nvSpPr>
            <p:cNvPr id="21" name="SMARTInkShape-4866"/>
            <p:cNvSpPr/>
            <p:nvPr>
              <p:custDataLst>
                <p:tags r:id="rId256"/>
              </p:custDataLst>
            </p:nvPr>
          </p:nvSpPr>
          <p:spPr>
            <a:xfrm>
              <a:off x="5302250" y="787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7944" y="76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67"/>
            <p:cNvSpPr/>
            <p:nvPr>
              <p:custDataLst>
                <p:tags r:id="rId257"/>
              </p:custDataLst>
            </p:nvPr>
          </p:nvSpPr>
          <p:spPr>
            <a:xfrm>
              <a:off x="5137411" y="662199"/>
              <a:ext cx="115551" cy="251469"/>
            </a:xfrm>
            <a:custGeom>
              <a:avLst/>
              <a:gdLst/>
              <a:ahLst/>
              <a:cxnLst/>
              <a:rect l="0" t="0" r="0" b="0"/>
              <a:pathLst>
                <a:path w="115551" h="251469">
                  <a:moveTo>
                    <a:pt x="6089" y="29951"/>
                  </a:moveTo>
                  <a:lnTo>
                    <a:pt x="6089" y="29951"/>
                  </a:lnTo>
                  <a:lnTo>
                    <a:pt x="1725" y="40090"/>
                  </a:lnTo>
                  <a:lnTo>
                    <a:pt x="0" y="59805"/>
                  </a:lnTo>
                  <a:lnTo>
                    <a:pt x="3618" y="68149"/>
                  </a:lnTo>
                  <a:lnTo>
                    <a:pt x="6559" y="72350"/>
                  </a:lnTo>
                  <a:lnTo>
                    <a:pt x="9930" y="74445"/>
                  </a:lnTo>
                  <a:lnTo>
                    <a:pt x="13589" y="75136"/>
                  </a:lnTo>
                  <a:lnTo>
                    <a:pt x="22828" y="73316"/>
                  </a:lnTo>
                  <a:lnTo>
                    <a:pt x="59816" y="53396"/>
                  </a:lnTo>
                  <a:lnTo>
                    <a:pt x="81274" y="32351"/>
                  </a:lnTo>
                  <a:lnTo>
                    <a:pt x="88894" y="20199"/>
                  </a:lnTo>
                  <a:lnTo>
                    <a:pt x="94632" y="0"/>
                  </a:lnTo>
                  <a:lnTo>
                    <a:pt x="91512" y="5476"/>
                  </a:lnTo>
                  <a:lnTo>
                    <a:pt x="91260" y="8695"/>
                  </a:lnTo>
                  <a:lnTo>
                    <a:pt x="92865" y="22085"/>
                  </a:lnTo>
                  <a:lnTo>
                    <a:pt x="92706" y="67128"/>
                  </a:lnTo>
                  <a:lnTo>
                    <a:pt x="98902" y="109209"/>
                  </a:lnTo>
                  <a:lnTo>
                    <a:pt x="104620" y="153792"/>
                  </a:lnTo>
                  <a:lnTo>
                    <a:pt x="115550" y="190194"/>
                  </a:lnTo>
                  <a:lnTo>
                    <a:pt x="114475" y="207474"/>
                  </a:lnTo>
                  <a:lnTo>
                    <a:pt x="107818" y="227424"/>
                  </a:lnTo>
                  <a:lnTo>
                    <a:pt x="97122" y="246639"/>
                  </a:lnTo>
                  <a:lnTo>
                    <a:pt x="92879" y="249729"/>
                  </a:lnTo>
                  <a:lnTo>
                    <a:pt x="83153" y="251468"/>
                  </a:lnTo>
                  <a:lnTo>
                    <a:pt x="71334" y="248613"/>
                  </a:lnTo>
                  <a:lnTo>
                    <a:pt x="56889" y="23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68"/>
            <p:cNvSpPr/>
            <p:nvPr>
              <p:custDataLst>
                <p:tags r:id="rId258"/>
              </p:custDataLst>
            </p:nvPr>
          </p:nvSpPr>
          <p:spPr>
            <a:xfrm>
              <a:off x="5080610" y="508523"/>
              <a:ext cx="31141" cy="259828"/>
            </a:xfrm>
            <a:custGeom>
              <a:avLst/>
              <a:gdLst/>
              <a:ahLst/>
              <a:cxnLst/>
              <a:rect l="0" t="0" r="0" b="0"/>
              <a:pathLst>
                <a:path w="31141" h="259828">
                  <a:moveTo>
                    <a:pt x="31140" y="12177"/>
                  </a:moveTo>
                  <a:lnTo>
                    <a:pt x="31140" y="12177"/>
                  </a:lnTo>
                  <a:lnTo>
                    <a:pt x="27769" y="5435"/>
                  </a:lnTo>
                  <a:lnTo>
                    <a:pt x="26071" y="3449"/>
                  </a:lnTo>
                  <a:lnTo>
                    <a:pt x="19584" y="0"/>
                  </a:lnTo>
                  <a:lnTo>
                    <a:pt x="9802" y="34702"/>
                  </a:lnTo>
                  <a:lnTo>
                    <a:pt x="2475" y="78588"/>
                  </a:lnTo>
                  <a:lnTo>
                    <a:pt x="761" y="111543"/>
                  </a:lnTo>
                  <a:lnTo>
                    <a:pt x="0" y="147356"/>
                  </a:lnTo>
                  <a:lnTo>
                    <a:pt x="1543" y="180677"/>
                  </a:lnTo>
                  <a:lnTo>
                    <a:pt x="2615" y="221558"/>
                  </a:lnTo>
                  <a:lnTo>
                    <a:pt x="2227" y="245901"/>
                  </a:lnTo>
                  <a:lnTo>
                    <a:pt x="574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69"/>
            <p:cNvSpPr/>
            <p:nvPr>
              <p:custDataLst>
                <p:tags r:id="rId259"/>
              </p:custDataLst>
            </p:nvPr>
          </p:nvSpPr>
          <p:spPr>
            <a:xfrm>
              <a:off x="4949466" y="638272"/>
              <a:ext cx="111485" cy="129874"/>
            </a:xfrm>
            <a:custGeom>
              <a:avLst/>
              <a:gdLst/>
              <a:ahLst/>
              <a:cxnLst/>
              <a:rect l="0" t="0" r="0" b="0"/>
              <a:pathLst>
                <a:path w="111485" h="129874">
                  <a:moveTo>
                    <a:pt x="28934" y="41178"/>
                  </a:moveTo>
                  <a:lnTo>
                    <a:pt x="28934" y="41178"/>
                  </a:lnTo>
                  <a:lnTo>
                    <a:pt x="25563" y="41178"/>
                  </a:lnTo>
                  <a:lnTo>
                    <a:pt x="34017" y="40472"/>
                  </a:lnTo>
                  <a:lnTo>
                    <a:pt x="48079" y="36108"/>
                  </a:lnTo>
                  <a:lnTo>
                    <a:pt x="54611" y="32340"/>
                  </a:lnTo>
                  <a:lnTo>
                    <a:pt x="62255" y="22880"/>
                  </a:lnTo>
                  <a:lnTo>
                    <a:pt x="62437" y="18396"/>
                  </a:lnTo>
                  <a:lnTo>
                    <a:pt x="58876" y="7769"/>
                  </a:lnTo>
                  <a:lnTo>
                    <a:pt x="54471" y="1635"/>
                  </a:lnTo>
                  <a:lnTo>
                    <a:pt x="52308" y="0"/>
                  </a:lnTo>
                  <a:lnTo>
                    <a:pt x="48750" y="320"/>
                  </a:lnTo>
                  <a:lnTo>
                    <a:pt x="39152" y="4439"/>
                  </a:lnTo>
                  <a:lnTo>
                    <a:pt x="21848" y="18063"/>
                  </a:lnTo>
                  <a:lnTo>
                    <a:pt x="6687" y="38876"/>
                  </a:lnTo>
                  <a:lnTo>
                    <a:pt x="0" y="66288"/>
                  </a:lnTo>
                  <a:lnTo>
                    <a:pt x="1389" y="96753"/>
                  </a:lnTo>
                  <a:lnTo>
                    <a:pt x="6344" y="111974"/>
                  </a:lnTo>
                  <a:lnTo>
                    <a:pt x="9641" y="118009"/>
                  </a:lnTo>
                  <a:lnTo>
                    <a:pt x="22711" y="126595"/>
                  </a:lnTo>
                  <a:lnTo>
                    <a:pt x="31135" y="129873"/>
                  </a:lnTo>
                  <a:lnTo>
                    <a:pt x="40984" y="129236"/>
                  </a:lnTo>
                  <a:lnTo>
                    <a:pt x="63218" y="121002"/>
                  </a:lnTo>
                  <a:lnTo>
                    <a:pt x="111484" y="7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70"/>
            <p:cNvSpPr/>
            <p:nvPr>
              <p:custDataLst>
                <p:tags r:id="rId260"/>
              </p:custDataLst>
            </p:nvPr>
          </p:nvSpPr>
          <p:spPr>
            <a:xfrm>
              <a:off x="4846673" y="590550"/>
              <a:ext cx="68228" cy="177801"/>
            </a:xfrm>
            <a:custGeom>
              <a:avLst/>
              <a:gdLst/>
              <a:ahLst/>
              <a:cxnLst/>
              <a:rect l="0" t="0" r="0" b="0"/>
              <a:pathLst>
                <a:path w="68228" h="177801">
                  <a:moveTo>
                    <a:pt x="68227" y="0"/>
                  </a:moveTo>
                  <a:lnTo>
                    <a:pt x="68227" y="0"/>
                  </a:lnTo>
                  <a:lnTo>
                    <a:pt x="64856" y="0"/>
                  </a:lnTo>
                  <a:lnTo>
                    <a:pt x="63863" y="706"/>
                  </a:lnTo>
                  <a:lnTo>
                    <a:pt x="63201" y="1881"/>
                  </a:lnTo>
                  <a:lnTo>
                    <a:pt x="46028" y="43033"/>
                  </a:lnTo>
                  <a:lnTo>
                    <a:pt x="17366" y="86936"/>
                  </a:lnTo>
                  <a:lnTo>
                    <a:pt x="2028" y="104738"/>
                  </a:lnTo>
                  <a:lnTo>
                    <a:pt x="0" y="109580"/>
                  </a:lnTo>
                  <a:lnTo>
                    <a:pt x="164" y="111153"/>
                  </a:lnTo>
                  <a:lnTo>
                    <a:pt x="979" y="112202"/>
                  </a:lnTo>
                  <a:lnTo>
                    <a:pt x="2229" y="112902"/>
                  </a:lnTo>
                  <a:lnTo>
                    <a:pt x="41688" y="158439"/>
                  </a:lnTo>
                  <a:lnTo>
                    <a:pt x="6822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871"/>
            <p:cNvSpPr/>
            <p:nvPr>
              <p:custDataLst>
                <p:tags r:id="rId261"/>
              </p:custDataLst>
            </p:nvPr>
          </p:nvSpPr>
          <p:spPr>
            <a:xfrm>
              <a:off x="4838700" y="527312"/>
              <a:ext cx="12546" cy="279139"/>
            </a:xfrm>
            <a:custGeom>
              <a:avLst/>
              <a:gdLst/>
              <a:ahLst/>
              <a:cxnLst/>
              <a:rect l="0" t="0" r="0" b="0"/>
              <a:pathLst>
                <a:path w="12546" h="2791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8728" y="45416"/>
                  </a:lnTo>
                  <a:lnTo>
                    <a:pt x="10935" y="79306"/>
                  </a:lnTo>
                  <a:lnTo>
                    <a:pt x="11916" y="113653"/>
                  </a:lnTo>
                  <a:lnTo>
                    <a:pt x="12351" y="148439"/>
                  </a:lnTo>
                  <a:lnTo>
                    <a:pt x="12545" y="185066"/>
                  </a:lnTo>
                  <a:lnTo>
                    <a:pt x="9283" y="231274"/>
                  </a:lnTo>
                  <a:lnTo>
                    <a:pt x="6350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72"/>
            <p:cNvSpPr/>
            <p:nvPr>
              <p:custDataLst>
                <p:tags r:id="rId262"/>
              </p:custDataLst>
            </p:nvPr>
          </p:nvSpPr>
          <p:spPr>
            <a:xfrm>
              <a:off x="4762500" y="56843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6350" y="9420"/>
                  </a:moveTo>
                  <a:lnTo>
                    <a:pt x="6350" y="9420"/>
                  </a:lnTo>
                  <a:lnTo>
                    <a:pt x="6350" y="6049"/>
                  </a:lnTo>
                  <a:lnTo>
                    <a:pt x="4468" y="2512"/>
                  </a:lnTo>
                  <a:lnTo>
                    <a:pt x="2979" y="582"/>
                  </a:lnTo>
                  <a:lnTo>
                    <a:pt x="1986" y="0"/>
                  </a:lnTo>
                  <a:lnTo>
                    <a:pt x="1324" y="318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73"/>
            <p:cNvSpPr/>
            <p:nvPr>
              <p:custDataLst>
                <p:tags r:id="rId263"/>
              </p:custDataLst>
            </p:nvPr>
          </p:nvSpPr>
          <p:spPr>
            <a:xfrm>
              <a:off x="4762500" y="654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18510"/>
                  </a:lnTo>
                  <a:lnTo>
                    <a:pt x="5958" y="6212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74"/>
            <p:cNvSpPr/>
            <p:nvPr>
              <p:custDataLst>
                <p:tags r:id="rId264"/>
              </p:custDataLst>
            </p:nvPr>
          </p:nvSpPr>
          <p:spPr>
            <a:xfrm>
              <a:off x="4699000" y="495639"/>
              <a:ext cx="12701" cy="282110"/>
            </a:xfrm>
            <a:custGeom>
              <a:avLst/>
              <a:gdLst/>
              <a:ahLst/>
              <a:cxnLst/>
              <a:rect l="0" t="0" r="0" b="0"/>
              <a:pathLst>
                <a:path w="12701" h="282110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4364" y="37963"/>
                  </a:lnTo>
                  <a:lnTo>
                    <a:pt x="5762" y="77018"/>
                  </a:lnTo>
                  <a:lnTo>
                    <a:pt x="6088" y="107890"/>
                  </a:lnTo>
                  <a:lnTo>
                    <a:pt x="6234" y="142307"/>
                  </a:lnTo>
                  <a:lnTo>
                    <a:pt x="6298" y="177359"/>
                  </a:lnTo>
                  <a:lnTo>
                    <a:pt x="7040" y="223449"/>
                  </a:lnTo>
                  <a:lnTo>
                    <a:pt x="9491" y="265698"/>
                  </a:lnTo>
                  <a:lnTo>
                    <a:pt x="6971" y="281517"/>
                  </a:lnTo>
                  <a:lnTo>
                    <a:pt x="7469" y="282109"/>
                  </a:lnTo>
                  <a:lnTo>
                    <a:pt x="8507" y="281799"/>
                  </a:lnTo>
                  <a:lnTo>
                    <a:pt x="12700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89"/>
          <p:cNvGrpSpPr/>
          <p:nvPr/>
        </p:nvGrpSpPr>
        <p:grpSpPr>
          <a:xfrm>
            <a:off x="5914829" y="546100"/>
            <a:ext cx="235920" cy="241301"/>
            <a:chOff x="5914829" y="546100"/>
            <a:chExt cx="235920" cy="241301"/>
          </a:xfrm>
        </p:grpSpPr>
        <p:sp>
          <p:nvSpPr>
            <p:cNvPr id="31" name="SMARTInkShape-4875"/>
            <p:cNvSpPr/>
            <p:nvPr>
              <p:custDataLst>
                <p:tags r:id="rId254"/>
              </p:custDataLst>
            </p:nvPr>
          </p:nvSpPr>
          <p:spPr>
            <a:xfrm>
              <a:off x="6030778" y="551923"/>
              <a:ext cx="119971" cy="200708"/>
            </a:xfrm>
            <a:custGeom>
              <a:avLst/>
              <a:gdLst/>
              <a:ahLst/>
              <a:cxnLst/>
              <a:rect l="0" t="0" r="0" b="0"/>
              <a:pathLst>
                <a:path w="119971" h="200708">
                  <a:moveTo>
                    <a:pt x="58872" y="57677"/>
                  </a:moveTo>
                  <a:lnTo>
                    <a:pt x="58872" y="57677"/>
                  </a:lnTo>
                  <a:lnTo>
                    <a:pt x="50143" y="48243"/>
                  </a:lnTo>
                  <a:lnTo>
                    <a:pt x="46695" y="40033"/>
                  </a:lnTo>
                  <a:lnTo>
                    <a:pt x="45815" y="39564"/>
                  </a:lnTo>
                  <a:lnTo>
                    <a:pt x="42956" y="39043"/>
                  </a:lnTo>
                  <a:lnTo>
                    <a:pt x="37452" y="42575"/>
                  </a:lnTo>
                  <a:lnTo>
                    <a:pt x="29596" y="50965"/>
                  </a:lnTo>
                  <a:lnTo>
                    <a:pt x="14684" y="75522"/>
                  </a:lnTo>
                  <a:lnTo>
                    <a:pt x="2610" y="115425"/>
                  </a:lnTo>
                  <a:lnTo>
                    <a:pt x="0" y="135554"/>
                  </a:lnTo>
                  <a:lnTo>
                    <a:pt x="10101" y="176736"/>
                  </a:lnTo>
                  <a:lnTo>
                    <a:pt x="19883" y="193535"/>
                  </a:lnTo>
                  <a:lnTo>
                    <a:pt x="25117" y="196932"/>
                  </a:lnTo>
                  <a:lnTo>
                    <a:pt x="38461" y="200707"/>
                  </a:lnTo>
                  <a:lnTo>
                    <a:pt x="65211" y="196090"/>
                  </a:lnTo>
                  <a:lnTo>
                    <a:pt x="83326" y="183870"/>
                  </a:lnTo>
                  <a:lnTo>
                    <a:pt x="92108" y="175672"/>
                  </a:lnTo>
                  <a:lnTo>
                    <a:pt x="103748" y="153393"/>
                  </a:lnTo>
                  <a:lnTo>
                    <a:pt x="114266" y="111202"/>
                  </a:lnTo>
                  <a:lnTo>
                    <a:pt x="119970" y="64834"/>
                  </a:lnTo>
                  <a:lnTo>
                    <a:pt x="118526" y="18404"/>
                  </a:lnTo>
                  <a:lnTo>
                    <a:pt x="115575" y="11739"/>
                  </a:lnTo>
                  <a:lnTo>
                    <a:pt x="106651" y="2453"/>
                  </a:lnTo>
                  <a:lnTo>
                    <a:pt x="101308" y="400"/>
                  </a:lnTo>
                  <a:lnTo>
                    <a:pt x="89727" y="0"/>
                  </a:lnTo>
                  <a:lnTo>
                    <a:pt x="77524" y="5937"/>
                  </a:lnTo>
                  <a:lnTo>
                    <a:pt x="58754" y="23062"/>
                  </a:lnTo>
                  <a:lnTo>
                    <a:pt x="48236" y="38059"/>
                  </a:lnTo>
                  <a:lnTo>
                    <a:pt x="39822" y="7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76"/>
            <p:cNvSpPr/>
            <p:nvPr>
              <p:custDataLst>
                <p:tags r:id="rId255"/>
              </p:custDataLst>
            </p:nvPr>
          </p:nvSpPr>
          <p:spPr>
            <a:xfrm>
              <a:off x="5914829" y="546100"/>
              <a:ext cx="22422" cy="241301"/>
            </a:xfrm>
            <a:custGeom>
              <a:avLst/>
              <a:gdLst/>
              <a:ahLst/>
              <a:cxnLst/>
              <a:rect l="0" t="0" r="0" b="0"/>
              <a:pathLst>
                <a:path w="22422" h="2413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678" y="43351"/>
                  </a:lnTo>
                  <a:lnTo>
                    <a:pt x="8026" y="88183"/>
                  </a:lnTo>
                  <a:lnTo>
                    <a:pt x="12025" y="123153"/>
                  </a:lnTo>
                  <a:lnTo>
                    <a:pt x="14272" y="156100"/>
                  </a:lnTo>
                  <a:lnTo>
                    <a:pt x="17420" y="198652"/>
                  </a:lnTo>
                  <a:lnTo>
                    <a:pt x="2242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90"/>
          <p:cNvGrpSpPr/>
          <p:nvPr/>
        </p:nvGrpSpPr>
        <p:grpSpPr>
          <a:xfrm>
            <a:off x="6659110" y="453328"/>
            <a:ext cx="1106941" cy="291102"/>
            <a:chOff x="6659110" y="453328"/>
            <a:chExt cx="1106941" cy="291102"/>
          </a:xfrm>
        </p:grpSpPr>
        <p:sp>
          <p:nvSpPr>
            <p:cNvPr id="34" name="SMARTInkShape-4877"/>
            <p:cNvSpPr/>
            <p:nvPr>
              <p:custDataLst>
                <p:tags r:id="rId243"/>
              </p:custDataLst>
            </p:nvPr>
          </p:nvSpPr>
          <p:spPr>
            <a:xfrm>
              <a:off x="7753350" y="717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78"/>
            <p:cNvSpPr/>
            <p:nvPr>
              <p:custDataLst>
                <p:tags r:id="rId244"/>
              </p:custDataLst>
            </p:nvPr>
          </p:nvSpPr>
          <p:spPr>
            <a:xfrm>
              <a:off x="7620000" y="579072"/>
              <a:ext cx="70913" cy="156783"/>
            </a:xfrm>
            <a:custGeom>
              <a:avLst/>
              <a:gdLst/>
              <a:ahLst/>
              <a:cxnLst/>
              <a:rect l="0" t="0" r="0" b="0"/>
              <a:pathLst>
                <a:path w="70913" h="156783">
                  <a:moveTo>
                    <a:pt x="44450" y="17828"/>
                  </a:moveTo>
                  <a:lnTo>
                    <a:pt x="44450" y="17828"/>
                  </a:lnTo>
                  <a:lnTo>
                    <a:pt x="44450" y="14457"/>
                  </a:lnTo>
                  <a:lnTo>
                    <a:pt x="40687" y="10920"/>
                  </a:lnTo>
                  <a:lnTo>
                    <a:pt x="27152" y="1527"/>
                  </a:lnTo>
                  <a:lnTo>
                    <a:pt x="20064" y="0"/>
                  </a:lnTo>
                  <a:lnTo>
                    <a:pt x="14091" y="1202"/>
                  </a:lnTo>
                  <a:lnTo>
                    <a:pt x="11511" y="2511"/>
                  </a:lnTo>
                  <a:lnTo>
                    <a:pt x="6762" y="7728"/>
                  </a:lnTo>
                  <a:lnTo>
                    <a:pt x="3005" y="14045"/>
                  </a:lnTo>
                  <a:lnTo>
                    <a:pt x="891" y="22273"/>
                  </a:lnTo>
                  <a:lnTo>
                    <a:pt x="395" y="29446"/>
                  </a:lnTo>
                  <a:lnTo>
                    <a:pt x="3939" y="37338"/>
                  </a:lnTo>
                  <a:lnTo>
                    <a:pt x="29508" y="69226"/>
                  </a:lnTo>
                  <a:lnTo>
                    <a:pt x="65891" y="104899"/>
                  </a:lnTo>
                  <a:lnTo>
                    <a:pt x="69327" y="109742"/>
                  </a:lnTo>
                  <a:lnTo>
                    <a:pt x="70912" y="114382"/>
                  </a:lnTo>
                  <a:lnTo>
                    <a:pt x="70793" y="123300"/>
                  </a:lnTo>
                  <a:lnTo>
                    <a:pt x="64624" y="131967"/>
                  </a:lnTo>
                  <a:lnTo>
                    <a:pt x="43418" y="149030"/>
                  </a:lnTo>
                  <a:lnTo>
                    <a:pt x="33172" y="153751"/>
                  </a:lnTo>
                  <a:lnTo>
                    <a:pt x="15098" y="156782"/>
                  </a:lnTo>
                  <a:lnTo>
                    <a:pt x="8356" y="155315"/>
                  </a:lnTo>
                  <a:lnTo>
                    <a:pt x="0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79"/>
            <p:cNvSpPr/>
            <p:nvPr>
              <p:custDataLst>
                <p:tags r:id="rId245"/>
              </p:custDataLst>
            </p:nvPr>
          </p:nvSpPr>
          <p:spPr>
            <a:xfrm>
              <a:off x="7461250" y="577850"/>
              <a:ext cx="114301" cy="5468"/>
            </a:xfrm>
            <a:custGeom>
              <a:avLst/>
              <a:gdLst/>
              <a:ahLst/>
              <a:cxnLst/>
              <a:rect l="0" t="0" r="0" b="0"/>
              <a:pathLst>
                <a:path w="114301" h="5468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24419" y="5467"/>
                  </a:lnTo>
                  <a:lnTo>
                    <a:pt x="65815" y="181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80"/>
            <p:cNvSpPr/>
            <p:nvPr>
              <p:custDataLst>
                <p:tags r:id="rId246"/>
              </p:custDataLst>
            </p:nvPr>
          </p:nvSpPr>
          <p:spPr>
            <a:xfrm>
              <a:off x="7481715" y="464433"/>
              <a:ext cx="74786" cy="279997"/>
            </a:xfrm>
            <a:custGeom>
              <a:avLst/>
              <a:gdLst/>
              <a:ahLst/>
              <a:cxnLst/>
              <a:rect l="0" t="0" r="0" b="0"/>
              <a:pathLst>
                <a:path w="74786" h="279997">
                  <a:moveTo>
                    <a:pt x="62085" y="5467"/>
                  </a:moveTo>
                  <a:lnTo>
                    <a:pt x="62085" y="5467"/>
                  </a:lnTo>
                  <a:lnTo>
                    <a:pt x="62085" y="0"/>
                  </a:lnTo>
                  <a:lnTo>
                    <a:pt x="58714" y="2749"/>
                  </a:lnTo>
                  <a:lnTo>
                    <a:pt x="57059" y="8022"/>
                  </a:lnTo>
                  <a:lnTo>
                    <a:pt x="47063" y="53695"/>
                  </a:lnTo>
                  <a:lnTo>
                    <a:pt x="37878" y="91018"/>
                  </a:lnTo>
                  <a:lnTo>
                    <a:pt x="26925" y="135238"/>
                  </a:lnTo>
                  <a:lnTo>
                    <a:pt x="14037" y="182206"/>
                  </a:lnTo>
                  <a:lnTo>
                    <a:pt x="5751" y="221758"/>
                  </a:lnTo>
                  <a:lnTo>
                    <a:pt x="0" y="257036"/>
                  </a:lnTo>
                  <a:lnTo>
                    <a:pt x="1096" y="267323"/>
                  </a:lnTo>
                  <a:lnTo>
                    <a:pt x="2375" y="271055"/>
                  </a:lnTo>
                  <a:lnTo>
                    <a:pt x="7560" y="277082"/>
                  </a:lnTo>
                  <a:lnTo>
                    <a:pt x="10918" y="279677"/>
                  </a:lnTo>
                  <a:lnTo>
                    <a:pt x="15274" y="279996"/>
                  </a:lnTo>
                  <a:lnTo>
                    <a:pt x="25757" y="276587"/>
                  </a:lnTo>
                  <a:lnTo>
                    <a:pt x="43560" y="263364"/>
                  </a:lnTo>
                  <a:lnTo>
                    <a:pt x="74785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81"/>
            <p:cNvSpPr/>
            <p:nvPr>
              <p:custDataLst>
                <p:tags r:id="rId247"/>
              </p:custDataLst>
            </p:nvPr>
          </p:nvSpPr>
          <p:spPr>
            <a:xfrm>
              <a:off x="7308913" y="575990"/>
              <a:ext cx="99591" cy="157857"/>
            </a:xfrm>
            <a:custGeom>
              <a:avLst/>
              <a:gdLst/>
              <a:ahLst/>
              <a:cxnLst/>
              <a:rect l="0" t="0" r="0" b="0"/>
              <a:pathLst>
                <a:path w="99591" h="157857">
                  <a:moveTo>
                    <a:pt x="25337" y="46310"/>
                  </a:moveTo>
                  <a:lnTo>
                    <a:pt x="25337" y="46310"/>
                  </a:lnTo>
                  <a:lnTo>
                    <a:pt x="13780" y="46310"/>
                  </a:lnTo>
                  <a:lnTo>
                    <a:pt x="7794" y="62930"/>
                  </a:lnTo>
                  <a:lnTo>
                    <a:pt x="3283" y="88942"/>
                  </a:lnTo>
                  <a:lnTo>
                    <a:pt x="2381" y="133019"/>
                  </a:lnTo>
                  <a:lnTo>
                    <a:pt x="80" y="157856"/>
                  </a:lnTo>
                  <a:lnTo>
                    <a:pt x="0" y="156329"/>
                  </a:lnTo>
                  <a:lnTo>
                    <a:pt x="13760" y="117495"/>
                  </a:lnTo>
                  <a:lnTo>
                    <a:pt x="29433" y="70224"/>
                  </a:lnTo>
                  <a:lnTo>
                    <a:pt x="46305" y="29877"/>
                  </a:lnTo>
                  <a:lnTo>
                    <a:pt x="55774" y="10161"/>
                  </a:lnTo>
                  <a:lnTo>
                    <a:pt x="64929" y="2438"/>
                  </a:lnTo>
                  <a:lnTo>
                    <a:pt x="68665" y="129"/>
                  </a:lnTo>
                  <a:lnTo>
                    <a:pt x="73272" y="0"/>
                  </a:lnTo>
                  <a:lnTo>
                    <a:pt x="84036" y="3621"/>
                  </a:lnTo>
                  <a:lnTo>
                    <a:pt x="88459" y="8678"/>
                  </a:lnTo>
                  <a:lnTo>
                    <a:pt x="95254" y="23705"/>
                  </a:lnTo>
                  <a:lnTo>
                    <a:pt x="99590" y="66461"/>
                  </a:lnTo>
                  <a:lnTo>
                    <a:pt x="92535" y="113518"/>
                  </a:lnTo>
                  <a:lnTo>
                    <a:pt x="88837" y="13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82"/>
            <p:cNvSpPr/>
            <p:nvPr>
              <p:custDataLst>
                <p:tags r:id="rId248"/>
              </p:custDataLst>
            </p:nvPr>
          </p:nvSpPr>
          <p:spPr>
            <a:xfrm>
              <a:off x="7181850" y="586159"/>
              <a:ext cx="62646" cy="137742"/>
            </a:xfrm>
            <a:custGeom>
              <a:avLst/>
              <a:gdLst/>
              <a:ahLst/>
              <a:cxnLst/>
              <a:rect l="0" t="0" r="0" b="0"/>
              <a:pathLst>
                <a:path w="62646" h="137742">
                  <a:moveTo>
                    <a:pt x="0" y="67891"/>
                  </a:moveTo>
                  <a:lnTo>
                    <a:pt x="0" y="67891"/>
                  </a:lnTo>
                  <a:lnTo>
                    <a:pt x="25333" y="66480"/>
                  </a:lnTo>
                  <a:lnTo>
                    <a:pt x="43725" y="57752"/>
                  </a:lnTo>
                  <a:lnTo>
                    <a:pt x="53770" y="50214"/>
                  </a:lnTo>
                  <a:lnTo>
                    <a:pt x="59175" y="40279"/>
                  </a:lnTo>
                  <a:lnTo>
                    <a:pt x="62645" y="16654"/>
                  </a:lnTo>
                  <a:lnTo>
                    <a:pt x="61238" y="7960"/>
                  </a:lnTo>
                  <a:lnTo>
                    <a:pt x="59875" y="4654"/>
                  </a:lnTo>
                  <a:lnTo>
                    <a:pt x="57555" y="2449"/>
                  </a:lnTo>
                  <a:lnTo>
                    <a:pt x="51215" y="0"/>
                  </a:lnTo>
                  <a:lnTo>
                    <a:pt x="26229" y="15476"/>
                  </a:lnTo>
                  <a:lnTo>
                    <a:pt x="13304" y="32836"/>
                  </a:lnTo>
                  <a:lnTo>
                    <a:pt x="8869" y="42405"/>
                  </a:lnTo>
                  <a:lnTo>
                    <a:pt x="5998" y="86210"/>
                  </a:lnTo>
                  <a:lnTo>
                    <a:pt x="9957" y="108018"/>
                  </a:lnTo>
                  <a:lnTo>
                    <a:pt x="12988" y="115809"/>
                  </a:lnTo>
                  <a:lnTo>
                    <a:pt x="19241" y="121708"/>
                  </a:lnTo>
                  <a:lnTo>
                    <a:pt x="57150" y="137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83"/>
            <p:cNvSpPr/>
            <p:nvPr>
              <p:custDataLst>
                <p:tags r:id="rId249"/>
              </p:custDataLst>
            </p:nvPr>
          </p:nvSpPr>
          <p:spPr>
            <a:xfrm>
              <a:off x="7030901" y="453328"/>
              <a:ext cx="112422" cy="276636"/>
            </a:xfrm>
            <a:custGeom>
              <a:avLst/>
              <a:gdLst/>
              <a:ahLst/>
              <a:cxnLst/>
              <a:rect l="0" t="0" r="0" b="0"/>
              <a:pathLst>
                <a:path w="112422" h="276636">
                  <a:moveTo>
                    <a:pt x="62049" y="143572"/>
                  </a:moveTo>
                  <a:lnTo>
                    <a:pt x="62049" y="143572"/>
                  </a:lnTo>
                  <a:lnTo>
                    <a:pt x="55307" y="140201"/>
                  </a:lnTo>
                  <a:lnTo>
                    <a:pt x="37630" y="141476"/>
                  </a:lnTo>
                  <a:lnTo>
                    <a:pt x="32364" y="144291"/>
                  </a:lnTo>
                  <a:lnTo>
                    <a:pt x="24631" y="153064"/>
                  </a:lnTo>
                  <a:lnTo>
                    <a:pt x="5897" y="186082"/>
                  </a:lnTo>
                  <a:lnTo>
                    <a:pt x="0" y="226575"/>
                  </a:lnTo>
                  <a:lnTo>
                    <a:pt x="1310" y="247490"/>
                  </a:lnTo>
                  <a:lnTo>
                    <a:pt x="8948" y="268545"/>
                  </a:lnTo>
                  <a:lnTo>
                    <a:pt x="13949" y="274159"/>
                  </a:lnTo>
                  <a:lnTo>
                    <a:pt x="19399" y="276491"/>
                  </a:lnTo>
                  <a:lnTo>
                    <a:pt x="25149" y="276635"/>
                  </a:lnTo>
                  <a:lnTo>
                    <a:pt x="37182" y="269268"/>
                  </a:lnTo>
                  <a:lnTo>
                    <a:pt x="43354" y="263353"/>
                  </a:lnTo>
                  <a:lnTo>
                    <a:pt x="58783" y="228060"/>
                  </a:lnTo>
                  <a:lnTo>
                    <a:pt x="67888" y="192176"/>
                  </a:lnTo>
                  <a:lnTo>
                    <a:pt x="77344" y="150357"/>
                  </a:lnTo>
                  <a:lnTo>
                    <a:pt x="88602" y="105901"/>
                  </a:lnTo>
                  <a:lnTo>
                    <a:pt x="96899" y="69679"/>
                  </a:lnTo>
                  <a:lnTo>
                    <a:pt x="105535" y="31132"/>
                  </a:lnTo>
                  <a:lnTo>
                    <a:pt x="112421" y="0"/>
                  </a:lnTo>
                  <a:lnTo>
                    <a:pt x="102609" y="8369"/>
                  </a:lnTo>
                  <a:lnTo>
                    <a:pt x="89667" y="34367"/>
                  </a:lnTo>
                  <a:lnTo>
                    <a:pt x="76895" y="75624"/>
                  </a:lnTo>
                  <a:lnTo>
                    <a:pt x="72175" y="107258"/>
                  </a:lnTo>
                  <a:lnTo>
                    <a:pt x="69518" y="153038"/>
                  </a:lnTo>
                  <a:lnTo>
                    <a:pt x="70612" y="191532"/>
                  </a:lnTo>
                  <a:lnTo>
                    <a:pt x="74321" y="212160"/>
                  </a:lnTo>
                  <a:lnTo>
                    <a:pt x="87449" y="238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84"/>
            <p:cNvSpPr/>
            <p:nvPr>
              <p:custDataLst>
                <p:tags r:id="rId250"/>
              </p:custDataLst>
            </p:nvPr>
          </p:nvSpPr>
          <p:spPr>
            <a:xfrm>
              <a:off x="6886718" y="577850"/>
              <a:ext cx="110983" cy="137005"/>
            </a:xfrm>
            <a:custGeom>
              <a:avLst/>
              <a:gdLst/>
              <a:ahLst/>
              <a:cxnLst/>
              <a:rect l="0" t="0" r="0" b="0"/>
              <a:pathLst>
                <a:path w="110983" h="137005">
                  <a:moveTo>
                    <a:pt x="15732" y="0"/>
                  </a:moveTo>
                  <a:lnTo>
                    <a:pt x="15732" y="0"/>
                  </a:lnTo>
                  <a:lnTo>
                    <a:pt x="6893" y="21048"/>
                  </a:lnTo>
                  <a:lnTo>
                    <a:pt x="0" y="66164"/>
                  </a:lnTo>
                  <a:lnTo>
                    <a:pt x="2441" y="113094"/>
                  </a:lnTo>
                  <a:lnTo>
                    <a:pt x="6532" y="124582"/>
                  </a:lnTo>
                  <a:lnTo>
                    <a:pt x="13914" y="136714"/>
                  </a:lnTo>
                  <a:lnTo>
                    <a:pt x="16637" y="137004"/>
                  </a:lnTo>
                  <a:lnTo>
                    <a:pt x="25307" y="135444"/>
                  </a:lnTo>
                  <a:lnTo>
                    <a:pt x="45458" y="123858"/>
                  </a:lnTo>
                  <a:lnTo>
                    <a:pt x="57401" y="109140"/>
                  </a:lnTo>
                  <a:lnTo>
                    <a:pt x="76566" y="67576"/>
                  </a:lnTo>
                  <a:lnTo>
                    <a:pt x="96214" y="20572"/>
                  </a:lnTo>
                  <a:lnTo>
                    <a:pt x="97874" y="14255"/>
                  </a:lnTo>
                  <a:lnTo>
                    <a:pt x="88132" y="50354"/>
                  </a:lnTo>
                  <a:lnTo>
                    <a:pt x="85917" y="87866"/>
                  </a:lnTo>
                  <a:lnTo>
                    <a:pt x="87217" y="93149"/>
                  </a:lnTo>
                  <a:lnTo>
                    <a:pt x="92423" y="100901"/>
                  </a:lnTo>
                  <a:lnTo>
                    <a:pt x="11098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85"/>
            <p:cNvSpPr/>
            <p:nvPr>
              <p:custDataLst>
                <p:tags r:id="rId251"/>
              </p:custDataLst>
            </p:nvPr>
          </p:nvSpPr>
          <p:spPr>
            <a:xfrm>
              <a:off x="6769100" y="5905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86"/>
            <p:cNvSpPr/>
            <p:nvPr>
              <p:custDataLst>
                <p:tags r:id="rId252"/>
              </p:custDataLst>
            </p:nvPr>
          </p:nvSpPr>
          <p:spPr>
            <a:xfrm>
              <a:off x="6794871" y="464073"/>
              <a:ext cx="69480" cy="261687"/>
            </a:xfrm>
            <a:custGeom>
              <a:avLst/>
              <a:gdLst/>
              <a:ahLst/>
              <a:cxnLst/>
              <a:rect l="0" t="0" r="0" b="0"/>
              <a:pathLst>
                <a:path w="69480" h="261687">
                  <a:moveTo>
                    <a:pt x="37729" y="12177"/>
                  </a:moveTo>
                  <a:lnTo>
                    <a:pt x="37729" y="12177"/>
                  </a:lnTo>
                  <a:lnTo>
                    <a:pt x="37728" y="0"/>
                  </a:lnTo>
                  <a:lnTo>
                    <a:pt x="34358" y="3003"/>
                  </a:lnTo>
                  <a:lnTo>
                    <a:pt x="26897" y="27664"/>
                  </a:lnTo>
                  <a:lnTo>
                    <a:pt x="20722" y="64900"/>
                  </a:lnTo>
                  <a:lnTo>
                    <a:pt x="14423" y="111368"/>
                  </a:lnTo>
                  <a:lnTo>
                    <a:pt x="10202" y="144221"/>
                  </a:lnTo>
                  <a:lnTo>
                    <a:pt x="3859" y="191080"/>
                  </a:lnTo>
                  <a:lnTo>
                    <a:pt x="465" y="235246"/>
                  </a:lnTo>
                  <a:lnTo>
                    <a:pt x="0" y="251019"/>
                  </a:lnTo>
                  <a:lnTo>
                    <a:pt x="2699" y="256071"/>
                  </a:lnTo>
                  <a:lnTo>
                    <a:pt x="7321" y="259440"/>
                  </a:lnTo>
                  <a:lnTo>
                    <a:pt x="13223" y="261686"/>
                  </a:lnTo>
                  <a:lnTo>
                    <a:pt x="29189" y="258536"/>
                  </a:lnTo>
                  <a:lnTo>
                    <a:pt x="45928" y="250081"/>
                  </a:lnTo>
                  <a:lnTo>
                    <a:pt x="69479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87"/>
            <p:cNvSpPr/>
            <p:nvPr>
              <p:custDataLst>
                <p:tags r:id="rId253"/>
              </p:custDataLst>
            </p:nvPr>
          </p:nvSpPr>
          <p:spPr>
            <a:xfrm>
              <a:off x="6659110" y="575026"/>
              <a:ext cx="65922" cy="159923"/>
            </a:xfrm>
            <a:custGeom>
              <a:avLst/>
              <a:gdLst/>
              <a:ahLst/>
              <a:cxnLst/>
              <a:rect l="0" t="0" r="0" b="0"/>
              <a:pathLst>
                <a:path w="65922" h="159923">
                  <a:moveTo>
                    <a:pt x="33790" y="34574"/>
                  </a:moveTo>
                  <a:lnTo>
                    <a:pt x="33790" y="34574"/>
                  </a:lnTo>
                  <a:lnTo>
                    <a:pt x="50091" y="17567"/>
                  </a:lnTo>
                  <a:lnTo>
                    <a:pt x="51618" y="13375"/>
                  </a:lnTo>
                  <a:lnTo>
                    <a:pt x="50615" y="11269"/>
                  </a:lnTo>
                  <a:lnTo>
                    <a:pt x="42459" y="4934"/>
                  </a:lnTo>
                  <a:lnTo>
                    <a:pt x="35056" y="704"/>
                  </a:lnTo>
                  <a:lnTo>
                    <a:pt x="31106" y="0"/>
                  </a:lnTo>
                  <a:lnTo>
                    <a:pt x="22954" y="1098"/>
                  </a:lnTo>
                  <a:lnTo>
                    <a:pt x="10432" y="9055"/>
                  </a:lnTo>
                  <a:lnTo>
                    <a:pt x="1156" y="20349"/>
                  </a:lnTo>
                  <a:lnTo>
                    <a:pt x="0" y="30368"/>
                  </a:lnTo>
                  <a:lnTo>
                    <a:pt x="3317" y="46028"/>
                  </a:lnTo>
                  <a:lnTo>
                    <a:pt x="8252" y="55892"/>
                  </a:lnTo>
                  <a:lnTo>
                    <a:pt x="49712" y="101141"/>
                  </a:lnTo>
                  <a:lnTo>
                    <a:pt x="63124" y="118033"/>
                  </a:lnTo>
                  <a:lnTo>
                    <a:pt x="65340" y="123374"/>
                  </a:lnTo>
                  <a:lnTo>
                    <a:pt x="65921" y="133072"/>
                  </a:lnTo>
                  <a:lnTo>
                    <a:pt x="62282" y="146465"/>
                  </a:lnTo>
                  <a:lnTo>
                    <a:pt x="54920" y="153213"/>
                  </a:lnTo>
                  <a:lnTo>
                    <a:pt x="45297" y="157858"/>
                  </a:lnTo>
                  <a:lnTo>
                    <a:pt x="36317" y="159922"/>
                  </a:lnTo>
                  <a:lnTo>
                    <a:pt x="25740" y="157077"/>
                  </a:lnTo>
                  <a:lnTo>
                    <a:pt x="19957" y="154343"/>
                  </a:lnTo>
                  <a:lnTo>
                    <a:pt x="16101" y="150403"/>
                  </a:lnTo>
                  <a:lnTo>
                    <a:pt x="8390" y="12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91"/>
          <p:cNvGrpSpPr/>
          <p:nvPr/>
        </p:nvGrpSpPr>
        <p:grpSpPr>
          <a:xfrm>
            <a:off x="1778000" y="1497036"/>
            <a:ext cx="1609197" cy="496709"/>
            <a:chOff x="1778000" y="1497036"/>
            <a:chExt cx="1609197" cy="496709"/>
          </a:xfrm>
        </p:grpSpPr>
        <p:sp>
          <p:nvSpPr>
            <p:cNvPr id="46" name="SMARTInkShape-4888"/>
            <p:cNvSpPr/>
            <p:nvPr>
              <p:custDataLst>
                <p:tags r:id="rId231"/>
              </p:custDataLst>
            </p:nvPr>
          </p:nvSpPr>
          <p:spPr>
            <a:xfrm>
              <a:off x="3223953" y="1689983"/>
              <a:ext cx="163244" cy="303762"/>
            </a:xfrm>
            <a:custGeom>
              <a:avLst/>
              <a:gdLst/>
              <a:ahLst/>
              <a:cxnLst/>
              <a:rect l="0" t="0" r="0" b="0"/>
              <a:pathLst>
                <a:path w="163244" h="303762">
                  <a:moveTo>
                    <a:pt x="1847" y="5467"/>
                  </a:moveTo>
                  <a:lnTo>
                    <a:pt x="1847" y="5467"/>
                  </a:lnTo>
                  <a:lnTo>
                    <a:pt x="7314" y="0"/>
                  </a:lnTo>
                  <a:lnTo>
                    <a:pt x="1194" y="6120"/>
                  </a:lnTo>
                  <a:lnTo>
                    <a:pt x="0" y="10136"/>
                  </a:lnTo>
                  <a:lnTo>
                    <a:pt x="3155" y="33671"/>
                  </a:lnTo>
                  <a:lnTo>
                    <a:pt x="10466" y="55216"/>
                  </a:lnTo>
                  <a:lnTo>
                    <a:pt x="18378" y="67795"/>
                  </a:lnTo>
                  <a:lnTo>
                    <a:pt x="28950" y="78089"/>
                  </a:lnTo>
                  <a:lnTo>
                    <a:pt x="40704" y="83604"/>
                  </a:lnTo>
                  <a:lnTo>
                    <a:pt x="46801" y="85075"/>
                  </a:lnTo>
                  <a:lnTo>
                    <a:pt x="52277" y="83939"/>
                  </a:lnTo>
                  <a:lnTo>
                    <a:pt x="67433" y="72227"/>
                  </a:lnTo>
                  <a:lnTo>
                    <a:pt x="84309" y="53940"/>
                  </a:lnTo>
                  <a:lnTo>
                    <a:pt x="105239" y="13044"/>
                  </a:lnTo>
                  <a:lnTo>
                    <a:pt x="105347" y="10518"/>
                  </a:lnTo>
                  <a:lnTo>
                    <a:pt x="104714" y="8834"/>
                  </a:lnTo>
                  <a:lnTo>
                    <a:pt x="104292" y="8417"/>
                  </a:lnTo>
                  <a:lnTo>
                    <a:pt x="104010" y="8845"/>
                  </a:lnTo>
                  <a:lnTo>
                    <a:pt x="100109" y="39433"/>
                  </a:lnTo>
                  <a:lnTo>
                    <a:pt x="104731" y="68134"/>
                  </a:lnTo>
                  <a:lnTo>
                    <a:pt x="124005" y="115212"/>
                  </a:lnTo>
                  <a:lnTo>
                    <a:pt x="141994" y="156204"/>
                  </a:lnTo>
                  <a:lnTo>
                    <a:pt x="158613" y="195474"/>
                  </a:lnTo>
                  <a:lnTo>
                    <a:pt x="163243" y="221148"/>
                  </a:lnTo>
                  <a:lnTo>
                    <a:pt x="159107" y="256031"/>
                  </a:lnTo>
                  <a:lnTo>
                    <a:pt x="148881" y="274168"/>
                  </a:lnTo>
                  <a:lnTo>
                    <a:pt x="127257" y="294397"/>
                  </a:lnTo>
                  <a:lnTo>
                    <a:pt x="112618" y="302508"/>
                  </a:lnTo>
                  <a:lnTo>
                    <a:pt x="101408" y="303761"/>
                  </a:lnTo>
                  <a:lnTo>
                    <a:pt x="91723" y="300085"/>
                  </a:lnTo>
                  <a:lnTo>
                    <a:pt x="87164" y="297129"/>
                  </a:lnTo>
                  <a:lnTo>
                    <a:pt x="84830" y="293747"/>
                  </a:lnTo>
                  <a:lnTo>
                    <a:pt x="83980" y="290082"/>
                  </a:lnTo>
                  <a:lnTo>
                    <a:pt x="84917" y="282246"/>
                  </a:lnTo>
                  <a:lnTo>
                    <a:pt x="87686" y="274059"/>
                  </a:lnTo>
                  <a:lnTo>
                    <a:pt x="10979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89"/>
            <p:cNvSpPr/>
            <p:nvPr>
              <p:custDataLst>
                <p:tags r:id="rId232"/>
              </p:custDataLst>
            </p:nvPr>
          </p:nvSpPr>
          <p:spPr>
            <a:xfrm>
              <a:off x="3165302" y="1543050"/>
              <a:ext cx="9699" cy="254001"/>
            </a:xfrm>
            <a:custGeom>
              <a:avLst/>
              <a:gdLst/>
              <a:ahLst/>
              <a:cxnLst/>
              <a:rect l="0" t="0" r="0" b="0"/>
              <a:pathLst>
                <a:path w="9699" h="254001">
                  <a:moveTo>
                    <a:pt x="9698" y="0"/>
                  </a:moveTo>
                  <a:lnTo>
                    <a:pt x="9698" y="0"/>
                  </a:lnTo>
                  <a:lnTo>
                    <a:pt x="4231" y="0"/>
                  </a:lnTo>
                  <a:lnTo>
                    <a:pt x="2694" y="44057"/>
                  </a:lnTo>
                  <a:lnTo>
                    <a:pt x="0" y="75320"/>
                  </a:lnTo>
                  <a:lnTo>
                    <a:pt x="214" y="108500"/>
                  </a:lnTo>
                  <a:lnTo>
                    <a:pt x="1955" y="142061"/>
                  </a:lnTo>
                  <a:lnTo>
                    <a:pt x="2729" y="175792"/>
                  </a:lnTo>
                  <a:lnTo>
                    <a:pt x="3165" y="216402"/>
                  </a:lnTo>
                  <a:lnTo>
                    <a:pt x="969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90"/>
            <p:cNvSpPr/>
            <p:nvPr>
              <p:custDataLst>
                <p:tags r:id="rId233"/>
              </p:custDataLst>
            </p:nvPr>
          </p:nvSpPr>
          <p:spPr>
            <a:xfrm>
              <a:off x="3009900" y="16446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53360" y="18885"/>
                  </a:lnTo>
                  <a:lnTo>
                    <a:pt x="98735" y="717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891"/>
            <p:cNvSpPr/>
            <p:nvPr>
              <p:custDataLst>
                <p:tags r:id="rId234"/>
              </p:custDataLst>
            </p:nvPr>
          </p:nvSpPr>
          <p:spPr>
            <a:xfrm>
              <a:off x="3071194" y="1526692"/>
              <a:ext cx="65707" cy="282202"/>
            </a:xfrm>
            <a:custGeom>
              <a:avLst/>
              <a:gdLst/>
              <a:ahLst/>
              <a:cxnLst/>
              <a:rect l="0" t="0" r="0" b="0"/>
              <a:pathLst>
                <a:path w="65707" h="282202">
                  <a:moveTo>
                    <a:pt x="33956" y="3658"/>
                  </a:moveTo>
                  <a:lnTo>
                    <a:pt x="33956" y="3658"/>
                  </a:lnTo>
                  <a:lnTo>
                    <a:pt x="30585" y="287"/>
                  </a:lnTo>
                  <a:lnTo>
                    <a:pt x="29592" y="0"/>
                  </a:lnTo>
                  <a:lnTo>
                    <a:pt x="28930" y="514"/>
                  </a:lnTo>
                  <a:lnTo>
                    <a:pt x="22711" y="21980"/>
                  </a:lnTo>
                  <a:lnTo>
                    <a:pt x="16121" y="61376"/>
                  </a:lnTo>
                  <a:lnTo>
                    <a:pt x="6250" y="108798"/>
                  </a:lnTo>
                  <a:lnTo>
                    <a:pt x="946" y="141874"/>
                  </a:lnTo>
                  <a:lnTo>
                    <a:pt x="0" y="175389"/>
                  </a:lnTo>
                  <a:lnTo>
                    <a:pt x="3434" y="220347"/>
                  </a:lnTo>
                  <a:lnTo>
                    <a:pt x="14286" y="263772"/>
                  </a:lnTo>
                  <a:lnTo>
                    <a:pt x="22562" y="280715"/>
                  </a:lnTo>
                  <a:lnTo>
                    <a:pt x="27066" y="282201"/>
                  </a:lnTo>
                  <a:lnTo>
                    <a:pt x="39595" y="280090"/>
                  </a:lnTo>
                  <a:lnTo>
                    <a:pt x="50808" y="270685"/>
                  </a:lnTo>
                  <a:lnTo>
                    <a:pt x="65706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92"/>
            <p:cNvSpPr/>
            <p:nvPr>
              <p:custDataLst>
                <p:tags r:id="rId235"/>
              </p:custDataLst>
            </p:nvPr>
          </p:nvSpPr>
          <p:spPr>
            <a:xfrm>
              <a:off x="2936464" y="1670050"/>
              <a:ext cx="86137" cy="133538"/>
            </a:xfrm>
            <a:custGeom>
              <a:avLst/>
              <a:gdLst/>
              <a:ahLst/>
              <a:cxnLst/>
              <a:rect l="0" t="0" r="0" b="0"/>
              <a:pathLst>
                <a:path w="86137" h="133538">
                  <a:moveTo>
                    <a:pt x="67086" y="0"/>
                  </a:moveTo>
                  <a:lnTo>
                    <a:pt x="67086" y="0"/>
                  </a:lnTo>
                  <a:lnTo>
                    <a:pt x="45424" y="706"/>
                  </a:lnTo>
                  <a:lnTo>
                    <a:pt x="37232" y="3371"/>
                  </a:lnTo>
                  <a:lnTo>
                    <a:pt x="21317" y="18951"/>
                  </a:lnTo>
                  <a:lnTo>
                    <a:pt x="6566" y="44813"/>
                  </a:lnTo>
                  <a:lnTo>
                    <a:pt x="0" y="71447"/>
                  </a:lnTo>
                  <a:lnTo>
                    <a:pt x="1426" y="97212"/>
                  </a:lnTo>
                  <a:lnTo>
                    <a:pt x="9688" y="119350"/>
                  </a:lnTo>
                  <a:lnTo>
                    <a:pt x="18998" y="129009"/>
                  </a:lnTo>
                  <a:lnTo>
                    <a:pt x="24444" y="132573"/>
                  </a:lnTo>
                  <a:lnTo>
                    <a:pt x="30897" y="133537"/>
                  </a:lnTo>
                  <a:lnTo>
                    <a:pt x="45592" y="130846"/>
                  </a:lnTo>
                  <a:lnTo>
                    <a:pt x="8613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93"/>
            <p:cNvSpPr/>
            <p:nvPr>
              <p:custDataLst>
                <p:tags r:id="rId236"/>
              </p:custDataLst>
            </p:nvPr>
          </p:nvSpPr>
          <p:spPr>
            <a:xfrm>
              <a:off x="2780208" y="1670466"/>
              <a:ext cx="109043" cy="145635"/>
            </a:xfrm>
            <a:custGeom>
              <a:avLst/>
              <a:gdLst/>
              <a:ahLst/>
              <a:cxnLst/>
              <a:rect l="0" t="0" r="0" b="0"/>
              <a:pathLst>
                <a:path w="109043" h="145635">
                  <a:moveTo>
                    <a:pt x="83642" y="18634"/>
                  </a:moveTo>
                  <a:lnTo>
                    <a:pt x="83642" y="18634"/>
                  </a:lnTo>
                  <a:lnTo>
                    <a:pt x="74804" y="4328"/>
                  </a:lnTo>
                  <a:lnTo>
                    <a:pt x="68895" y="1692"/>
                  </a:lnTo>
                  <a:lnTo>
                    <a:pt x="53604" y="0"/>
                  </a:lnTo>
                  <a:lnTo>
                    <a:pt x="49506" y="1978"/>
                  </a:lnTo>
                  <a:lnTo>
                    <a:pt x="41189" y="9820"/>
                  </a:lnTo>
                  <a:lnTo>
                    <a:pt x="12527" y="53213"/>
                  </a:lnTo>
                  <a:lnTo>
                    <a:pt x="1109" y="84854"/>
                  </a:lnTo>
                  <a:lnTo>
                    <a:pt x="0" y="117669"/>
                  </a:lnTo>
                  <a:lnTo>
                    <a:pt x="2480" y="125579"/>
                  </a:lnTo>
                  <a:lnTo>
                    <a:pt x="10881" y="136250"/>
                  </a:lnTo>
                  <a:lnTo>
                    <a:pt x="21671" y="141464"/>
                  </a:lnTo>
                  <a:lnTo>
                    <a:pt x="27511" y="142854"/>
                  </a:lnTo>
                  <a:lnTo>
                    <a:pt x="39645" y="140635"/>
                  </a:lnTo>
                  <a:lnTo>
                    <a:pt x="45844" y="138068"/>
                  </a:lnTo>
                  <a:lnTo>
                    <a:pt x="56494" y="127690"/>
                  </a:lnTo>
                  <a:lnTo>
                    <a:pt x="65226" y="112964"/>
                  </a:lnTo>
                  <a:lnTo>
                    <a:pt x="73403" y="84840"/>
                  </a:lnTo>
                  <a:lnTo>
                    <a:pt x="76780" y="50105"/>
                  </a:lnTo>
                  <a:lnTo>
                    <a:pt x="76245" y="48081"/>
                  </a:lnTo>
                  <a:lnTo>
                    <a:pt x="75183" y="46732"/>
                  </a:lnTo>
                  <a:lnTo>
                    <a:pt x="73769" y="45833"/>
                  </a:lnTo>
                  <a:lnTo>
                    <a:pt x="72827" y="46644"/>
                  </a:lnTo>
                  <a:lnTo>
                    <a:pt x="67819" y="68610"/>
                  </a:lnTo>
                  <a:lnTo>
                    <a:pt x="68919" y="94982"/>
                  </a:lnTo>
                  <a:lnTo>
                    <a:pt x="75687" y="111128"/>
                  </a:lnTo>
                  <a:lnTo>
                    <a:pt x="91398" y="130236"/>
                  </a:lnTo>
                  <a:lnTo>
                    <a:pt x="109042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94"/>
            <p:cNvSpPr/>
            <p:nvPr>
              <p:custDataLst>
                <p:tags r:id="rId237"/>
              </p:custDataLst>
            </p:nvPr>
          </p:nvSpPr>
          <p:spPr>
            <a:xfrm>
              <a:off x="2622550" y="1658233"/>
              <a:ext cx="88901" cy="189618"/>
            </a:xfrm>
            <a:custGeom>
              <a:avLst/>
              <a:gdLst/>
              <a:ahLst/>
              <a:cxnLst/>
              <a:rect l="0" t="0" r="0" b="0"/>
              <a:pathLst>
                <a:path w="88901" h="189618">
                  <a:moveTo>
                    <a:pt x="88900" y="5467"/>
                  </a:moveTo>
                  <a:lnTo>
                    <a:pt x="88900" y="5467"/>
                  </a:lnTo>
                  <a:lnTo>
                    <a:pt x="80877" y="1103"/>
                  </a:lnTo>
                  <a:lnTo>
                    <a:pt x="80729" y="441"/>
                  </a:lnTo>
                  <a:lnTo>
                    <a:pt x="81336" y="0"/>
                  </a:lnTo>
                  <a:lnTo>
                    <a:pt x="75448" y="2749"/>
                  </a:lnTo>
                  <a:lnTo>
                    <a:pt x="72338" y="13667"/>
                  </a:lnTo>
                  <a:lnTo>
                    <a:pt x="63600" y="52791"/>
                  </a:lnTo>
                  <a:lnTo>
                    <a:pt x="52319" y="92239"/>
                  </a:lnTo>
                  <a:lnTo>
                    <a:pt x="27137" y="138971"/>
                  </a:lnTo>
                  <a:lnTo>
                    <a:pt x="1776" y="186206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895"/>
            <p:cNvSpPr/>
            <p:nvPr>
              <p:custDataLst>
                <p:tags r:id="rId238"/>
              </p:custDataLst>
            </p:nvPr>
          </p:nvSpPr>
          <p:spPr>
            <a:xfrm>
              <a:off x="2590800" y="1676661"/>
              <a:ext cx="107951" cy="159833"/>
            </a:xfrm>
            <a:custGeom>
              <a:avLst/>
              <a:gdLst/>
              <a:ahLst/>
              <a:cxnLst/>
              <a:rect l="0" t="0" r="0" b="0"/>
              <a:pathLst>
                <a:path w="107951" h="15983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3073" y="42387"/>
                  </a:lnTo>
                  <a:lnTo>
                    <a:pt x="52013" y="84651"/>
                  </a:lnTo>
                  <a:lnTo>
                    <a:pt x="87518" y="130891"/>
                  </a:lnTo>
                  <a:lnTo>
                    <a:pt x="103496" y="154292"/>
                  </a:lnTo>
                  <a:lnTo>
                    <a:pt x="105970" y="159446"/>
                  </a:lnTo>
                  <a:lnTo>
                    <a:pt x="106630" y="159832"/>
                  </a:lnTo>
                  <a:lnTo>
                    <a:pt x="10795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96"/>
            <p:cNvSpPr/>
            <p:nvPr>
              <p:custDataLst>
                <p:tags r:id="rId239"/>
              </p:custDataLst>
            </p:nvPr>
          </p:nvSpPr>
          <p:spPr>
            <a:xfrm>
              <a:off x="2445420" y="1672916"/>
              <a:ext cx="139031" cy="165560"/>
            </a:xfrm>
            <a:custGeom>
              <a:avLst/>
              <a:gdLst/>
              <a:ahLst/>
              <a:cxnLst/>
              <a:rect l="0" t="0" r="0" b="0"/>
              <a:pathLst>
                <a:path w="139031" h="165560">
                  <a:moveTo>
                    <a:pt x="24730" y="60634"/>
                  </a:moveTo>
                  <a:lnTo>
                    <a:pt x="24730" y="60634"/>
                  </a:lnTo>
                  <a:lnTo>
                    <a:pt x="18641" y="60634"/>
                  </a:lnTo>
                  <a:lnTo>
                    <a:pt x="21828" y="64005"/>
                  </a:lnTo>
                  <a:lnTo>
                    <a:pt x="23440" y="69423"/>
                  </a:lnTo>
                  <a:lnTo>
                    <a:pt x="23870" y="72843"/>
                  </a:lnTo>
                  <a:lnTo>
                    <a:pt x="25568" y="75829"/>
                  </a:lnTo>
                  <a:lnTo>
                    <a:pt x="31217" y="81028"/>
                  </a:lnTo>
                  <a:lnTo>
                    <a:pt x="35405" y="81991"/>
                  </a:lnTo>
                  <a:lnTo>
                    <a:pt x="45702" y="81180"/>
                  </a:lnTo>
                  <a:lnTo>
                    <a:pt x="55453" y="76586"/>
                  </a:lnTo>
                  <a:lnTo>
                    <a:pt x="60028" y="73385"/>
                  </a:lnTo>
                  <a:lnTo>
                    <a:pt x="66994" y="64184"/>
                  </a:lnTo>
                  <a:lnTo>
                    <a:pt x="71736" y="53040"/>
                  </a:lnTo>
                  <a:lnTo>
                    <a:pt x="73844" y="41031"/>
                  </a:lnTo>
                  <a:lnTo>
                    <a:pt x="71659" y="22370"/>
                  </a:lnTo>
                  <a:lnTo>
                    <a:pt x="66519" y="11642"/>
                  </a:lnTo>
                  <a:lnTo>
                    <a:pt x="63172" y="6806"/>
                  </a:lnTo>
                  <a:lnTo>
                    <a:pt x="55691" y="1433"/>
                  </a:lnTo>
                  <a:lnTo>
                    <a:pt x="51721" y="0"/>
                  </a:lnTo>
                  <a:lnTo>
                    <a:pt x="47663" y="1161"/>
                  </a:lnTo>
                  <a:lnTo>
                    <a:pt x="39391" y="8096"/>
                  </a:lnTo>
                  <a:lnTo>
                    <a:pt x="11452" y="46512"/>
                  </a:lnTo>
                  <a:lnTo>
                    <a:pt x="1895" y="68468"/>
                  </a:lnTo>
                  <a:lnTo>
                    <a:pt x="0" y="89986"/>
                  </a:lnTo>
                  <a:lnTo>
                    <a:pt x="6270" y="118563"/>
                  </a:lnTo>
                  <a:lnTo>
                    <a:pt x="20436" y="141533"/>
                  </a:lnTo>
                  <a:lnTo>
                    <a:pt x="41410" y="158374"/>
                  </a:lnTo>
                  <a:lnTo>
                    <a:pt x="68870" y="165559"/>
                  </a:lnTo>
                  <a:lnTo>
                    <a:pt x="99349" y="160946"/>
                  </a:lnTo>
                  <a:lnTo>
                    <a:pt x="139030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97"/>
            <p:cNvSpPr/>
            <p:nvPr>
              <p:custDataLst>
                <p:tags r:id="rId240"/>
              </p:custDataLst>
            </p:nvPr>
          </p:nvSpPr>
          <p:spPr>
            <a:xfrm>
              <a:off x="2234175" y="1537583"/>
              <a:ext cx="96276" cy="348368"/>
            </a:xfrm>
            <a:custGeom>
              <a:avLst/>
              <a:gdLst/>
              <a:ahLst/>
              <a:cxnLst/>
              <a:rect l="0" t="0" r="0" b="0"/>
              <a:pathLst>
                <a:path w="96276" h="348368">
                  <a:moveTo>
                    <a:pt x="77225" y="5467"/>
                  </a:moveTo>
                  <a:lnTo>
                    <a:pt x="77225" y="5467"/>
                  </a:lnTo>
                  <a:lnTo>
                    <a:pt x="71758" y="5467"/>
                  </a:lnTo>
                  <a:lnTo>
                    <a:pt x="71463" y="4761"/>
                  </a:lnTo>
                  <a:lnTo>
                    <a:pt x="71136" y="2096"/>
                  </a:lnTo>
                  <a:lnTo>
                    <a:pt x="70344" y="1103"/>
                  </a:lnTo>
                  <a:lnTo>
                    <a:pt x="67581" y="0"/>
                  </a:lnTo>
                  <a:lnTo>
                    <a:pt x="55318" y="9492"/>
                  </a:lnTo>
                  <a:lnTo>
                    <a:pt x="34907" y="32451"/>
                  </a:lnTo>
                  <a:lnTo>
                    <a:pt x="14357" y="75081"/>
                  </a:lnTo>
                  <a:lnTo>
                    <a:pt x="5069" y="111666"/>
                  </a:lnTo>
                  <a:lnTo>
                    <a:pt x="0" y="152150"/>
                  </a:lnTo>
                  <a:lnTo>
                    <a:pt x="99" y="196013"/>
                  </a:lnTo>
                  <a:lnTo>
                    <a:pt x="4376" y="235734"/>
                  </a:lnTo>
                  <a:lnTo>
                    <a:pt x="11687" y="270791"/>
                  </a:lnTo>
                  <a:lnTo>
                    <a:pt x="21991" y="300483"/>
                  </a:lnTo>
                  <a:lnTo>
                    <a:pt x="37390" y="322147"/>
                  </a:lnTo>
                  <a:lnTo>
                    <a:pt x="55993" y="336713"/>
                  </a:lnTo>
                  <a:lnTo>
                    <a:pt x="96275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98"/>
            <p:cNvSpPr/>
            <p:nvPr>
              <p:custDataLst>
                <p:tags r:id="rId241"/>
              </p:custDataLst>
            </p:nvPr>
          </p:nvSpPr>
          <p:spPr>
            <a:xfrm>
              <a:off x="1930400" y="1714500"/>
              <a:ext cx="101601" cy="184247"/>
            </a:xfrm>
            <a:custGeom>
              <a:avLst/>
              <a:gdLst/>
              <a:ahLst/>
              <a:cxnLst/>
              <a:rect l="0" t="0" r="0" b="0"/>
              <a:pathLst>
                <a:path w="101601" h="184247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2"/>
                  </a:lnTo>
                  <a:lnTo>
                    <a:pt x="5775" y="46319"/>
                  </a:lnTo>
                  <a:lnTo>
                    <a:pt x="12209" y="42223"/>
                  </a:lnTo>
                  <a:lnTo>
                    <a:pt x="23536" y="41814"/>
                  </a:lnTo>
                  <a:lnTo>
                    <a:pt x="30507" y="42693"/>
                  </a:lnTo>
                  <a:lnTo>
                    <a:pt x="43898" y="49313"/>
                  </a:lnTo>
                  <a:lnTo>
                    <a:pt x="50432" y="54042"/>
                  </a:lnTo>
                  <a:lnTo>
                    <a:pt x="59573" y="72467"/>
                  </a:lnTo>
                  <a:lnTo>
                    <a:pt x="66805" y="110607"/>
                  </a:lnTo>
                  <a:lnTo>
                    <a:pt x="67066" y="149424"/>
                  </a:lnTo>
                  <a:lnTo>
                    <a:pt x="62675" y="175742"/>
                  </a:lnTo>
                  <a:lnTo>
                    <a:pt x="60833" y="180661"/>
                  </a:lnTo>
                  <a:lnTo>
                    <a:pt x="58900" y="183235"/>
                  </a:lnTo>
                  <a:lnTo>
                    <a:pt x="56905" y="184246"/>
                  </a:lnTo>
                  <a:lnTo>
                    <a:pt x="54870" y="184214"/>
                  </a:lnTo>
                  <a:lnTo>
                    <a:pt x="50727" y="176653"/>
                  </a:lnTo>
                  <a:lnTo>
                    <a:pt x="47240" y="161768"/>
                  </a:lnTo>
                  <a:lnTo>
                    <a:pt x="46688" y="122799"/>
                  </a:lnTo>
                  <a:lnTo>
                    <a:pt x="51559" y="84446"/>
                  </a:lnTo>
                  <a:lnTo>
                    <a:pt x="62235" y="42817"/>
                  </a:lnTo>
                  <a:lnTo>
                    <a:pt x="74336" y="19350"/>
                  </a:lnTo>
                  <a:lnTo>
                    <a:pt x="84544" y="1024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99"/>
            <p:cNvSpPr/>
            <p:nvPr>
              <p:custDataLst>
                <p:tags r:id="rId242"/>
              </p:custDataLst>
            </p:nvPr>
          </p:nvSpPr>
          <p:spPr>
            <a:xfrm>
              <a:off x="1778000" y="1497036"/>
              <a:ext cx="127901" cy="418550"/>
            </a:xfrm>
            <a:custGeom>
              <a:avLst/>
              <a:gdLst/>
              <a:ahLst/>
              <a:cxnLst/>
              <a:rect l="0" t="0" r="0" b="0"/>
              <a:pathLst>
                <a:path w="127901" h="418550">
                  <a:moveTo>
                    <a:pt x="0" y="122214"/>
                  </a:moveTo>
                  <a:lnTo>
                    <a:pt x="0" y="122214"/>
                  </a:lnTo>
                  <a:lnTo>
                    <a:pt x="705" y="128695"/>
                  </a:lnTo>
                  <a:lnTo>
                    <a:pt x="12209" y="164930"/>
                  </a:lnTo>
                  <a:lnTo>
                    <a:pt x="23765" y="206524"/>
                  </a:lnTo>
                  <a:lnTo>
                    <a:pt x="30082" y="240118"/>
                  </a:lnTo>
                  <a:lnTo>
                    <a:pt x="35242" y="275510"/>
                  </a:lnTo>
                  <a:lnTo>
                    <a:pt x="39887" y="310055"/>
                  </a:lnTo>
                  <a:lnTo>
                    <a:pt x="44303" y="342341"/>
                  </a:lnTo>
                  <a:lnTo>
                    <a:pt x="48875" y="384522"/>
                  </a:lnTo>
                  <a:lnTo>
                    <a:pt x="50687" y="418549"/>
                  </a:lnTo>
                  <a:lnTo>
                    <a:pt x="38581" y="377108"/>
                  </a:lnTo>
                  <a:lnTo>
                    <a:pt x="32904" y="339922"/>
                  </a:lnTo>
                  <a:lnTo>
                    <a:pt x="28030" y="292351"/>
                  </a:lnTo>
                  <a:lnTo>
                    <a:pt x="25742" y="263861"/>
                  </a:lnTo>
                  <a:lnTo>
                    <a:pt x="23511" y="233579"/>
                  </a:lnTo>
                  <a:lnTo>
                    <a:pt x="22024" y="204924"/>
                  </a:lnTo>
                  <a:lnTo>
                    <a:pt x="21033" y="177354"/>
                  </a:lnTo>
                  <a:lnTo>
                    <a:pt x="20372" y="150507"/>
                  </a:lnTo>
                  <a:lnTo>
                    <a:pt x="19637" y="105626"/>
                  </a:lnTo>
                  <a:lnTo>
                    <a:pt x="21428" y="66864"/>
                  </a:lnTo>
                  <a:lnTo>
                    <a:pt x="29279" y="30821"/>
                  </a:lnTo>
                  <a:lnTo>
                    <a:pt x="41706" y="9158"/>
                  </a:lnTo>
                  <a:lnTo>
                    <a:pt x="48970" y="2393"/>
                  </a:lnTo>
                  <a:lnTo>
                    <a:pt x="55930" y="0"/>
                  </a:lnTo>
                  <a:lnTo>
                    <a:pt x="62687" y="522"/>
                  </a:lnTo>
                  <a:lnTo>
                    <a:pt x="69308" y="2986"/>
                  </a:lnTo>
                  <a:lnTo>
                    <a:pt x="92110" y="23309"/>
                  </a:lnTo>
                  <a:lnTo>
                    <a:pt x="113369" y="55044"/>
                  </a:lnTo>
                  <a:lnTo>
                    <a:pt x="126332" y="94629"/>
                  </a:lnTo>
                  <a:lnTo>
                    <a:pt x="127900" y="134267"/>
                  </a:lnTo>
                  <a:lnTo>
                    <a:pt x="117154" y="169451"/>
                  </a:lnTo>
                  <a:lnTo>
                    <a:pt x="102633" y="187658"/>
                  </a:lnTo>
                  <a:lnTo>
                    <a:pt x="85126" y="201395"/>
                  </a:lnTo>
                  <a:lnTo>
                    <a:pt x="60108" y="212389"/>
                  </a:lnTo>
                  <a:lnTo>
                    <a:pt x="45765" y="215208"/>
                  </a:lnTo>
                  <a:lnTo>
                    <a:pt x="34216" y="212699"/>
                  </a:lnTo>
                  <a:lnTo>
                    <a:pt x="19050" y="2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4900"/>
          <p:cNvSpPr/>
          <p:nvPr>
            <p:custDataLst>
              <p:tags r:id="rId3"/>
            </p:custDataLst>
          </p:nvPr>
        </p:nvSpPr>
        <p:spPr>
          <a:xfrm>
            <a:off x="3752850" y="1547225"/>
            <a:ext cx="142039" cy="256091"/>
          </a:xfrm>
          <a:custGeom>
            <a:avLst/>
            <a:gdLst/>
            <a:ahLst/>
            <a:cxnLst/>
            <a:rect l="0" t="0" r="0" b="0"/>
            <a:pathLst>
              <a:path w="142039" h="256091">
                <a:moveTo>
                  <a:pt x="0" y="33925"/>
                </a:moveTo>
                <a:lnTo>
                  <a:pt x="0" y="33925"/>
                </a:lnTo>
                <a:lnTo>
                  <a:pt x="3371" y="27183"/>
                </a:lnTo>
                <a:lnTo>
                  <a:pt x="10670" y="21991"/>
                </a:lnTo>
                <a:lnTo>
                  <a:pt x="56520" y="986"/>
                </a:lnTo>
                <a:lnTo>
                  <a:pt x="69570" y="0"/>
                </a:lnTo>
                <a:lnTo>
                  <a:pt x="76013" y="725"/>
                </a:lnTo>
                <a:lnTo>
                  <a:pt x="81014" y="3325"/>
                </a:lnTo>
                <a:lnTo>
                  <a:pt x="88453" y="11859"/>
                </a:lnTo>
                <a:lnTo>
                  <a:pt x="90347" y="26469"/>
                </a:lnTo>
                <a:lnTo>
                  <a:pt x="87426" y="44017"/>
                </a:lnTo>
                <a:lnTo>
                  <a:pt x="62238" y="88784"/>
                </a:lnTo>
                <a:lnTo>
                  <a:pt x="48239" y="106730"/>
                </a:lnTo>
                <a:lnTo>
                  <a:pt x="48387" y="107862"/>
                </a:lnTo>
                <a:lnTo>
                  <a:pt x="49191" y="108616"/>
                </a:lnTo>
                <a:lnTo>
                  <a:pt x="96240" y="131720"/>
                </a:lnTo>
                <a:lnTo>
                  <a:pt x="129312" y="158449"/>
                </a:lnTo>
                <a:lnTo>
                  <a:pt x="138611" y="174406"/>
                </a:lnTo>
                <a:lnTo>
                  <a:pt x="142038" y="191611"/>
                </a:lnTo>
                <a:lnTo>
                  <a:pt x="141210" y="211017"/>
                </a:lnTo>
                <a:lnTo>
                  <a:pt x="132845" y="227638"/>
                </a:lnTo>
                <a:lnTo>
                  <a:pt x="107850" y="252184"/>
                </a:lnTo>
                <a:lnTo>
                  <a:pt x="101534" y="254926"/>
                </a:lnTo>
                <a:lnTo>
                  <a:pt x="88870" y="256090"/>
                </a:lnTo>
                <a:lnTo>
                  <a:pt x="83236" y="254002"/>
                </a:lnTo>
                <a:lnTo>
                  <a:pt x="57150" y="230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893"/>
          <p:cNvGrpSpPr/>
          <p:nvPr/>
        </p:nvGrpSpPr>
        <p:grpSpPr>
          <a:xfrm>
            <a:off x="4305300" y="1485927"/>
            <a:ext cx="918202" cy="305802"/>
            <a:chOff x="4305300" y="1485927"/>
            <a:chExt cx="918202" cy="305802"/>
          </a:xfrm>
        </p:grpSpPr>
        <p:sp>
          <p:nvSpPr>
            <p:cNvPr id="60" name="SMARTInkShape-4901"/>
            <p:cNvSpPr/>
            <p:nvPr>
              <p:custDataLst>
                <p:tags r:id="rId221"/>
              </p:custDataLst>
            </p:nvPr>
          </p:nvSpPr>
          <p:spPr>
            <a:xfrm>
              <a:off x="5156200" y="1614368"/>
              <a:ext cx="67302" cy="138233"/>
            </a:xfrm>
            <a:custGeom>
              <a:avLst/>
              <a:gdLst/>
              <a:ahLst/>
              <a:cxnLst/>
              <a:rect l="0" t="0" r="0" b="0"/>
              <a:pathLst>
                <a:path w="67302" h="138233">
                  <a:moveTo>
                    <a:pt x="63500" y="11232"/>
                  </a:moveTo>
                  <a:lnTo>
                    <a:pt x="63500" y="11232"/>
                  </a:lnTo>
                  <a:lnTo>
                    <a:pt x="63500" y="7861"/>
                  </a:lnTo>
                  <a:lnTo>
                    <a:pt x="57855" y="4324"/>
                  </a:lnTo>
                  <a:lnTo>
                    <a:pt x="48291" y="1106"/>
                  </a:lnTo>
                  <a:lnTo>
                    <a:pt x="31712" y="0"/>
                  </a:lnTo>
                  <a:lnTo>
                    <a:pt x="22091" y="2242"/>
                  </a:lnTo>
                  <a:lnTo>
                    <a:pt x="18960" y="4533"/>
                  </a:lnTo>
                  <a:lnTo>
                    <a:pt x="16873" y="7472"/>
                  </a:lnTo>
                  <a:lnTo>
                    <a:pt x="15482" y="10842"/>
                  </a:lnTo>
                  <a:lnTo>
                    <a:pt x="15260" y="13794"/>
                  </a:lnTo>
                  <a:lnTo>
                    <a:pt x="16895" y="18956"/>
                  </a:lnTo>
                  <a:lnTo>
                    <a:pt x="21782" y="29200"/>
                  </a:lnTo>
                  <a:lnTo>
                    <a:pt x="61248" y="75131"/>
                  </a:lnTo>
                  <a:lnTo>
                    <a:pt x="66027" y="89491"/>
                  </a:lnTo>
                  <a:lnTo>
                    <a:pt x="67301" y="97271"/>
                  </a:lnTo>
                  <a:lnTo>
                    <a:pt x="64954" y="109679"/>
                  </a:lnTo>
                  <a:lnTo>
                    <a:pt x="58502" y="119897"/>
                  </a:lnTo>
                  <a:lnTo>
                    <a:pt x="48579" y="129142"/>
                  </a:lnTo>
                  <a:lnTo>
                    <a:pt x="35231" y="134192"/>
                  </a:lnTo>
                  <a:lnTo>
                    <a:pt x="0" y="13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02"/>
            <p:cNvSpPr/>
            <p:nvPr>
              <p:custDataLst>
                <p:tags r:id="rId222"/>
              </p:custDataLst>
            </p:nvPr>
          </p:nvSpPr>
          <p:spPr>
            <a:xfrm>
              <a:off x="5010150" y="16192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9514" y="160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903"/>
            <p:cNvSpPr/>
            <p:nvPr>
              <p:custDataLst>
                <p:tags r:id="rId223"/>
              </p:custDataLst>
            </p:nvPr>
          </p:nvSpPr>
          <p:spPr>
            <a:xfrm>
              <a:off x="5071626" y="1486783"/>
              <a:ext cx="43783" cy="264308"/>
            </a:xfrm>
            <a:custGeom>
              <a:avLst/>
              <a:gdLst/>
              <a:ahLst/>
              <a:cxnLst/>
              <a:rect l="0" t="0" r="0" b="0"/>
              <a:pathLst>
                <a:path w="43783" h="264308">
                  <a:moveTo>
                    <a:pt x="40124" y="5467"/>
                  </a:moveTo>
                  <a:lnTo>
                    <a:pt x="40124" y="5467"/>
                  </a:lnTo>
                  <a:lnTo>
                    <a:pt x="43495" y="2096"/>
                  </a:lnTo>
                  <a:lnTo>
                    <a:pt x="43782" y="1103"/>
                  </a:lnTo>
                  <a:lnTo>
                    <a:pt x="43269" y="441"/>
                  </a:lnTo>
                  <a:lnTo>
                    <a:pt x="42220" y="0"/>
                  </a:lnTo>
                  <a:lnTo>
                    <a:pt x="41521" y="1116"/>
                  </a:lnTo>
                  <a:lnTo>
                    <a:pt x="30107" y="43226"/>
                  </a:lnTo>
                  <a:lnTo>
                    <a:pt x="22502" y="74460"/>
                  </a:lnTo>
                  <a:lnTo>
                    <a:pt x="16299" y="107627"/>
                  </a:lnTo>
                  <a:lnTo>
                    <a:pt x="11190" y="141182"/>
                  </a:lnTo>
                  <a:lnTo>
                    <a:pt x="6569" y="174911"/>
                  </a:lnTo>
                  <a:lnTo>
                    <a:pt x="0" y="218891"/>
                  </a:lnTo>
                  <a:lnTo>
                    <a:pt x="1521" y="260722"/>
                  </a:lnTo>
                  <a:lnTo>
                    <a:pt x="3100" y="262420"/>
                  </a:lnTo>
                  <a:lnTo>
                    <a:pt x="8617" y="264307"/>
                  </a:lnTo>
                  <a:lnTo>
                    <a:pt x="11358" y="264105"/>
                  </a:lnTo>
                  <a:lnTo>
                    <a:pt x="16286" y="261999"/>
                  </a:lnTo>
                  <a:lnTo>
                    <a:pt x="33774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904"/>
            <p:cNvSpPr/>
            <p:nvPr>
              <p:custDataLst>
                <p:tags r:id="rId224"/>
              </p:custDataLst>
            </p:nvPr>
          </p:nvSpPr>
          <p:spPr>
            <a:xfrm>
              <a:off x="4914907" y="1637351"/>
              <a:ext cx="91748" cy="127950"/>
            </a:xfrm>
            <a:custGeom>
              <a:avLst/>
              <a:gdLst/>
              <a:ahLst/>
              <a:cxnLst/>
              <a:rect l="0" t="0" r="0" b="0"/>
              <a:pathLst>
                <a:path w="91748" h="127950">
                  <a:moveTo>
                    <a:pt x="12693" y="19999"/>
                  </a:moveTo>
                  <a:lnTo>
                    <a:pt x="12693" y="19999"/>
                  </a:lnTo>
                  <a:lnTo>
                    <a:pt x="9322" y="19999"/>
                  </a:lnTo>
                  <a:lnTo>
                    <a:pt x="8329" y="20705"/>
                  </a:lnTo>
                  <a:lnTo>
                    <a:pt x="7667" y="21880"/>
                  </a:lnTo>
                  <a:lnTo>
                    <a:pt x="1433" y="55468"/>
                  </a:lnTo>
                  <a:lnTo>
                    <a:pt x="120" y="101760"/>
                  </a:lnTo>
                  <a:lnTo>
                    <a:pt x="9" y="118281"/>
                  </a:lnTo>
                  <a:lnTo>
                    <a:pt x="0" y="117067"/>
                  </a:lnTo>
                  <a:lnTo>
                    <a:pt x="22361" y="71312"/>
                  </a:lnTo>
                  <a:lnTo>
                    <a:pt x="43216" y="25954"/>
                  </a:lnTo>
                  <a:lnTo>
                    <a:pt x="53070" y="11357"/>
                  </a:lnTo>
                  <a:lnTo>
                    <a:pt x="64505" y="2517"/>
                  </a:lnTo>
                  <a:lnTo>
                    <a:pt x="69107" y="583"/>
                  </a:lnTo>
                  <a:lnTo>
                    <a:pt x="72880" y="0"/>
                  </a:lnTo>
                  <a:lnTo>
                    <a:pt x="76101" y="316"/>
                  </a:lnTo>
                  <a:lnTo>
                    <a:pt x="83443" y="6312"/>
                  </a:lnTo>
                  <a:lnTo>
                    <a:pt x="87376" y="10874"/>
                  </a:lnTo>
                  <a:lnTo>
                    <a:pt x="91747" y="25351"/>
                  </a:lnTo>
                  <a:lnTo>
                    <a:pt x="91181" y="70131"/>
                  </a:lnTo>
                  <a:lnTo>
                    <a:pt x="84168" y="114752"/>
                  </a:lnTo>
                  <a:lnTo>
                    <a:pt x="82543" y="12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905"/>
            <p:cNvSpPr/>
            <p:nvPr>
              <p:custDataLst>
                <p:tags r:id="rId225"/>
              </p:custDataLst>
            </p:nvPr>
          </p:nvSpPr>
          <p:spPr>
            <a:xfrm>
              <a:off x="4800333" y="1624523"/>
              <a:ext cx="82818" cy="140664"/>
            </a:xfrm>
            <a:custGeom>
              <a:avLst/>
              <a:gdLst/>
              <a:ahLst/>
              <a:cxnLst/>
              <a:rect l="0" t="0" r="0" b="0"/>
              <a:pathLst>
                <a:path w="82818" h="140664">
                  <a:moveTo>
                    <a:pt x="6617" y="64577"/>
                  </a:moveTo>
                  <a:lnTo>
                    <a:pt x="6617" y="64577"/>
                  </a:lnTo>
                  <a:lnTo>
                    <a:pt x="13097" y="63871"/>
                  </a:lnTo>
                  <a:lnTo>
                    <a:pt x="42591" y="52367"/>
                  </a:lnTo>
                  <a:lnTo>
                    <a:pt x="63137" y="34070"/>
                  </a:lnTo>
                  <a:lnTo>
                    <a:pt x="70543" y="20679"/>
                  </a:lnTo>
                  <a:lnTo>
                    <a:pt x="72517" y="14145"/>
                  </a:lnTo>
                  <a:lnTo>
                    <a:pt x="71717" y="9084"/>
                  </a:lnTo>
                  <a:lnTo>
                    <a:pt x="69067" y="5004"/>
                  </a:lnTo>
                  <a:lnTo>
                    <a:pt x="65184" y="1578"/>
                  </a:lnTo>
                  <a:lnTo>
                    <a:pt x="60478" y="0"/>
                  </a:lnTo>
                  <a:lnTo>
                    <a:pt x="49605" y="128"/>
                  </a:lnTo>
                  <a:lnTo>
                    <a:pt x="28213" y="10909"/>
                  </a:lnTo>
                  <a:lnTo>
                    <a:pt x="15980" y="25437"/>
                  </a:lnTo>
                  <a:lnTo>
                    <a:pt x="3041" y="53450"/>
                  </a:lnTo>
                  <a:lnTo>
                    <a:pt x="0" y="63509"/>
                  </a:lnTo>
                  <a:lnTo>
                    <a:pt x="383" y="84093"/>
                  </a:lnTo>
                  <a:lnTo>
                    <a:pt x="5963" y="103590"/>
                  </a:lnTo>
                  <a:lnTo>
                    <a:pt x="21004" y="125760"/>
                  </a:lnTo>
                  <a:lnTo>
                    <a:pt x="32767" y="136690"/>
                  </a:lnTo>
                  <a:lnTo>
                    <a:pt x="38867" y="139464"/>
                  </a:lnTo>
                  <a:lnTo>
                    <a:pt x="51289" y="140663"/>
                  </a:lnTo>
                  <a:lnTo>
                    <a:pt x="63865" y="135082"/>
                  </a:lnTo>
                  <a:lnTo>
                    <a:pt x="82817" y="1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906"/>
            <p:cNvSpPr/>
            <p:nvPr>
              <p:custDataLst>
                <p:tags r:id="rId226"/>
              </p:custDataLst>
            </p:nvPr>
          </p:nvSpPr>
          <p:spPr>
            <a:xfrm>
              <a:off x="4657101" y="1485927"/>
              <a:ext cx="99050" cy="292067"/>
            </a:xfrm>
            <a:custGeom>
              <a:avLst/>
              <a:gdLst/>
              <a:ahLst/>
              <a:cxnLst/>
              <a:rect l="0" t="0" r="0" b="0"/>
              <a:pathLst>
                <a:path w="99050" h="292067">
                  <a:moveTo>
                    <a:pt x="54599" y="177773"/>
                  </a:moveTo>
                  <a:lnTo>
                    <a:pt x="54599" y="177773"/>
                  </a:lnTo>
                  <a:lnTo>
                    <a:pt x="51228" y="171031"/>
                  </a:lnTo>
                  <a:lnTo>
                    <a:pt x="49530" y="169045"/>
                  </a:lnTo>
                  <a:lnTo>
                    <a:pt x="45760" y="166838"/>
                  </a:lnTo>
                  <a:lnTo>
                    <a:pt x="32930" y="168967"/>
                  </a:lnTo>
                  <a:lnTo>
                    <a:pt x="23566" y="175976"/>
                  </a:lnTo>
                  <a:lnTo>
                    <a:pt x="6057" y="201093"/>
                  </a:lnTo>
                  <a:lnTo>
                    <a:pt x="0" y="224978"/>
                  </a:lnTo>
                  <a:lnTo>
                    <a:pt x="3023" y="257627"/>
                  </a:lnTo>
                  <a:lnTo>
                    <a:pt x="6511" y="271825"/>
                  </a:lnTo>
                  <a:lnTo>
                    <a:pt x="14177" y="283309"/>
                  </a:lnTo>
                  <a:lnTo>
                    <a:pt x="19184" y="288347"/>
                  </a:lnTo>
                  <a:lnTo>
                    <a:pt x="24639" y="291000"/>
                  </a:lnTo>
                  <a:lnTo>
                    <a:pt x="36344" y="292066"/>
                  </a:lnTo>
                  <a:lnTo>
                    <a:pt x="41723" y="289952"/>
                  </a:lnTo>
                  <a:lnTo>
                    <a:pt x="51464" y="281958"/>
                  </a:lnTo>
                  <a:lnTo>
                    <a:pt x="64881" y="258815"/>
                  </a:lnTo>
                  <a:lnTo>
                    <a:pt x="74422" y="216132"/>
                  </a:lnTo>
                  <a:lnTo>
                    <a:pt x="76986" y="194173"/>
                  </a:lnTo>
                  <a:lnTo>
                    <a:pt x="79402" y="168245"/>
                  </a:lnTo>
                  <a:lnTo>
                    <a:pt x="81717" y="139671"/>
                  </a:lnTo>
                  <a:lnTo>
                    <a:pt x="84672" y="112155"/>
                  </a:lnTo>
                  <a:lnTo>
                    <a:pt x="88053" y="85344"/>
                  </a:lnTo>
                  <a:lnTo>
                    <a:pt x="93456" y="40033"/>
                  </a:lnTo>
                  <a:lnTo>
                    <a:pt x="93506" y="15190"/>
                  </a:lnTo>
                  <a:lnTo>
                    <a:pt x="91826" y="8001"/>
                  </a:lnTo>
                  <a:lnTo>
                    <a:pt x="89295" y="3208"/>
                  </a:lnTo>
                  <a:lnTo>
                    <a:pt x="86196" y="13"/>
                  </a:lnTo>
                  <a:lnTo>
                    <a:pt x="82719" y="0"/>
                  </a:lnTo>
                  <a:lnTo>
                    <a:pt x="75093" y="5630"/>
                  </a:lnTo>
                  <a:lnTo>
                    <a:pt x="62866" y="34183"/>
                  </a:lnTo>
                  <a:lnTo>
                    <a:pt x="57048" y="80665"/>
                  </a:lnTo>
                  <a:lnTo>
                    <a:pt x="57569" y="116269"/>
                  </a:lnTo>
                  <a:lnTo>
                    <a:pt x="60153" y="151849"/>
                  </a:lnTo>
                  <a:lnTo>
                    <a:pt x="66279" y="198236"/>
                  </a:lnTo>
                  <a:lnTo>
                    <a:pt x="78753" y="242467"/>
                  </a:lnTo>
                  <a:lnTo>
                    <a:pt x="84384" y="255915"/>
                  </a:lnTo>
                  <a:lnTo>
                    <a:pt x="87861" y="259501"/>
                  </a:lnTo>
                  <a:lnTo>
                    <a:pt x="99049" y="266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07"/>
            <p:cNvSpPr/>
            <p:nvPr>
              <p:custDataLst>
                <p:tags r:id="rId227"/>
              </p:custDataLst>
            </p:nvPr>
          </p:nvSpPr>
          <p:spPr>
            <a:xfrm>
              <a:off x="4483983" y="1631950"/>
              <a:ext cx="132468" cy="130013"/>
            </a:xfrm>
            <a:custGeom>
              <a:avLst/>
              <a:gdLst/>
              <a:ahLst/>
              <a:cxnLst/>
              <a:rect l="0" t="0" r="0" b="0"/>
              <a:pathLst>
                <a:path w="132468" h="130013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6141" y="64878"/>
                  </a:lnTo>
                  <a:lnTo>
                    <a:pt x="11411" y="84574"/>
                  </a:lnTo>
                  <a:lnTo>
                    <a:pt x="31258" y="122084"/>
                  </a:lnTo>
                  <a:lnTo>
                    <a:pt x="34655" y="125839"/>
                  </a:lnTo>
                  <a:lnTo>
                    <a:pt x="42193" y="130012"/>
                  </a:lnTo>
                  <a:lnTo>
                    <a:pt x="46179" y="129713"/>
                  </a:lnTo>
                  <a:lnTo>
                    <a:pt x="54370" y="125619"/>
                  </a:lnTo>
                  <a:lnTo>
                    <a:pt x="73657" y="108638"/>
                  </a:lnTo>
                  <a:lnTo>
                    <a:pt x="90504" y="78991"/>
                  </a:lnTo>
                  <a:lnTo>
                    <a:pt x="102358" y="38939"/>
                  </a:lnTo>
                  <a:lnTo>
                    <a:pt x="101517" y="25962"/>
                  </a:lnTo>
                  <a:lnTo>
                    <a:pt x="101250" y="25069"/>
                  </a:lnTo>
                  <a:lnTo>
                    <a:pt x="97451" y="28706"/>
                  </a:lnTo>
                  <a:lnTo>
                    <a:pt x="95281" y="44332"/>
                  </a:lnTo>
                  <a:lnTo>
                    <a:pt x="100323" y="79260"/>
                  </a:lnTo>
                  <a:lnTo>
                    <a:pt x="111026" y="104074"/>
                  </a:lnTo>
                  <a:lnTo>
                    <a:pt x="1324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08"/>
            <p:cNvSpPr/>
            <p:nvPr>
              <p:custDataLst>
                <p:tags r:id="rId228"/>
              </p:custDataLst>
            </p:nvPr>
          </p:nvSpPr>
          <p:spPr>
            <a:xfrm>
              <a:off x="4381500" y="16383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1" y="16562"/>
                  </a:lnTo>
                  <a:lnTo>
                    <a:pt x="26745" y="839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909"/>
            <p:cNvSpPr/>
            <p:nvPr>
              <p:custDataLst>
                <p:tags r:id="rId229"/>
              </p:custDataLst>
            </p:nvPr>
          </p:nvSpPr>
          <p:spPr>
            <a:xfrm>
              <a:off x="4427782" y="1505833"/>
              <a:ext cx="68019" cy="262185"/>
            </a:xfrm>
            <a:custGeom>
              <a:avLst/>
              <a:gdLst/>
              <a:ahLst/>
              <a:cxnLst/>
              <a:rect l="0" t="0" r="0" b="0"/>
              <a:pathLst>
                <a:path w="68019" h="262185">
                  <a:moveTo>
                    <a:pt x="17218" y="5467"/>
                  </a:moveTo>
                  <a:lnTo>
                    <a:pt x="17218" y="5467"/>
                  </a:lnTo>
                  <a:lnTo>
                    <a:pt x="17218" y="0"/>
                  </a:lnTo>
                  <a:lnTo>
                    <a:pt x="15336" y="35239"/>
                  </a:lnTo>
                  <a:lnTo>
                    <a:pt x="10310" y="78494"/>
                  </a:lnTo>
                  <a:lnTo>
                    <a:pt x="6386" y="111301"/>
                  </a:lnTo>
                  <a:lnTo>
                    <a:pt x="2291" y="147049"/>
                  </a:lnTo>
                  <a:lnTo>
                    <a:pt x="0" y="180340"/>
                  </a:lnTo>
                  <a:lnTo>
                    <a:pt x="593" y="221205"/>
                  </a:lnTo>
                  <a:lnTo>
                    <a:pt x="4184" y="240345"/>
                  </a:lnTo>
                  <a:lnTo>
                    <a:pt x="10484" y="253555"/>
                  </a:lnTo>
                  <a:lnTo>
                    <a:pt x="15551" y="257642"/>
                  </a:lnTo>
                  <a:lnTo>
                    <a:pt x="28707" y="262184"/>
                  </a:lnTo>
                  <a:lnTo>
                    <a:pt x="48609" y="261369"/>
                  </a:lnTo>
                  <a:lnTo>
                    <a:pt x="57745" y="256550"/>
                  </a:lnTo>
                  <a:lnTo>
                    <a:pt x="68018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910"/>
            <p:cNvSpPr/>
            <p:nvPr>
              <p:custDataLst>
                <p:tags r:id="rId230"/>
              </p:custDataLst>
            </p:nvPr>
          </p:nvSpPr>
          <p:spPr>
            <a:xfrm>
              <a:off x="4305300" y="1616614"/>
              <a:ext cx="63501" cy="175115"/>
            </a:xfrm>
            <a:custGeom>
              <a:avLst/>
              <a:gdLst/>
              <a:ahLst/>
              <a:cxnLst/>
              <a:rect l="0" t="0" r="0" b="0"/>
              <a:pathLst>
                <a:path w="63501" h="175115">
                  <a:moveTo>
                    <a:pt x="63500" y="15336"/>
                  </a:moveTo>
                  <a:lnTo>
                    <a:pt x="63500" y="15336"/>
                  </a:lnTo>
                  <a:lnTo>
                    <a:pt x="54661" y="6497"/>
                  </a:lnTo>
                  <a:lnTo>
                    <a:pt x="41831" y="409"/>
                  </a:lnTo>
                  <a:lnTo>
                    <a:pt x="32467" y="0"/>
                  </a:lnTo>
                  <a:lnTo>
                    <a:pt x="24308" y="2170"/>
                  </a:lnTo>
                  <a:lnTo>
                    <a:pt x="18329" y="5486"/>
                  </a:lnTo>
                  <a:lnTo>
                    <a:pt x="10997" y="14691"/>
                  </a:lnTo>
                  <a:lnTo>
                    <a:pt x="10297" y="24222"/>
                  </a:lnTo>
                  <a:lnTo>
                    <a:pt x="15596" y="44216"/>
                  </a:lnTo>
                  <a:lnTo>
                    <a:pt x="39794" y="87980"/>
                  </a:lnTo>
                  <a:lnTo>
                    <a:pt x="57354" y="124961"/>
                  </a:lnTo>
                  <a:lnTo>
                    <a:pt x="60768" y="140258"/>
                  </a:lnTo>
                  <a:lnTo>
                    <a:pt x="58523" y="154113"/>
                  </a:lnTo>
                  <a:lnTo>
                    <a:pt x="52821" y="165914"/>
                  </a:lnTo>
                  <a:lnTo>
                    <a:pt x="45583" y="173512"/>
                  </a:lnTo>
                  <a:lnTo>
                    <a:pt x="40972" y="175114"/>
                  </a:lnTo>
                  <a:lnTo>
                    <a:pt x="30204" y="175013"/>
                  </a:lnTo>
                  <a:lnTo>
                    <a:pt x="15613" y="170990"/>
                  </a:lnTo>
                  <a:lnTo>
                    <a:pt x="6704" y="163538"/>
                  </a:lnTo>
                  <a:lnTo>
                    <a:pt x="2353" y="158587"/>
                  </a:lnTo>
                  <a:lnTo>
                    <a:pt x="157" y="153170"/>
                  </a:lnTo>
                  <a:lnTo>
                    <a:pt x="0" y="1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894"/>
          <p:cNvGrpSpPr/>
          <p:nvPr/>
        </p:nvGrpSpPr>
        <p:grpSpPr>
          <a:xfrm>
            <a:off x="5567752" y="1485562"/>
            <a:ext cx="375849" cy="474018"/>
            <a:chOff x="5567752" y="1485562"/>
            <a:chExt cx="375849" cy="474018"/>
          </a:xfrm>
        </p:grpSpPr>
        <p:sp>
          <p:nvSpPr>
            <p:cNvPr id="71" name="SMARTInkShape-4911"/>
            <p:cNvSpPr/>
            <p:nvPr>
              <p:custDataLst>
                <p:tags r:id="rId218"/>
              </p:custDataLst>
            </p:nvPr>
          </p:nvSpPr>
          <p:spPr>
            <a:xfrm>
              <a:off x="5817483" y="1574800"/>
              <a:ext cx="107068" cy="31751"/>
            </a:xfrm>
            <a:custGeom>
              <a:avLst/>
              <a:gdLst/>
              <a:ahLst/>
              <a:cxnLst/>
              <a:rect l="0" t="0" r="0" b="0"/>
              <a:pathLst>
                <a:path w="1070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4660" y="16170"/>
                  </a:lnTo>
                  <a:lnTo>
                    <a:pt x="90349" y="392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912"/>
            <p:cNvSpPr/>
            <p:nvPr>
              <p:custDataLst>
                <p:tags r:id="rId219"/>
              </p:custDataLst>
            </p:nvPr>
          </p:nvSpPr>
          <p:spPr>
            <a:xfrm>
              <a:off x="5698642" y="1485562"/>
              <a:ext cx="244959" cy="249535"/>
            </a:xfrm>
            <a:custGeom>
              <a:avLst/>
              <a:gdLst/>
              <a:ahLst/>
              <a:cxnLst/>
              <a:rect l="0" t="0" r="0" b="0"/>
              <a:pathLst>
                <a:path w="244959" h="249535">
                  <a:moveTo>
                    <a:pt x="3658" y="184488"/>
                  </a:moveTo>
                  <a:lnTo>
                    <a:pt x="3658" y="184488"/>
                  </a:lnTo>
                  <a:lnTo>
                    <a:pt x="0" y="184488"/>
                  </a:lnTo>
                  <a:lnTo>
                    <a:pt x="34631" y="183077"/>
                  </a:lnTo>
                  <a:lnTo>
                    <a:pt x="67055" y="166811"/>
                  </a:lnTo>
                  <a:lnTo>
                    <a:pt x="76050" y="156876"/>
                  </a:lnTo>
                  <a:lnTo>
                    <a:pt x="79436" y="151263"/>
                  </a:lnTo>
                  <a:lnTo>
                    <a:pt x="81317" y="139383"/>
                  </a:lnTo>
                  <a:lnTo>
                    <a:pt x="80831" y="133251"/>
                  </a:lnTo>
                  <a:lnTo>
                    <a:pt x="78389" y="128458"/>
                  </a:lnTo>
                  <a:lnTo>
                    <a:pt x="70033" y="121250"/>
                  </a:lnTo>
                  <a:lnTo>
                    <a:pt x="65547" y="119752"/>
                  </a:lnTo>
                  <a:lnTo>
                    <a:pt x="56799" y="119968"/>
                  </a:lnTo>
                  <a:lnTo>
                    <a:pt x="48208" y="126179"/>
                  </a:lnTo>
                  <a:lnTo>
                    <a:pt x="39686" y="137406"/>
                  </a:lnTo>
                  <a:lnTo>
                    <a:pt x="24597" y="173359"/>
                  </a:lnTo>
                  <a:lnTo>
                    <a:pt x="21851" y="183418"/>
                  </a:lnTo>
                  <a:lnTo>
                    <a:pt x="22562" y="204003"/>
                  </a:lnTo>
                  <a:lnTo>
                    <a:pt x="27582" y="222795"/>
                  </a:lnTo>
                  <a:lnTo>
                    <a:pt x="34517" y="235850"/>
                  </a:lnTo>
                  <a:lnTo>
                    <a:pt x="44185" y="244475"/>
                  </a:lnTo>
                  <a:lnTo>
                    <a:pt x="49726" y="247763"/>
                  </a:lnTo>
                  <a:lnTo>
                    <a:pt x="65290" y="249534"/>
                  </a:lnTo>
                  <a:lnTo>
                    <a:pt x="74379" y="249019"/>
                  </a:lnTo>
                  <a:lnTo>
                    <a:pt x="104026" y="234809"/>
                  </a:lnTo>
                  <a:lnTo>
                    <a:pt x="131782" y="205983"/>
                  </a:lnTo>
                  <a:lnTo>
                    <a:pt x="154510" y="160518"/>
                  </a:lnTo>
                  <a:lnTo>
                    <a:pt x="169951" y="125151"/>
                  </a:lnTo>
                  <a:lnTo>
                    <a:pt x="184104" y="89677"/>
                  </a:lnTo>
                  <a:lnTo>
                    <a:pt x="196039" y="44056"/>
                  </a:lnTo>
                  <a:lnTo>
                    <a:pt x="202633" y="13840"/>
                  </a:lnTo>
                  <a:lnTo>
                    <a:pt x="201923" y="3282"/>
                  </a:lnTo>
                  <a:lnTo>
                    <a:pt x="199334" y="889"/>
                  </a:lnTo>
                  <a:lnTo>
                    <a:pt x="195493" y="0"/>
                  </a:lnTo>
                  <a:lnTo>
                    <a:pt x="190815" y="113"/>
                  </a:lnTo>
                  <a:lnTo>
                    <a:pt x="186284" y="3010"/>
                  </a:lnTo>
                  <a:lnTo>
                    <a:pt x="177488" y="13755"/>
                  </a:lnTo>
                  <a:lnTo>
                    <a:pt x="164602" y="49155"/>
                  </a:lnTo>
                  <a:lnTo>
                    <a:pt x="155219" y="95392"/>
                  </a:lnTo>
                  <a:lnTo>
                    <a:pt x="154712" y="141470"/>
                  </a:lnTo>
                  <a:lnTo>
                    <a:pt x="165771" y="183031"/>
                  </a:lnTo>
                  <a:lnTo>
                    <a:pt x="182454" y="212043"/>
                  </a:lnTo>
                  <a:lnTo>
                    <a:pt x="197432" y="227303"/>
                  </a:lnTo>
                  <a:lnTo>
                    <a:pt x="203396" y="229259"/>
                  </a:lnTo>
                  <a:lnTo>
                    <a:pt x="217548" y="229551"/>
                  </a:lnTo>
                  <a:lnTo>
                    <a:pt x="229483" y="225448"/>
                  </a:lnTo>
                  <a:lnTo>
                    <a:pt x="244958" y="216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913"/>
            <p:cNvSpPr/>
            <p:nvPr>
              <p:custDataLst>
                <p:tags r:id="rId220"/>
              </p:custDataLst>
            </p:nvPr>
          </p:nvSpPr>
          <p:spPr>
            <a:xfrm>
              <a:off x="5567752" y="1626384"/>
              <a:ext cx="101280" cy="333196"/>
            </a:xfrm>
            <a:custGeom>
              <a:avLst/>
              <a:gdLst/>
              <a:ahLst/>
              <a:cxnLst/>
              <a:rect l="0" t="0" r="0" b="0"/>
              <a:pathLst>
                <a:path w="101280" h="333196">
                  <a:moveTo>
                    <a:pt x="83748" y="18266"/>
                  </a:moveTo>
                  <a:lnTo>
                    <a:pt x="83748" y="18266"/>
                  </a:lnTo>
                  <a:lnTo>
                    <a:pt x="69245" y="5174"/>
                  </a:lnTo>
                  <a:lnTo>
                    <a:pt x="60604" y="1864"/>
                  </a:lnTo>
                  <a:lnTo>
                    <a:pt x="47806" y="0"/>
                  </a:lnTo>
                  <a:lnTo>
                    <a:pt x="28335" y="6190"/>
                  </a:lnTo>
                  <a:lnTo>
                    <a:pt x="16551" y="16897"/>
                  </a:lnTo>
                  <a:lnTo>
                    <a:pt x="7316" y="31769"/>
                  </a:lnTo>
                  <a:lnTo>
                    <a:pt x="860" y="50138"/>
                  </a:lnTo>
                  <a:lnTo>
                    <a:pt x="0" y="76941"/>
                  </a:lnTo>
                  <a:lnTo>
                    <a:pt x="6310" y="92322"/>
                  </a:lnTo>
                  <a:lnTo>
                    <a:pt x="10956" y="99387"/>
                  </a:lnTo>
                  <a:lnTo>
                    <a:pt x="23644" y="109118"/>
                  </a:lnTo>
                  <a:lnTo>
                    <a:pt x="44773" y="116681"/>
                  </a:lnTo>
                  <a:lnTo>
                    <a:pt x="51414" y="117743"/>
                  </a:lnTo>
                  <a:lnTo>
                    <a:pt x="66320" y="113278"/>
                  </a:lnTo>
                  <a:lnTo>
                    <a:pt x="80235" y="104238"/>
                  </a:lnTo>
                  <a:lnTo>
                    <a:pt x="88772" y="93165"/>
                  </a:lnTo>
                  <a:lnTo>
                    <a:pt x="91155" y="81187"/>
                  </a:lnTo>
                  <a:lnTo>
                    <a:pt x="90160" y="44024"/>
                  </a:lnTo>
                  <a:lnTo>
                    <a:pt x="89433" y="41788"/>
                  </a:lnTo>
                  <a:lnTo>
                    <a:pt x="88244" y="40297"/>
                  </a:lnTo>
                  <a:lnTo>
                    <a:pt x="86745" y="39304"/>
                  </a:lnTo>
                  <a:lnTo>
                    <a:pt x="85746" y="40052"/>
                  </a:lnTo>
                  <a:lnTo>
                    <a:pt x="84636" y="44647"/>
                  </a:lnTo>
                  <a:lnTo>
                    <a:pt x="84505" y="88676"/>
                  </a:lnTo>
                  <a:lnTo>
                    <a:pt x="90666" y="133931"/>
                  </a:lnTo>
                  <a:lnTo>
                    <a:pt x="96616" y="174833"/>
                  </a:lnTo>
                  <a:lnTo>
                    <a:pt x="100051" y="206385"/>
                  </a:lnTo>
                  <a:lnTo>
                    <a:pt x="101279" y="253765"/>
                  </a:lnTo>
                  <a:lnTo>
                    <a:pt x="93848" y="300570"/>
                  </a:lnTo>
                  <a:lnTo>
                    <a:pt x="86120" y="317301"/>
                  </a:lnTo>
                  <a:lnTo>
                    <a:pt x="75630" y="327089"/>
                  </a:lnTo>
                  <a:lnTo>
                    <a:pt x="65794" y="331910"/>
                  </a:lnTo>
                  <a:lnTo>
                    <a:pt x="61195" y="333195"/>
                  </a:lnTo>
                  <a:lnTo>
                    <a:pt x="56013" y="331935"/>
                  </a:lnTo>
                  <a:lnTo>
                    <a:pt x="44610" y="324891"/>
                  </a:lnTo>
                  <a:lnTo>
                    <a:pt x="41428" y="319344"/>
                  </a:lnTo>
                  <a:lnTo>
                    <a:pt x="39439" y="278710"/>
                  </a:lnTo>
                  <a:lnTo>
                    <a:pt x="39298" y="22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4914"/>
          <p:cNvSpPr/>
          <p:nvPr>
            <p:custDataLst>
              <p:tags r:id="rId4"/>
            </p:custDataLst>
          </p:nvPr>
        </p:nvSpPr>
        <p:spPr>
          <a:xfrm>
            <a:off x="6265091" y="1599169"/>
            <a:ext cx="244911" cy="118791"/>
          </a:xfrm>
          <a:custGeom>
            <a:avLst/>
            <a:gdLst/>
            <a:ahLst/>
            <a:cxnLst/>
            <a:rect l="0" t="0" r="0" b="0"/>
            <a:pathLst>
              <a:path w="244911" h="118791">
                <a:moveTo>
                  <a:pt x="110309" y="32781"/>
                </a:moveTo>
                <a:lnTo>
                  <a:pt x="110309" y="32781"/>
                </a:lnTo>
                <a:lnTo>
                  <a:pt x="95562" y="19916"/>
                </a:lnTo>
                <a:lnTo>
                  <a:pt x="76173" y="10181"/>
                </a:lnTo>
                <a:lnTo>
                  <a:pt x="67855" y="8626"/>
                </a:lnTo>
                <a:lnTo>
                  <a:pt x="57574" y="11697"/>
                </a:lnTo>
                <a:lnTo>
                  <a:pt x="30356" y="28538"/>
                </a:lnTo>
                <a:lnTo>
                  <a:pt x="9477" y="49476"/>
                </a:lnTo>
                <a:lnTo>
                  <a:pt x="1995" y="65366"/>
                </a:lnTo>
                <a:lnTo>
                  <a:pt x="0" y="73554"/>
                </a:lnTo>
                <a:lnTo>
                  <a:pt x="1545" y="90178"/>
                </a:lnTo>
                <a:lnTo>
                  <a:pt x="3933" y="98563"/>
                </a:lnTo>
                <a:lnTo>
                  <a:pt x="12230" y="109760"/>
                </a:lnTo>
                <a:lnTo>
                  <a:pt x="17407" y="113733"/>
                </a:lnTo>
                <a:lnTo>
                  <a:pt x="30684" y="116267"/>
                </a:lnTo>
                <a:lnTo>
                  <a:pt x="38175" y="115955"/>
                </a:lnTo>
                <a:lnTo>
                  <a:pt x="52144" y="109964"/>
                </a:lnTo>
                <a:lnTo>
                  <a:pt x="58832" y="105403"/>
                </a:lnTo>
                <a:lnTo>
                  <a:pt x="68145" y="92809"/>
                </a:lnTo>
                <a:lnTo>
                  <a:pt x="83416" y="50295"/>
                </a:lnTo>
                <a:lnTo>
                  <a:pt x="83208" y="48690"/>
                </a:lnTo>
                <a:lnTo>
                  <a:pt x="82365" y="47621"/>
                </a:lnTo>
                <a:lnTo>
                  <a:pt x="81096" y="46907"/>
                </a:lnTo>
                <a:lnTo>
                  <a:pt x="80250" y="47843"/>
                </a:lnTo>
                <a:lnTo>
                  <a:pt x="75049" y="72296"/>
                </a:lnTo>
                <a:lnTo>
                  <a:pt x="77911" y="89645"/>
                </a:lnTo>
                <a:lnTo>
                  <a:pt x="81329" y="99446"/>
                </a:lnTo>
                <a:lnTo>
                  <a:pt x="88963" y="106625"/>
                </a:lnTo>
                <a:lnTo>
                  <a:pt x="93961" y="109527"/>
                </a:lnTo>
                <a:lnTo>
                  <a:pt x="98705" y="110756"/>
                </a:lnTo>
                <a:lnTo>
                  <a:pt x="107739" y="110240"/>
                </a:lnTo>
                <a:lnTo>
                  <a:pt x="116457" y="105778"/>
                </a:lnTo>
                <a:lnTo>
                  <a:pt x="125035" y="97679"/>
                </a:lnTo>
                <a:lnTo>
                  <a:pt x="137093" y="77253"/>
                </a:lnTo>
                <a:lnTo>
                  <a:pt x="150150" y="36739"/>
                </a:lnTo>
                <a:lnTo>
                  <a:pt x="150829" y="27484"/>
                </a:lnTo>
                <a:lnTo>
                  <a:pt x="150023" y="25017"/>
                </a:lnTo>
                <a:lnTo>
                  <a:pt x="148779" y="24783"/>
                </a:lnTo>
                <a:lnTo>
                  <a:pt x="147245" y="26037"/>
                </a:lnTo>
                <a:lnTo>
                  <a:pt x="145517" y="28285"/>
                </a:lnTo>
                <a:lnTo>
                  <a:pt x="138991" y="65643"/>
                </a:lnTo>
                <a:lnTo>
                  <a:pt x="141464" y="110617"/>
                </a:lnTo>
                <a:lnTo>
                  <a:pt x="142368" y="114305"/>
                </a:lnTo>
                <a:lnTo>
                  <a:pt x="143676" y="116764"/>
                </a:lnTo>
                <a:lnTo>
                  <a:pt x="145253" y="118403"/>
                </a:lnTo>
                <a:lnTo>
                  <a:pt x="146305" y="118790"/>
                </a:lnTo>
                <a:lnTo>
                  <a:pt x="147006" y="118342"/>
                </a:lnTo>
                <a:lnTo>
                  <a:pt x="147474" y="117339"/>
                </a:lnTo>
                <a:lnTo>
                  <a:pt x="155068" y="78879"/>
                </a:lnTo>
                <a:lnTo>
                  <a:pt x="174419" y="33969"/>
                </a:lnTo>
                <a:lnTo>
                  <a:pt x="188885" y="11026"/>
                </a:lnTo>
                <a:lnTo>
                  <a:pt x="200265" y="2416"/>
                </a:lnTo>
                <a:lnTo>
                  <a:pt x="212378" y="0"/>
                </a:lnTo>
                <a:lnTo>
                  <a:pt x="229216" y="2607"/>
                </a:lnTo>
                <a:lnTo>
                  <a:pt x="234031" y="4198"/>
                </a:lnTo>
                <a:lnTo>
                  <a:pt x="237945" y="8787"/>
                </a:lnTo>
                <a:lnTo>
                  <a:pt x="244177" y="23293"/>
                </a:lnTo>
                <a:lnTo>
                  <a:pt x="244910" y="51293"/>
                </a:lnTo>
                <a:lnTo>
                  <a:pt x="234930" y="97773"/>
                </a:lnTo>
                <a:lnTo>
                  <a:pt x="230959" y="108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896"/>
          <p:cNvGrpSpPr/>
          <p:nvPr/>
        </p:nvGrpSpPr>
        <p:grpSpPr>
          <a:xfrm>
            <a:off x="6854629" y="1416050"/>
            <a:ext cx="562172" cy="387351"/>
            <a:chOff x="6854629" y="1416050"/>
            <a:chExt cx="562172" cy="387351"/>
          </a:xfrm>
        </p:grpSpPr>
        <p:sp>
          <p:nvSpPr>
            <p:cNvPr id="76" name="SMARTInkShape-4915"/>
            <p:cNvSpPr/>
            <p:nvPr>
              <p:custDataLst>
                <p:tags r:id="rId213"/>
              </p:custDataLst>
            </p:nvPr>
          </p:nvSpPr>
          <p:spPr>
            <a:xfrm>
              <a:off x="7286429" y="1695450"/>
              <a:ext cx="130372" cy="6351"/>
            </a:xfrm>
            <a:custGeom>
              <a:avLst/>
              <a:gdLst/>
              <a:ahLst/>
              <a:cxnLst/>
              <a:rect l="0" t="0" r="0" b="0"/>
              <a:pathLst>
                <a:path w="1303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9841" y="6350"/>
                  </a:lnTo>
                  <a:lnTo>
                    <a:pt x="78774" y="5644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916"/>
            <p:cNvSpPr/>
            <p:nvPr>
              <p:custDataLst>
                <p:tags r:id="rId214"/>
              </p:custDataLst>
            </p:nvPr>
          </p:nvSpPr>
          <p:spPr>
            <a:xfrm>
              <a:off x="7283450" y="1603654"/>
              <a:ext cx="127001" cy="15597"/>
            </a:xfrm>
            <a:custGeom>
              <a:avLst/>
              <a:gdLst/>
              <a:ahLst/>
              <a:cxnLst/>
              <a:rect l="0" t="0" r="0" b="0"/>
              <a:pathLst>
                <a:path w="127001" h="15597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22381" y="4765"/>
                  </a:lnTo>
                  <a:lnTo>
                    <a:pt x="49514" y="0"/>
                  </a:lnTo>
                  <a:lnTo>
                    <a:pt x="94369" y="2115"/>
                  </a:lnTo>
                  <a:lnTo>
                    <a:pt x="1270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917"/>
            <p:cNvSpPr/>
            <p:nvPr>
              <p:custDataLst>
                <p:tags r:id="rId215"/>
              </p:custDataLst>
            </p:nvPr>
          </p:nvSpPr>
          <p:spPr>
            <a:xfrm>
              <a:off x="7054850" y="1416050"/>
              <a:ext cx="91701" cy="387351"/>
            </a:xfrm>
            <a:custGeom>
              <a:avLst/>
              <a:gdLst/>
              <a:ahLst/>
              <a:cxnLst/>
              <a:rect l="0" t="0" r="0" b="0"/>
              <a:pathLst>
                <a:path w="91701" h="3873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6515" y="34532"/>
                  </a:lnTo>
                  <a:lnTo>
                    <a:pt x="44780" y="80787"/>
                  </a:lnTo>
                  <a:lnTo>
                    <a:pt x="57297" y="120102"/>
                  </a:lnTo>
                  <a:lnTo>
                    <a:pt x="69915" y="164151"/>
                  </a:lnTo>
                  <a:lnTo>
                    <a:pt x="76243" y="187750"/>
                  </a:lnTo>
                  <a:lnTo>
                    <a:pt x="86802" y="235139"/>
                  </a:lnTo>
                  <a:lnTo>
                    <a:pt x="91495" y="279719"/>
                  </a:lnTo>
                  <a:lnTo>
                    <a:pt x="91700" y="315525"/>
                  </a:lnTo>
                  <a:lnTo>
                    <a:pt x="88028" y="343433"/>
                  </a:lnTo>
                  <a:lnTo>
                    <a:pt x="79340" y="362893"/>
                  </a:lnTo>
                  <a:lnTo>
                    <a:pt x="571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918"/>
            <p:cNvSpPr/>
            <p:nvPr>
              <p:custDataLst>
                <p:tags r:id="rId216"/>
              </p:custDataLst>
            </p:nvPr>
          </p:nvSpPr>
          <p:spPr>
            <a:xfrm>
              <a:off x="6854629" y="16065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1036"/>
                  </a:lnTo>
                  <a:lnTo>
                    <a:pt x="47353" y="12259"/>
                  </a:lnTo>
                  <a:lnTo>
                    <a:pt x="85782" y="6219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919"/>
            <p:cNvSpPr/>
            <p:nvPr>
              <p:custDataLst>
                <p:tags r:id="rId217"/>
              </p:custDataLst>
            </p:nvPr>
          </p:nvSpPr>
          <p:spPr>
            <a:xfrm>
              <a:off x="6865009" y="1483804"/>
              <a:ext cx="107292" cy="264661"/>
            </a:xfrm>
            <a:custGeom>
              <a:avLst/>
              <a:gdLst/>
              <a:ahLst/>
              <a:cxnLst/>
              <a:rect l="0" t="0" r="0" b="0"/>
              <a:pathLst>
                <a:path w="107292" h="264661">
                  <a:moveTo>
                    <a:pt x="62841" y="46546"/>
                  </a:moveTo>
                  <a:lnTo>
                    <a:pt x="62841" y="46546"/>
                  </a:lnTo>
                  <a:lnTo>
                    <a:pt x="62840" y="43175"/>
                  </a:lnTo>
                  <a:lnTo>
                    <a:pt x="62136" y="42888"/>
                  </a:lnTo>
                  <a:lnTo>
                    <a:pt x="59470" y="44450"/>
                  </a:lnTo>
                  <a:lnTo>
                    <a:pt x="44544" y="82990"/>
                  </a:lnTo>
                  <a:lnTo>
                    <a:pt x="36174" y="124529"/>
                  </a:lnTo>
                  <a:lnTo>
                    <a:pt x="29586" y="158111"/>
                  </a:lnTo>
                  <a:lnTo>
                    <a:pt x="22661" y="192086"/>
                  </a:lnTo>
                  <a:lnTo>
                    <a:pt x="14090" y="232897"/>
                  </a:lnTo>
                  <a:lnTo>
                    <a:pt x="1563" y="263650"/>
                  </a:lnTo>
                  <a:lnTo>
                    <a:pt x="822" y="264660"/>
                  </a:lnTo>
                  <a:lnTo>
                    <a:pt x="328" y="264628"/>
                  </a:lnTo>
                  <a:lnTo>
                    <a:pt x="0" y="263900"/>
                  </a:lnTo>
                  <a:lnTo>
                    <a:pt x="8216" y="227482"/>
                  </a:lnTo>
                  <a:lnTo>
                    <a:pt x="15986" y="196106"/>
                  </a:lnTo>
                  <a:lnTo>
                    <a:pt x="26494" y="153939"/>
                  </a:lnTo>
                  <a:lnTo>
                    <a:pt x="40101" y="108858"/>
                  </a:lnTo>
                  <a:lnTo>
                    <a:pt x="54851" y="67185"/>
                  </a:lnTo>
                  <a:lnTo>
                    <a:pt x="74349" y="26007"/>
                  </a:lnTo>
                  <a:lnTo>
                    <a:pt x="91646" y="10"/>
                  </a:lnTo>
                  <a:lnTo>
                    <a:pt x="93334" y="0"/>
                  </a:lnTo>
                  <a:lnTo>
                    <a:pt x="95164" y="1404"/>
                  </a:lnTo>
                  <a:lnTo>
                    <a:pt x="97089" y="3751"/>
                  </a:lnTo>
                  <a:lnTo>
                    <a:pt x="100180" y="43711"/>
                  </a:lnTo>
                  <a:lnTo>
                    <a:pt x="100715" y="88353"/>
                  </a:lnTo>
                  <a:lnTo>
                    <a:pt x="101580" y="133173"/>
                  </a:lnTo>
                  <a:lnTo>
                    <a:pt x="105285" y="177028"/>
                  </a:lnTo>
                  <a:lnTo>
                    <a:pt x="106894" y="224485"/>
                  </a:lnTo>
                  <a:lnTo>
                    <a:pt x="107256" y="250673"/>
                  </a:lnTo>
                  <a:lnTo>
                    <a:pt x="107291" y="24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4920"/>
          <p:cNvSpPr/>
          <p:nvPr>
            <p:custDataLst>
              <p:tags r:id="rId5"/>
            </p:custDataLst>
          </p:nvPr>
        </p:nvSpPr>
        <p:spPr>
          <a:xfrm>
            <a:off x="2418958" y="1949450"/>
            <a:ext cx="798532" cy="69851"/>
          </a:xfrm>
          <a:custGeom>
            <a:avLst/>
            <a:gdLst/>
            <a:ahLst/>
            <a:cxnLst/>
            <a:rect l="0" t="0" r="0" b="0"/>
            <a:pathLst>
              <a:path w="798532" h="69851">
                <a:moveTo>
                  <a:pt x="6742" y="69850"/>
                </a:moveTo>
                <a:lnTo>
                  <a:pt x="6742" y="69850"/>
                </a:lnTo>
                <a:lnTo>
                  <a:pt x="0" y="66479"/>
                </a:lnTo>
                <a:lnTo>
                  <a:pt x="131" y="64075"/>
                </a:lnTo>
                <a:lnTo>
                  <a:pt x="5920" y="57640"/>
                </a:lnTo>
                <a:lnTo>
                  <a:pt x="41306" y="46085"/>
                </a:lnTo>
                <a:lnTo>
                  <a:pt x="85604" y="37886"/>
                </a:lnTo>
                <a:lnTo>
                  <a:pt x="112233" y="33724"/>
                </a:lnTo>
                <a:lnTo>
                  <a:pt x="144803" y="30244"/>
                </a:lnTo>
                <a:lnTo>
                  <a:pt x="181333" y="27218"/>
                </a:lnTo>
                <a:lnTo>
                  <a:pt x="220502" y="24495"/>
                </a:lnTo>
                <a:lnTo>
                  <a:pt x="267077" y="21269"/>
                </a:lnTo>
                <a:lnTo>
                  <a:pt x="318588" y="17707"/>
                </a:lnTo>
                <a:lnTo>
                  <a:pt x="373389" y="13921"/>
                </a:lnTo>
                <a:lnTo>
                  <a:pt x="428268" y="11398"/>
                </a:lnTo>
                <a:lnTo>
                  <a:pt x="483198" y="9715"/>
                </a:lnTo>
                <a:lnTo>
                  <a:pt x="538163" y="8593"/>
                </a:lnTo>
                <a:lnTo>
                  <a:pt x="588917" y="7140"/>
                </a:lnTo>
                <a:lnTo>
                  <a:pt x="636864" y="5466"/>
                </a:lnTo>
                <a:lnTo>
                  <a:pt x="682940" y="3644"/>
                </a:lnTo>
                <a:lnTo>
                  <a:pt x="718597" y="3134"/>
                </a:lnTo>
                <a:lnTo>
                  <a:pt x="747306" y="3501"/>
                </a:lnTo>
                <a:lnTo>
                  <a:pt x="794376" y="5506"/>
                </a:lnTo>
                <a:lnTo>
                  <a:pt x="798531" y="5787"/>
                </a:lnTo>
                <a:lnTo>
                  <a:pt x="763928" y="2812"/>
                </a:lnTo>
                <a:lnTo>
                  <a:pt x="740133" y="1875"/>
                </a:lnTo>
                <a:lnTo>
                  <a:pt x="711569" y="1250"/>
                </a:lnTo>
                <a:lnTo>
                  <a:pt x="679827" y="833"/>
                </a:lnTo>
                <a:lnTo>
                  <a:pt x="641732" y="1261"/>
                </a:lnTo>
                <a:lnTo>
                  <a:pt x="599402" y="2252"/>
                </a:lnTo>
                <a:lnTo>
                  <a:pt x="554249" y="3618"/>
                </a:lnTo>
                <a:lnTo>
                  <a:pt x="503685" y="6645"/>
                </a:lnTo>
                <a:lnTo>
                  <a:pt x="449515" y="10780"/>
                </a:lnTo>
                <a:lnTo>
                  <a:pt x="392941" y="15653"/>
                </a:lnTo>
                <a:lnTo>
                  <a:pt x="339702" y="21019"/>
                </a:lnTo>
                <a:lnTo>
                  <a:pt x="288688" y="26713"/>
                </a:lnTo>
                <a:lnTo>
                  <a:pt x="239156" y="32625"/>
                </a:lnTo>
                <a:lnTo>
                  <a:pt x="197668" y="37978"/>
                </a:lnTo>
                <a:lnTo>
                  <a:pt x="161543" y="42957"/>
                </a:lnTo>
                <a:lnTo>
                  <a:pt x="128992" y="47688"/>
                </a:lnTo>
                <a:lnTo>
                  <a:pt x="83181" y="50976"/>
                </a:lnTo>
                <a:lnTo>
                  <a:pt x="83807" y="50211"/>
                </a:lnTo>
                <a:lnTo>
                  <a:pt x="123336" y="44354"/>
                </a:lnTo>
                <a:lnTo>
                  <a:pt x="148677" y="40153"/>
                </a:lnTo>
                <a:lnTo>
                  <a:pt x="177565" y="35235"/>
                </a:lnTo>
                <a:lnTo>
                  <a:pt x="214463" y="30545"/>
                </a:lnTo>
                <a:lnTo>
                  <a:pt x="256701" y="26008"/>
                </a:lnTo>
                <a:lnTo>
                  <a:pt x="302498" y="21572"/>
                </a:lnTo>
                <a:lnTo>
                  <a:pt x="354901" y="17204"/>
                </a:lnTo>
                <a:lnTo>
                  <a:pt x="411710" y="12880"/>
                </a:lnTo>
                <a:lnTo>
                  <a:pt x="471454" y="8587"/>
                </a:lnTo>
                <a:lnTo>
                  <a:pt x="511283" y="5724"/>
                </a:lnTo>
                <a:lnTo>
                  <a:pt x="59094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898"/>
          <p:cNvGrpSpPr/>
          <p:nvPr/>
        </p:nvGrpSpPr>
        <p:grpSpPr>
          <a:xfrm>
            <a:off x="8217361" y="413633"/>
            <a:ext cx="332769" cy="314080"/>
            <a:chOff x="8217361" y="413633"/>
            <a:chExt cx="332769" cy="314080"/>
          </a:xfrm>
        </p:grpSpPr>
        <p:sp>
          <p:nvSpPr>
            <p:cNvPr id="83" name="SMARTInkShape-4921"/>
            <p:cNvSpPr/>
            <p:nvPr>
              <p:custDataLst>
                <p:tags r:id="rId209"/>
              </p:custDataLst>
            </p:nvPr>
          </p:nvSpPr>
          <p:spPr>
            <a:xfrm>
              <a:off x="8535282" y="413633"/>
              <a:ext cx="14848" cy="272168"/>
            </a:xfrm>
            <a:custGeom>
              <a:avLst/>
              <a:gdLst/>
              <a:ahLst/>
              <a:cxnLst/>
              <a:rect l="0" t="0" r="0" b="0"/>
              <a:pathLst>
                <a:path w="14848" h="2721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1966" y="50317"/>
                  </a:lnTo>
                  <a:lnTo>
                    <a:pt x="3912" y="81139"/>
                  </a:lnTo>
                  <a:lnTo>
                    <a:pt x="4776" y="116005"/>
                  </a:lnTo>
                  <a:lnTo>
                    <a:pt x="7042" y="150786"/>
                  </a:lnTo>
                  <a:lnTo>
                    <a:pt x="10401" y="184353"/>
                  </a:lnTo>
                  <a:lnTo>
                    <a:pt x="14847" y="228901"/>
                  </a:lnTo>
                  <a:lnTo>
                    <a:pt x="1181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922"/>
            <p:cNvSpPr/>
            <p:nvPr>
              <p:custDataLst>
                <p:tags r:id="rId210"/>
              </p:custDataLst>
            </p:nvPr>
          </p:nvSpPr>
          <p:spPr>
            <a:xfrm>
              <a:off x="8439150" y="463550"/>
              <a:ext cx="38101" cy="205037"/>
            </a:xfrm>
            <a:custGeom>
              <a:avLst/>
              <a:gdLst/>
              <a:ahLst/>
              <a:cxnLst/>
              <a:rect l="0" t="0" r="0" b="0"/>
              <a:pathLst>
                <a:path w="38101" h="205037">
                  <a:moveTo>
                    <a:pt x="0" y="0"/>
                  </a:moveTo>
                  <a:lnTo>
                    <a:pt x="0" y="0"/>
                  </a:lnTo>
                  <a:lnTo>
                    <a:pt x="1881" y="37351"/>
                  </a:lnTo>
                  <a:lnTo>
                    <a:pt x="6907" y="75272"/>
                  </a:lnTo>
                  <a:lnTo>
                    <a:pt x="12865" y="118494"/>
                  </a:lnTo>
                  <a:lnTo>
                    <a:pt x="17218" y="156230"/>
                  </a:lnTo>
                  <a:lnTo>
                    <a:pt x="19515" y="199079"/>
                  </a:lnTo>
                  <a:lnTo>
                    <a:pt x="20771" y="202569"/>
                  </a:lnTo>
                  <a:lnTo>
                    <a:pt x="22313" y="204896"/>
                  </a:lnTo>
                  <a:lnTo>
                    <a:pt x="24753" y="205036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923"/>
            <p:cNvSpPr/>
            <p:nvPr>
              <p:custDataLst>
                <p:tags r:id="rId211"/>
              </p:custDataLst>
            </p:nvPr>
          </p:nvSpPr>
          <p:spPr>
            <a:xfrm>
              <a:off x="8255000" y="5842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2381" y="14569"/>
                  </a:lnTo>
                  <a:lnTo>
                    <a:pt x="65359" y="75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924"/>
            <p:cNvSpPr/>
            <p:nvPr>
              <p:custDataLst>
                <p:tags r:id="rId212"/>
              </p:custDataLst>
            </p:nvPr>
          </p:nvSpPr>
          <p:spPr>
            <a:xfrm>
              <a:off x="8217361" y="447511"/>
              <a:ext cx="113840" cy="280202"/>
            </a:xfrm>
            <a:custGeom>
              <a:avLst/>
              <a:gdLst/>
              <a:ahLst/>
              <a:cxnLst/>
              <a:rect l="0" t="0" r="0" b="0"/>
              <a:pathLst>
                <a:path w="113840" h="280202">
                  <a:moveTo>
                    <a:pt x="24939" y="155739"/>
                  </a:moveTo>
                  <a:lnTo>
                    <a:pt x="24939" y="155739"/>
                  </a:lnTo>
                  <a:lnTo>
                    <a:pt x="18850" y="149651"/>
                  </a:lnTo>
                  <a:lnTo>
                    <a:pt x="18596" y="194209"/>
                  </a:lnTo>
                  <a:lnTo>
                    <a:pt x="9862" y="238205"/>
                  </a:lnTo>
                  <a:lnTo>
                    <a:pt x="4793" y="269892"/>
                  </a:lnTo>
                  <a:lnTo>
                    <a:pt x="577" y="280201"/>
                  </a:lnTo>
                  <a:lnTo>
                    <a:pt x="0" y="275967"/>
                  </a:lnTo>
                  <a:lnTo>
                    <a:pt x="3000" y="242517"/>
                  </a:lnTo>
                  <a:lnTo>
                    <a:pt x="8368" y="208889"/>
                  </a:lnTo>
                  <a:lnTo>
                    <a:pt x="16164" y="167367"/>
                  </a:lnTo>
                  <a:lnTo>
                    <a:pt x="26683" y="120690"/>
                  </a:lnTo>
                  <a:lnTo>
                    <a:pt x="38414" y="81130"/>
                  </a:lnTo>
                  <a:lnTo>
                    <a:pt x="53155" y="38618"/>
                  </a:lnTo>
                  <a:lnTo>
                    <a:pt x="67928" y="447"/>
                  </a:lnTo>
                  <a:lnTo>
                    <a:pt x="68415" y="0"/>
                  </a:lnTo>
                  <a:lnTo>
                    <a:pt x="68740" y="408"/>
                  </a:lnTo>
                  <a:lnTo>
                    <a:pt x="81265" y="39500"/>
                  </a:lnTo>
                  <a:lnTo>
                    <a:pt x="88195" y="76378"/>
                  </a:lnTo>
                  <a:lnTo>
                    <a:pt x="94716" y="118584"/>
                  </a:lnTo>
                  <a:lnTo>
                    <a:pt x="101117" y="162369"/>
                  </a:lnTo>
                  <a:lnTo>
                    <a:pt x="105601" y="200978"/>
                  </a:lnTo>
                  <a:lnTo>
                    <a:pt x="112349" y="246180"/>
                  </a:lnTo>
                  <a:lnTo>
                    <a:pt x="113839" y="257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99"/>
          <p:cNvGrpSpPr/>
          <p:nvPr/>
        </p:nvGrpSpPr>
        <p:grpSpPr>
          <a:xfrm>
            <a:off x="8921750" y="445383"/>
            <a:ext cx="371476" cy="297568"/>
            <a:chOff x="8921750" y="445383"/>
            <a:chExt cx="371476" cy="297568"/>
          </a:xfrm>
        </p:grpSpPr>
        <p:sp>
          <p:nvSpPr>
            <p:cNvPr id="88" name="SMARTInkShape-4925"/>
            <p:cNvSpPr/>
            <p:nvPr>
              <p:custDataLst>
                <p:tags r:id="rId206"/>
              </p:custDataLst>
            </p:nvPr>
          </p:nvSpPr>
          <p:spPr>
            <a:xfrm>
              <a:off x="9283700" y="66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926"/>
            <p:cNvSpPr/>
            <p:nvPr>
              <p:custDataLst>
                <p:tags r:id="rId207"/>
              </p:custDataLst>
            </p:nvPr>
          </p:nvSpPr>
          <p:spPr>
            <a:xfrm>
              <a:off x="8921750" y="71755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8838"/>
                  </a:lnTo>
                  <a:lnTo>
                    <a:pt x="64295" y="12643"/>
                  </a:lnTo>
                  <a:lnTo>
                    <a:pt x="107401" y="16838"/>
                  </a:lnTo>
                  <a:lnTo>
                    <a:pt x="139221" y="18067"/>
                  </a:lnTo>
                  <a:lnTo>
                    <a:pt x="172177" y="18613"/>
                  </a:lnTo>
                  <a:lnTo>
                    <a:pt x="216820" y="18920"/>
                  </a:lnTo>
                  <a:lnTo>
                    <a:pt x="262670" y="19039"/>
                  </a:lnTo>
                  <a:lnTo>
                    <a:pt x="273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927"/>
            <p:cNvSpPr/>
            <p:nvPr>
              <p:custDataLst>
                <p:tags r:id="rId208"/>
              </p:custDataLst>
            </p:nvPr>
          </p:nvSpPr>
          <p:spPr>
            <a:xfrm>
              <a:off x="9042661" y="445383"/>
              <a:ext cx="6090" cy="297568"/>
            </a:xfrm>
            <a:custGeom>
              <a:avLst/>
              <a:gdLst/>
              <a:ahLst/>
              <a:cxnLst/>
              <a:rect l="0" t="0" r="0" b="0"/>
              <a:pathLst>
                <a:path w="6090" h="2975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4798" y="40265"/>
                  </a:lnTo>
                  <a:lnTo>
                    <a:pt x="4810" y="71027"/>
                  </a:lnTo>
                  <a:lnTo>
                    <a:pt x="2464" y="110570"/>
                  </a:lnTo>
                  <a:lnTo>
                    <a:pt x="2831" y="148370"/>
                  </a:lnTo>
                  <a:lnTo>
                    <a:pt x="4641" y="184691"/>
                  </a:lnTo>
                  <a:lnTo>
                    <a:pt x="5445" y="222000"/>
                  </a:lnTo>
                  <a:lnTo>
                    <a:pt x="5898" y="265220"/>
                  </a:lnTo>
                  <a:lnTo>
                    <a:pt x="6089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00"/>
          <p:cNvGrpSpPr/>
          <p:nvPr/>
        </p:nvGrpSpPr>
        <p:grpSpPr>
          <a:xfrm>
            <a:off x="8326227" y="2002030"/>
            <a:ext cx="976524" cy="353821"/>
            <a:chOff x="8326227" y="2002030"/>
            <a:chExt cx="976524" cy="353821"/>
          </a:xfrm>
        </p:grpSpPr>
        <p:sp>
          <p:nvSpPr>
            <p:cNvPr id="92" name="SMARTInkShape-4928"/>
            <p:cNvSpPr/>
            <p:nvPr>
              <p:custDataLst>
                <p:tags r:id="rId203"/>
              </p:custDataLst>
            </p:nvPr>
          </p:nvSpPr>
          <p:spPr>
            <a:xfrm>
              <a:off x="9086991" y="2241889"/>
              <a:ext cx="81950" cy="97466"/>
            </a:xfrm>
            <a:custGeom>
              <a:avLst/>
              <a:gdLst/>
              <a:ahLst/>
              <a:cxnLst/>
              <a:rect l="0" t="0" r="0" b="0"/>
              <a:pathLst>
                <a:path w="81950" h="97466">
                  <a:moveTo>
                    <a:pt x="57009" y="12361"/>
                  </a:moveTo>
                  <a:lnTo>
                    <a:pt x="57009" y="12361"/>
                  </a:lnTo>
                  <a:lnTo>
                    <a:pt x="53638" y="8990"/>
                  </a:lnTo>
                  <a:lnTo>
                    <a:pt x="51983" y="5453"/>
                  </a:lnTo>
                  <a:lnTo>
                    <a:pt x="50920" y="805"/>
                  </a:lnTo>
                  <a:lnTo>
                    <a:pt x="50128" y="424"/>
                  </a:lnTo>
                  <a:lnTo>
                    <a:pt x="47365" y="0"/>
                  </a:lnTo>
                  <a:lnTo>
                    <a:pt x="35101" y="3132"/>
                  </a:lnTo>
                  <a:lnTo>
                    <a:pt x="25869" y="10376"/>
                  </a:lnTo>
                  <a:lnTo>
                    <a:pt x="17770" y="20651"/>
                  </a:lnTo>
                  <a:lnTo>
                    <a:pt x="1129" y="50716"/>
                  </a:lnTo>
                  <a:lnTo>
                    <a:pt x="0" y="56276"/>
                  </a:lnTo>
                  <a:lnTo>
                    <a:pt x="659" y="61393"/>
                  </a:lnTo>
                  <a:lnTo>
                    <a:pt x="4564" y="75337"/>
                  </a:lnTo>
                  <a:lnTo>
                    <a:pt x="5112" y="79745"/>
                  </a:lnTo>
                  <a:lnTo>
                    <a:pt x="6889" y="83389"/>
                  </a:lnTo>
                  <a:lnTo>
                    <a:pt x="12626" y="89320"/>
                  </a:lnTo>
                  <a:lnTo>
                    <a:pt x="23789" y="96625"/>
                  </a:lnTo>
                  <a:lnTo>
                    <a:pt x="27807" y="97465"/>
                  </a:lnTo>
                  <a:lnTo>
                    <a:pt x="36034" y="96516"/>
                  </a:lnTo>
                  <a:lnTo>
                    <a:pt x="48599" y="92016"/>
                  </a:lnTo>
                  <a:lnTo>
                    <a:pt x="55153" y="84452"/>
                  </a:lnTo>
                  <a:lnTo>
                    <a:pt x="78925" y="44068"/>
                  </a:lnTo>
                  <a:lnTo>
                    <a:pt x="81949" y="21101"/>
                  </a:lnTo>
                  <a:lnTo>
                    <a:pt x="80323" y="14364"/>
                  </a:lnTo>
                  <a:lnTo>
                    <a:pt x="73530" y="4290"/>
                  </a:lnTo>
                  <a:lnTo>
                    <a:pt x="67643" y="1718"/>
                  </a:lnTo>
                  <a:lnTo>
                    <a:pt x="64099" y="1032"/>
                  </a:lnTo>
                  <a:lnTo>
                    <a:pt x="61030" y="1281"/>
                  </a:lnTo>
                  <a:lnTo>
                    <a:pt x="50659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929"/>
            <p:cNvSpPr/>
            <p:nvPr>
              <p:custDataLst>
                <p:tags r:id="rId204"/>
              </p:custDataLst>
            </p:nvPr>
          </p:nvSpPr>
          <p:spPr>
            <a:xfrm>
              <a:off x="8972550" y="2235461"/>
              <a:ext cx="25401" cy="120390"/>
            </a:xfrm>
            <a:custGeom>
              <a:avLst/>
              <a:gdLst/>
              <a:ahLst/>
              <a:cxnLst/>
              <a:rect l="0" t="0" r="0" b="0"/>
              <a:pathLst>
                <a:path w="25401" h="1203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8727" y="21430"/>
                  </a:lnTo>
                  <a:lnTo>
                    <a:pt x="10817" y="44188"/>
                  </a:lnTo>
                  <a:lnTo>
                    <a:pt x="7077" y="86688"/>
                  </a:lnTo>
                  <a:lnTo>
                    <a:pt x="7199" y="107879"/>
                  </a:lnTo>
                  <a:lnTo>
                    <a:pt x="9785" y="114358"/>
                  </a:lnTo>
                  <a:lnTo>
                    <a:pt x="12167" y="116369"/>
                  </a:lnTo>
                  <a:lnTo>
                    <a:pt x="2540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930"/>
            <p:cNvSpPr/>
            <p:nvPr>
              <p:custDataLst>
                <p:tags r:id="rId205"/>
              </p:custDataLst>
            </p:nvPr>
          </p:nvSpPr>
          <p:spPr>
            <a:xfrm>
              <a:off x="8326227" y="2002030"/>
              <a:ext cx="976524" cy="61721"/>
            </a:xfrm>
            <a:custGeom>
              <a:avLst/>
              <a:gdLst/>
              <a:ahLst/>
              <a:cxnLst/>
              <a:rect l="0" t="0" r="0" b="0"/>
              <a:pathLst>
                <a:path w="976524" h="61721">
                  <a:moveTo>
                    <a:pt x="30373" y="61720"/>
                  </a:moveTo>
                  <a:lnTo>
                    <a:pt x="30373" y="61720"/>
                  </a:lnTo>
                  <a:lnTo>
                    <a:pt x="16575" y="61014"/>
                  </a:lnTo>
                  <a:lnTo>
                    <a:pt x="0" y="55631"/>
                  </a:lnTo>
                  <a:lnTo>
                    <a:pt x="246" y="56250"/>
                  </a:lnTo>
                  <a:lnTo>
                    <a:pt x="2402" y="58818"/>
                  </a:lnTo>
                  <a:lnTo>
                    <a:pt x="31179" y="60860"/>
                  </a:lnTo>
                  <a:lnTo>
                    <a:pt x="73064" y="55693"/>
                  </a:lnTo>
                  <a:lnTo>
                    <a:pt x="99049" y="51352"/>
                  </a:lnTo>
                  <a:lnTo>
                    <a:pt x="132602" y="47047"/>
                  </a:lnTo>
                  <a:lnTo>
                    <a:pt x="171198" y="42766"/>
                  </a:lnTo>
                  <a:lnTo>
                    <a:pt x="213156" y="38500"/>
                  </a:lnTo>
                  <a:lnTo>
                    <a:pt x="258767" y="34246"/>
                  </a:lnTo>
                  <a:lnTo>
                    <a:pt x="306813" y="29998"/>
                  </a:lnTo>
                  <a:lnTo>
                    <a:pt x="356483" y="25756"/>
                  </a:lnTo>
                  <a:lnTo>
                    <a:pt x="405824" y="22221"/>
                  </a:lnTo>
                  <a:lnTo>
                    <a:pt x="454946" y="19160"/>
                  </a:lnTo>
                  <a:lnTo>
                    <a:pt x="503921" y="16413"/>
                  </a:lnTo>
                  <a:lnTo>
                    <a:pt x="551389" y="14582"/>
                  </a:lnTo>
                  <a:lnTo>
                    <a:pt x="597850" y="13362"/>
                  </a:lnTo>
                  <a:lnTo>
                    <a:pt x="643641" y="12548"/>
                  </a:lnTo>
                  <a:lnTo>
                    <a:pt x="687574" y="11299"/>
                  </a:lnTo>
                  <a:lnTo>
                    <a:pt x="730268" y="9762"/>
                  </a:lnTo>
                  <a:lnTo>
                    <a:pt x="772136" y="8031"/>
                  </a:lnTo>
                  <a:lnTo>
                    <a:pt x="809926" y="6172"/>
                  </a:lnTo>
                  <a:lnTo>
                    <a:pt x="844997" y="4227"/>
                  </a:lnTo>
                  <a:lnTo>
                    <a:pt x="878255" y="2224"/>
                  </a:lnTo>
                  <a:lnTo>
                    <a:pt x="922735" y="0"/>
                  </a:lnTo>
                  <a:lnTo>
                    <a:pt x="957998" y="629"/>
                  </a:lnTo>
                  <a:lnTo>
                    <a:pt x="976523" y="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4931"/>
          <p:cNvSpPr/>
          <p:nvPr>
            <p:custDataLst>
              <p:tags r:id="rId6"/>
            </p:custDataLst>
          </p:nvPr>
        </p:nvSpPr>
        <p:spPr>
          <a:xfrm>
            <a:off x="8566793" y="2384424"/>
            <a:ext cx="243321" cy="349756"/>
          </a:xfrm>
          <a:custGeom>
            <a:avLst/>
            <a:gdLst/>
            <a:ahLst/>
            <a:cxnLst/>
            <a:rect l="0" t="0" r="0" b="0"/>
            <a:pathLst>
              <a:path w="243321" h="349756">
                <a:moveTo>
                  <a:pt x="5707" y="73026"/>
                </a:moveTo>
                <a:lnTo>
                  <a:pt x="5707" y="73026"/>
                </a:lnTo>
                <a:lnTo>
                  <a:pt x="2336" y="69655"/>
                </a:lnTo>
                <a:lnTo>
                  <a:pt x="681" y="66118"/>
                </a:lnTo>
                <a:lnTo>
                  <a:pt x="240" y="64188"/>
                </a:lnTo>
                <a:lnTo>
                  <a:pt x="650" y="62195"/>
                </a:lnTo>
                <a:lnTo>
                  <a:pt x="2989" y="58099"/>
                </a:lnTo>
                <a:lnTo>
                  <a:pt x="3189" y="56019"/>
                </a:lnTo>
                <a:lnTo>
                  <a:pt x="0" y="45500"/>
                </a:lnTo>
                <a:lnTo>
                  <a:pt x="5288" y="39390"/>
                </a:lnTo>
                <a:lnTo>
                  <a:pt x="31453" y="24254"/>
                </a:lnTo>
                <a:lnTo>
                  <a:pt x="73778" y="7540"/>
                </a:lnTo>
                <a:lnTo>
                  <a:pt x="113130" y="0"/>
                </a:lnTo>
                <a:lnTo>
                  <a:pt x="155364" y="1530"/>
                </a:lnTo>
                <a:lnTo>
                  <a:pt x="182993" y="8794"/>
                </a:lnTo>
                <a:lnTo>
                  <a:pt x="199977" y="21430"/>
                </a:lnTo>
                <a:lnTo>
                  <a:pt x="214100" y="41040"/>
                </a:lnTo>
                <a:lnTo>
                  <a:pt x="213075" y="50997"/>
                </a:lnTo>
                <a:lnTo>
                  <a:pt x="196188" y="87744"/>
                </a:lnTo>
                <a:lnTo>
                  <a:pt x="177857" y="108745"/>
                </a:lnTo>
                <a:lnTo>
                  <a:pt x="160986" y="121701"/>
                </a:lnTo>
                <a:lnTo>
                  <a:pt x="160732" y="122409"/>
                </a:lnTo>
                <a:lnTo>
                  <a:pt x="161268" y="122881"/>
                </a:lnTo>
                <a:lnTo>
                  <a:pt x="162331" y="123196"/>
                </a:lnTo>
                <a:lnTo>
                  <a:pt x="177310" y="120268"/>
                </a:lnTo>
                <a:lnTo>
                  <a:pt x="206365" y="128416"/>
                </a:lnTo>
                <a:lnTo>
                  <a:pt x="228301" y="140865"/>
                </a:lnTo>
                <a:lnTo>
                  <a:pt x="232420" y="147180"/>
                </a:lnTo>
                <a:lnTo>
                  <a:pt x="240912" y="192070"/>
                </a:lnTo>
                <a:lnTo>
                  <a:pt x="243320" y="236474"/>
                </a:lnTo>
                <a:lnTo>
                  <a:pt x="237811" y="280133"/>
                </a:lnTo>
                <a:lnTo>
                  <a:pt x="230220" y="297718"/>
                </a:lnTo>
                <a:lnTo>
                  <a:pt x="212164" y="319518"/>
                </a:lnTo>
                <a:lnTo>
                  <a:pt x="195538" y="332156"/>
                </a:lnTo>
                <a:lnTo>
                  <a:pt x="161671" y="345793"/>
                </a:lnTo>
                <a:lnTo>
                  <a:pt x="122082" y="349755"/>
                </a:lnTo>
                <a:lnTo>
                  <a:pt x="88088" y="346069"/>
                </a:lnTo>
                <a:lnTo>
                  <a:pt x="50157" y="333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4932"/>
          <p:cNvSpPr/>
          <p:nvPr>
            <p:custDataLst>
              <p:tags r:id="rId7"/>
            </p:custDataLst>
          </p:nvPr>
        </p:nvSpPr>
        <p:spPr>
          <a:xfrm>
            <a:off x="1099433" y="3048000"/>
            <a:ext cx="227718" cy="30791"/>
          </a:xfrm>
          <a:custGeom>
            <a:avLst/>
            <a:gdLst/>
            <a:ahLst/>
            <a:cxnLst/>
            <a:rect l="0" t="0" r="0" b="0"/>
            <a:pathLst>
              <a:path w="227718" h="30791">
                <a:moveTo>
                  <a:pt x="5467" y="19050"/>
                </a:moveTo>
                <a:lnTo>
                  <a:pt x="5467" y="19050"/>
                </a:lnTo>
                <a:lnTo>
                  <a:pt x="0" y="24517"/>
                </a:lnTo>
                <a:lnTo>
                  <a:pt x="6120" y="28510"/>
                </a:lnTo>
                <a:lnTo>
                  <a:pt x="23613" y="30790"/>
                </a:lnTo>
                <a:lnTo>
                  <a:pt x="70017" y="22127"/>
                </a:lnTo>
                <a:lnTo>
                  <a:pt x="112238" y="15101"/>
                </a:lnTo>
                <a:lnTo>
                  <a:pt x="154617" y="8551"/>
                </a:lnTo>
                <a:lnTo>
                  <a:pt x="197494" y="1898"/>
                </a:lnTo>
                <a:lnTo>
                  <a:pt x="22771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903"/>
          <p:cNvGrpSpPr/>
          <p:nvPr/>
        </p:nvGrpSpPr>
        <p:grpSpPr>
          <a:xfrm>
            <a:off x="1626483" y="3048000"/>
            <a:ext cx="538868" cy="12623"/>
            <a:chOff x="1626483" y="3048000"/>
            <a:chExt cx="538868" cy="12623"/>
          </a:xfrm>
        </p:grpSpPr>
        <p:sp>
          <p:nvSpPr>
            <p:cNvPr id="98" name="SMARTInkShape-4933"/>
            <p:cNvSpPr/>
            <p:nvPr>
              <p:custDataLst>
                <p:tags r:id="rId201"/>
              </p:custDataLst>
            </p:nvPr>
          </p:nvSpPr>
          <p:spPr>
            <a:xfrm>
              <a:off x="2033376" y="3054350"/>
              <a:ext cx="131975" cy="6273"/>
            </a:xfrm>
            <a:custGeom>
              <a:avLst/>
              <a:gdLst/>
              <a:ahLst/>
              <a:cxnLst/>
              <a:rect l="0" t="0" r="0" b="0"/>
              <a:pathLst>
                <a:path w="131975" h="6273">
                  <a:moveTo>
                    <a:pt x="30374" y="0"/>
                  </a:moveTo>
                  <a:lnTo>
                    <a:pt x="30374" y="0"/>
                  </a:lnTo>
                  <a:lnTo>
                    <a:pt x="8020" y="5762"/>
                  </a:lnTo>
                  <a:lnTo>
                    <a:pt x="0" y="6272"/>
                  </a:lnTo>
                  <a:lnTo>
                    <a:pt x="45130" y="4465"/>
                  </a:lnTo>
                  <a:lnTo>
                    <a:pt x="85813" y="882"/>
                  </a:lnTo>
                  <a:lnTo>
                    <a:pt x="13197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34"/>
            <p:cNvSpPr/>
            <p:nvPr>
              <p:custDataLst>
                <p:tags r:id="rId202"/>
              </p:custDataLst>
            </p:nvPr>
          </p:nvSpPr>
          <p:spPr>
            <a:xfrm>
              <a:off x="1626483" y="3048000"/>
              <a:ext cx="145168" cy="6351"/>
            </a:xfrm>
            <a:custGeom>
              <a:avLst/>
              <a:gdLst/>
              <a:ahLst/>
              <a:cxnLst/>
              <a:rect l="0" t="0" r="0" b="0"/>
              <a:pathLst>
                <a:path w="145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0582" y="2979"/>
                  </a:lnTo>
                  <a:lnTo>
                    <a:pt x="78516" y="1294"/>
                  </a:lnTo>
                  <a:lnTo>
                    <a:pt x="118099" y="3261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904"/>
          <p:cNvGrpSpPr/>
          <p:nvPr/>
        </p:nvGrpSpPr>
        <p:grpSpPr>
          <a:xfrm>
            <a:off x="2432573" y="3048000"/>
            <a:ext cx="558278" cy="18168"/>
            <a:chOff x="2432573" y="3048000"/>
            <a:chExt cx="558278" cy="18168"/>
          </a:xfrm>
        </p:grpSpPr>
        <p:sp>
          <p:nvSpPr>
            <p:cNvPr id="101" name="SMARTInkShape-4935"/>
            <p:cNvSpPr/>
            <p:nvPr>
              <p:custDataLst>
                <p:tags r:id="rId199"/>
              </p:custDataLst>
            </p:nvPr>
          </p:nvSpPr>
          <p:spPr>
            <a:xfrm>
              <a:off x="2845683" y="3048000"/>
              <a:ext cx="145168" cy="6351"/>
            </a:xfrm>
            <a:custGeom>
              <a:avLst/>
              <a:gdLst/>
              <a:ahLst/>
              <a:cxnLst/>
              <a:rect l="0" t="0" r="0" b="0"/>
              <a:pathLst>
                <a:path w="145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50" y="6350"/>
                  </a:lnTo>
                  <a:lnTo>
                    <a:pt x="42871" y="588"/>
                  </a:lnTo>
                  <a:lnTo>
                    <a:pt x="79361" y="116"/>
                  </a:lnTo>
                  <a:lnTo>
                    <a:pt x="123544" y="2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36"/>
            <p:cNvSpPr/>
            <p:nvPr>
              <p:custDataLst>
                <p:tags r:id="rId200"/>
              </p:custDataLst>
            </p:nvPr>
          </p:nvSpPr>
          <p:spPr>
            <a:xfrm>
              <a:off x="2432573" y="3048000"/>
              <a:ext cx="164578" cy="18168"/>
            </a:xfrm>
            <a:custGeom>
              <a:avLst/>
              <a:gdLst/>
              <a:ahLst/>
              <a:cxnLst/>
              <a:rect l="0" t="0" r="0" b="0"/>
              <a:pathLst>
                <a:path w="164578" h="18168">
                  <a:moveTo>
                    <a:pt x="12177" y="12700"/>
                  </a:moveTo>
                  <a:lnTo>
                    <a:pt x="12177" y="12700"/>
                  </a:lnTo>
                  <a:lnTo>
                    <a:pt x="1242" y="12700"/>
                  </a:lnTo>
                  <a:lnTo>
                    <a:pt x="654" y="13406"/>
                  </a:lnTo>
                  <a:lnTo>
                    <a:pt x="0" y="16071"/>
                  </a:lnTo>
                  <a:lnTo>
                    <a:pt x="1237" y="17064"/>
                  </a:lnTo>
                  <a:lnTo>
                    <a:pt x="6374" y="18167"/>
                  </a:lnTo>
                  <a:lnTo>
                    <a:pt x="49713" y="12026"/>
                  </a:lnTo>
                  <a:lnTo>
                    <a:pt x="88210" y="6150"/>
                  </a:lnTo>
                  <a:lnTo>
                    <a:pt x="126427" y="1822"/>
                  </a:lnTo>
                  <a:lnTo>
                    <a:pt x="1645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905"/>
          <p:cNvGrpSpPr/>
          <p:nvPr/>
        </p:nvGrpSpPr>
        <p:grpSpPr>
          <a:xfrm>
            <a:off x="3258956" y="3035300"/>
            <a:ext cx="614545" cy="19051"/>
            <a:chOff x="3258956" y="3035300"/>
            <a:chExt cx="614545" cy="19051"/>
          </a:xfrm>
        </p:grpSpPr>
        <p:sp>
          <p:nvSpPr>
            <p:cNvPr id="104" name="SMARTInkShape-4937"/>
            <p:cNvSpPr/>
            <p:nvPr>
              <p:custDataLst>
                <p:tags r:id="rId197"/>
              </p:custDataLst>
            </p:nvPr>
          </p:nvSpPr>
          <p:spPr>
            <a:xfrm>
              <a:off x="3690233" y="3041650"/>
              <a:ext cx="183268" cy="12701"/>
            </a:xfrm>
            <a:custGeom>
              <a:avLst/>
              <a:gdLst/>
              <a:ahLst/>
              <a:cxnLst/>
              <a:rect l="0" t="0" r="0" b="0"/>
              <a:pathLst>
                <a:path w="1832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6120" y="6611"/>
                  </a:lnTo>
                  <a:lnTo>
                    <a:pt x="49367" y="6384"/>
                  </a:lnTo>
                  <a:lnTo>
                    <a:pt x="89735" y="4479"/>
                  </a:lnTo>
                  <a:lnTo>
                    <a:pt x="134858" y="1327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38"/>
            <p:cNvSpPr/>
            <p:nvPr>
              <p:custDataLst>
                <p:tags r:id="rId198"/>
              </p:custDataLst>
            </p:nvPr>
          </p:nvSpPr>
          <p:spPr>
            <a:xfrm>
              <a:off x="3258956" y="3035300"/>
              <a:ext cx="144645" cy="12440"/>
            </a:xfrm>
            <a:custGeom>
              <a:avLst/>
              <a:gdLst/>
              <a:ahLst/>
              <a:cxnLst/>
              <a:rect l="0" t="0" r="0" b="0"/>
              <a:pathLst>
                <a:path w="144645" h="12440">
                  <a:moveTo>
                    <a:pt x="17644" y="6350"/>
                  </a:moveTo>
                  <a:lnTo>
                    <a:pt x="17644" y="6350"/>
                  </a:lnTo>
                  <a:lnTo>
                    <a:pt x="0" y="6350"/>
                  </a:lnTo>
                  <a:lnTo>
                    <a:pt x="5752" y="9721"/>
                  </a:lnTo>
                  <a:lnTo>
                    <a:pt x="52903" y="12439"/>
                  </a:lnTo>
                  <a:lnTo>
                    <a:pt x="100182" y="7579"/>
                  </a:lnTo>
                  <a:lnTo>
                    <a:pt x="1446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906"/>
          <p:cNvGrpSpPr/>
          <p:nvPr/>
        </p:nvGrpSpPr>
        <p:grpSpPr>
          <a:xfrm>
            <a:off x="4121150" y="3022600"/>
            <a:ext cx="495301" cy="19051"/>
            <a:chOff x="4121150" y="3022600"/>
            <a:chExt cx="495301" cy="19051"/>
          </a:xfrm>
        </p:grpSpPr>
        <p:sp>
          <p:nvSpPr>
            <p:cNvPr id="107" name="SMARTInkShape-4939"/>
            <p:cNvSpPr/>
            <p:nvPr>
              <p:custDataLst>
                <p:tags r:id="rId195"/>
              </p:custDataLst>
            </p:nvPr>
          </p:nvSpPr>
          <p:spPr>
            <a:xfrm>
              <a:off x="4489450" y="30289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3862"/>
                  </a:lnTo>
                  <a:lnTo>
                    <a:pt x="53172" y="763"/>
                  </a:lnTo>
                  <a:lnTo>
                    <a:pt x="95300" y="1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40"/>
            <p:cNvSpPr/>
            <p:nvPr>
              <p:custDataLst>
                <p:tags r:id="rId196"/>
              </p:custDataLst>
            </p:nvPr>
          </p:nvSpPr>
          <p:spPr>
            <a:xfrm>
              <a:off x="4121150" y="30226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6087" y="9329"/>
                  </a:lnTo>
                  <a:lnTo>
                    <a:pt x="90504" y="25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4941"/>
          <p:cNvSpPr/>
          <p:nvPr>
            <p:custDataLst>
              <p:tags r:id="rId8"/>
            </p:custDataLst>
          </p:nvPr>
        </p:nvSpPr>
        <p:spPr>
          <a:xfrm>
            <a:off x="4879779" y="3003550"/>
            <a:ext cx="155772" cy="6351"/>
          </a:xfrm>
          <a:custGeom>
            <a:avLst/>
            <a:gdLst/>
            <a:ahLst/>
            <a:cxnLst/>
            <a:rect l="0" t="0" r="0" b="0"/>
            <a:pathLst>
              <a:path w="155772" h="6351">
                <a:moveTo>
                  <a:pt x="3371" y="6350"/>
                </a:moveTo>
                <a:lnTo>
                  <a:pt x="3371" y="6350"/>
                </a:lnTo>
                <a:lnTo>
                  <a:pt x="0" y="6350"/>
                </a:lnTo>
                <a:lnTo>
                  <a:pt x="40652" y="6350"/>
                </a:lnTo>
                <a:lnTo>
                  <a:pt x="81559" y="4468"/>
                </a:lnTo>
                <a:lnTo>
                  <a:pt x="122788" y="1986"/>
                </a:lnTo>
                <a:lnTo>
                  <a:pt x="15577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908"/>
          <p:cNvGrpSpPr/>
          <p:nvPr/>
        </p:nvGrpSpPr>
        <p:grpSpPr>
          <a:xfrm>
            <a:off x="1157456" y="3251461"/>
            <a:ext cx="144295" cy="260090"/>
            <a:chOff x="1157456" y="3251461"/>
            <a:chExt cx="144295" cy="260090"/>
          </a:xfrm>
        </p:grpSpPr>
        <p:sp>
          <p:nvSpPr>
            <p:cNvPr id="111" name="SMARTInkShape-4942"/>
            <p:cNvSpPr/>
            <p:nvPr>
              <p:custDataLst>
                <p:tags r:id="rId193"/>
              </p:custDataLst>
            </p:nvPr>
          </p:nvSpPr>
          <p:spPr>
            <a:xfrm>
              <a:off x="1157456" y="3267042"/>
              <a:ext cx="144295" cy="112320"/>
            </a:xfrm>
            <a:custGeom>
              <a:avLst/>
              <a:gdLst/>
              <a:ahLst/>
              <a:cxnLst/>
              <a:rect l="0" t="0" r="0" b="0"/>
              <a:pathLst>
                <a:path w="144295" h="112320">
                  <a:moveTo>
                    <a:pt x="74444" y="60358"/>
                  </a:moveTo>
                  <a:lnTo>
                    <a:pt x="74444" y="60358"/>
                  </a:lnTo>
                  <a:lnTo>
                    <a:pt x="71073" y="56987"/>
                  </a:lnTo>
                  <a:lnTo>
                    <a:pt x="69418" y="51569"/>
                  </a:lnTo>
                  <a:lnTo>
                    <a:pt x="67977" y="45163"/>
                  </a:lnTo>
                  <a:lnTo>
                    <a:pt x="63184" y="35301"/>
                  </a:lnTo>
                  <a:lnTo>
                    <a:pt x="62704" y="33070"/>
                  </a:lnTo>
                  <a:lnTo>
                    <a:pt x="61679" y="32288"/>
                  </a:lnTo>
                  <a:lnTo>
                    <a:pt x="60289" y="32472"/>
                  </a:lnTo>
                  <a:lnTo>
                    <a:pt x="58658" y="33301"/>
                  </a:lnTo>
                  <a:lnTo>
                    <a:pt x="52990" y="44580"/>
                  </a:lnTo>
                  <a:lnTo>
                    <a:pt x="37630" y="88567"/>
                  </a:lnTo>
                  <a:lnTo>
                    <a:pt x="31502" y="110067"/>
                  </a:lnTo>
                  <a:lnTo>
                    <a:pt x="30294" y="111841"/>
                  </a:lnTo>
                  <a:lnTo>
                    <a:pt x="28783" y="112319"/>
                  </a:lnTo>
                  <a:lnTo>
                    <a:pt x="27070" y="111932"/>
                  </a:lnTo>
                  <a:lnTo>
                    <a:pt x="14546" y="101274"/>
                  </a:lnTo>
                  <a:lnTo>
                    <a:pt x="4172" y="67856"/>
                  </a:lnTo>
                  <a:lnTo>
                    <a:pt x="0" y="28948"/>
                  </a:lnTo>
                  <a:lnTo>
                    <a:pt x="2135" y="7464"/>
                  </a:lnTo>
                  <a:lnTo>
                    <a:pt x="4366" y="3928"/>
                  </a:lnTo>
                  <a:lnTo>
                    <a:pt x="7264" y="1571"/>
                  </a:lnTo>
                  <a:lnTo>
                    <a:pt x="10607" y="0"/>
                  </a:lnTo>
                  <a:lnTo>
                    <a:pt x="28797" y="1160"/>
                  </a:lnTo>
                  <a:lnTo>
                    <a:pt x="69661" y="12237"/>
                  </a:lnTo>
                  <a:lnTo>
                    <a:pt x="112435" y="25714"/>
                  </a:lnTo>
                  <a:lnTo>
                    <a:pt x="144294" y="4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943"/>
            <p:cNvSpPr/>
            <p:nvPr>
              <p:custDataLst>
                <p:tags r:id="rId194"/>
              </p:custDataLst>
            </p:nvPr>
          </p:nvSpPr>
          <p:spPr>
            <a:xfrm>
              <a:off x="1187973" y="3251461"/>
              <a:ext cx="62978" cy="260090"/>
            </a:xfrm>
            <a:custGeom>
              <a:avLst/>
              <a:gdLst/>
              <a:ahLst/>
              <a:cxnLst/>
              <a:rect l="0" t="0" r="0" b="0"/>
              <a:pathLst>
                <a:path w="62978" h="260090">
                  <a:moveTo>
                    <a:pt x="12177" y="6089"/>
                  </a:moveTo>
                  <a:lnTo>
                    <a:pt x="12177" y="6089"/>
                  </a:lnTo>
                  <a:lnTo>
                    <a:pt x="0" y="0"/>
                  </a:lnTo>
                  <a:lnTo>
                    <a:pt x="14789" y="24302"/>
                  </a:lnTo>
                  <a:lnTo>
                    <a:pt x="26038" y="55341"/>
                  </a:lnTo>
                  <a:lnTo>
                    <a:pt x="36212" y="92655"/>
                  </a:lnTo>
                  <a:lnTo>
                    <a:pt x="44731" y="132051"/>
                  </a:lnTo>
                  <a:lnTo>
                    <a:pt x="50870" y="170728"/>
                  </a:lnTo>
                  <a:lnTo>
                    <a:pt x="54921" y="218089"/>
                  </a:lnTo>
                  <a:lnTo>
                    <a:pt x="62977" y="260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909"/>
          <p:cNvGrpSpPr/>
          <p:nvPr/>
        </p:nvGrpSpPr>
        <p:grpSpPr>
          <a:xfrm>
            <a:off x="1619838" y="2775137"/>
            <a:ext cx="526463" cy="730064"/>
            <a:chOff x="1619838" y="2775137"/>
            <a:chExt cx="526463" cy="730064"/>
          </a:xfrm>
        </p:grpSpPr>
        <p:sp>
          <p:nvSpPr>
            <p:cNvPr id="114" name="SMARTInkShape-4944"/>
            <p:cNvSpPr/>
            <p:nvPr>
              <p:custDataLst>
                <p:tags r:id="rId185"/>
              </p:custDataLst>
            </p:nvPr>
          </p:nvSpPr>
          <p:spPr>
            <a:xfrm>
              <a:off x="2015929" y="28892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2517" y="21637"/>
                  </a:lnTo>
                  <a:lnTo>
                    <a:pt x="68075" y="11585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45"/>
            <p:cNvSpPr/>
            <p:nvPr>
              <p:custDataLst>
                <p:tags r:id="rId186"/>
              </p:custDataLst>
            </p:nvPr>
          </p:nvSpPr>
          <p:spPr>
            <a:xfrm>
              <a:off x="2005877" y="2775137"/>
              <a:ext cx="121374" cy="234764"/>
            </a:xfrm>
            <a:custGeom>
              <a:avLst/>
              <a:gdLst/>
              <a:ahLst/>
              <a:cxnLst/>
              <a:rect l="0" t="0" r="0" b="0"/>
              <a:pathLst>
                <a:path w="121374" h="234764">
                  <a:moveTo>
                    <a:pt x="19773" y="234763"/>
                  </a:moveTo>
                  <a:lnTo>
                    <a:pt x="19773" y="234763"/>
                  </a:lnTo>
                  <a:lnTo>
                    <a:pt x="9660" y="234763"/>
                  </a:lnTo>
                  <a:lnTo>
                    <a:pt x="5975" y="233351"/>
                  </a:lnTo>
                  <a:lnTo>
                    <a:pt x="0" y="228021"/>
                  </a:lnTo>
                  <a:lnTo>
                    <a:pt x="637" y="196489"/>
                  </a:lnTo>
                  <a:lnTo>
                    <a:pt x="6329" y="150724"/>
                  </a:lnTo>
                  <a:lnTo>
                    <a:pt x="15915" y="106866"/>
                  </a:lnTo>
                  <a:lnTo>
                    <a:pt x="25349" y="69500"/>
                  </a:lnTo>
                  <a:lnTo>
                    <a:pt x="39532" y="22123"/>
                  </a:lnTo>
                  <a:lnTo>
                    <a:pt x="46873" y="4150"/>
                  </a:lnTo>
                  <a:lnTo>
                    <a:pt x="49128" y="1293"/>
                  </a:lnTo>
                  <a:lnTo>
                    <a:pt x="51338" y="94"/>
                  </a:lnTo>
                  <a:lnTo>
                    <a:pt x="53516" y="0"/>
                  </a:lnTo>
                  <a:lnTo>
                    <a:pt x="66695" y="16723"/>
                  </a:lnTo>
                  <a:lnTo>
                    <a:pt x="80634" y="60876"/>
                  </a:lnTo>
                  <a:lnTo>
                    <a:pt x="91272" y="94921"/>
                  </a:lnTo>
                  <a:lnTo>
                    <a:pt x="105399" y="142058"/>
                  </a:lnTo>
                  <a:lnTo>
                    <a:pt x="116493" y="185799"/>
                  </a:lnTo>
                  <a:lnTo>
                    <a:pt x="121373" y="209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46"/>
            <p:cNvSpPr/>
            <p:nvPr>
              <p:custDataLst>
                <p:tags r:id="rId187"/>
              </p:custDataLst>
            </p:nvPr>
          </p:nvSpPr>
          <p:spPr>
            <a:xfrm>
              <a:off x="1628292" y="2882900"/>
              <a:ext cx="105259" cy="38101"/>
            </a:xfrm>
            <a:custGeom>
              <a:avLst/>
              <a:gdLst/>
              <a:ahLst/>
              <a:cxnLst/>
              <a:rect l="0" t="0" r="0" b="0"/>
              <a:pathLst>
                <a:path w="10525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736"/>
                  </a:lnTo>
                  <a:lnTo>
                    <a:pt x="513" y="33074"/>
                  </a:lnTo>
                  <a:lnTo>
                    <a:pt x="1562" y="32633"/>
                  </a:lnTo>
                  <a:lnTo>
                    <a:pt x="24933" y="29808"/>
                  </a:lnTo>
                  <a:lnTo>
                    <a:pt x="68852" y="12943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947"/>
            <p:cNvSpPr/>
            <p:nvPr>
              <p:custDataLst>
                <p:tags r:id="rId188"/>
              </p:custDataLst>
            </p:nvPr>
          </p:nvSpPr>
          <p:spPr>
            <a:xfrm>
              <a:off x="1619838" y="2802138"/>
              <a:ext cx="107363" cy="201413"/>
            </a:xfrm>
            <a:custGeom>
              <a:avLst/>
              <a:gdLst/>
              <a:ahLst/>
              <a:cxnLst/>
              <a:rect l="0" t="0" r="0" b="0"/>
              <a:pathLst>
                <a:path w="107363" h="201413">
                  <a:moveTo>
                    <a:pt x="5762" y="188712"/>
                  </a:moveTo>
                  <a:lnTo>
                    <a:pt x="5762" y="188712"/>
                  </a:lnTo>
                  <a:lnTo>
                    <a:pt x="2391" y="188712"/>
                  </a:lnTo>
                  <a:lnTo>
                    <a:pt x="1398" y="188006"/>
                  </a:lnTo>
                  <a:lnTo>
                    <a:pt x="736" y="186830"/>
                  </a:lnTo>
                  <a:lnTo>
                    <a:pt x="0" y="182231"/>
                  </a:lnTo>
                  <a:lnTo>
                    <a:pt x="997" y="165625"/>
                  </a:lnTo>
                  <a:lnTo>
                    <a:pt x="8897" y="132012"/>
                  </a:lnTo>
                  <a:lnTo>
                    <a:pt x="13741" y="97660"/>
                  </a:lnTo>
                  <a:lnTo>
                    <a:pt x="23805" y="52137"/>
                  </a:lnTo>
                  <a:lnTo>
                    <a:pt x="40245" y="7264"/>
                  </a:lnTo>
                  <a:lnTo>
                    <a:pt x="43148" y="0"/>
                  </a:lnTo>
                  <a:lnTo>
                    <a:pt x="59464" y="36748"/>
                  </a:lnTo>
                  <a:lnTo>
                    <a:pt x="76472" y="78304"/>
                  </a:lnTo>
                  <a:lnTo>
                    <a:pt x="91154" y="124484"/>
                  </a:lnTo>
                  <a:lnTo>
                    <a:pt x="99973" y="163802"/>
                  </a:lnTo>
                  <a:lnTo>
                    <a:pt x="107362" y="2014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948"/>
            <p:cNvSpPr/>
            <p:nvPr>
              <p:custDataLst>
                <p:tags r:id="rId189"/>
              </p:custDataLst>
            </p:nvPr>
          </p:nvSpPr>
          <p:spPr>
            <a:xfrm>
              <a:off x="2039674" y="3285309"/>
              <a:ext cx="106627" cy="99242"/>
            </a:xfrm>
            <a:custGeom>
              <a:avLst/>
              <a:gdLst/>
              <a:ahLst/>
              <a:cxnLst/>
              <a:rect l="0" t="0" r="0" b="0"/>
              <a:pathLst>
                <a:path w="106627" h="99242">
                  <a:moveTo>
                    <a:pt x="30426" y="99241"/>
                  </a:moveTo>
                  <a:lnTo>
                    <a:pt x="30426" y="99241"/>
                  </a:lnTo>
                  <a:lnTo>
                    <a:pt x="31132" y="72351"/>
                  </a:lnTo>
                  <a:lnTo>
                    <a:pt x="34084" y="59602"/>
                  </a:lnTo>
                  <a:lnTo>
                    <a:pt x="32522" y="53872"/>
                  </a:lnTo>
                  <a:lnTo>
                    <a:pt x="31823" y="52767"/>
                  </a:lnTo>
                  <a:lnTo>
                    <a:pt x="31358" y="52736"/>
                  </a:lnTo>
                  <a:lnTo>
                    <a:pt x="31047" y="53421"/>
                  </a:lnTo>
                  <a:lnTo>
                    <a:pt x="30135" y="53878"/>
                  </a:lnTo>
                  <a:lnTo>
                    <a:pt x="27239" y="54385"/>
                  </a:lnTo>
                  <a:lnTo>
                    <a:pt x="5376" y="71716"/>
                  </a:lnTo>
                  <a:lnTo>
                    <a:pt x="3143" y="72424"/>
                  </a:lnTo>
                  <a:lnTo>
                    <a:pt x="1654" y="71485"/>
                  </a:lnTo>
                  <a:lnTo>
                    <a:pt x="0" y="66679"/>
                  </a:lnTo>
                  <a:lnTo>
                    <a:pt x="732" y="29214"/>
                  </a:lnTo>
                  <a:lnTo>
                    <a:pt x="2163" y="20807"/>
                  </a:lnTo>
                  <a:lnTo>
                    <a:pt x="5234" y="14495"/>
                  </a:lnTo>
                  <a:lnTo>
                    <a:pt x="14291" y="5603"/>
                  </a:lnTo>
                  <a:lnTo>
                    <a:pt x="25371" y="1180"/>
                  </a:lnTo>
                  <a:lnTo>
                    <a:pt x="31290" y="0"/>
                  </a:lnTo>
                  <a:lnTo>
                    <a:pt x="45391" y="2452"/>
                  </a:lnTo>
                  <a:lnTo>
                    <a:pt x="90362" y="21582"/>
                  </a:lnTo>
                  <a:lnTo>
                    <a:pt x="106626" y="293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949"/>
            <p:cNvSpPr/>
            <p:nvPr>
              <p:custDataLst>
                <p:tags r:id="rId190"/>
              </p:custDataLst>
            </p:nvPr>
          </p:nvSpPr>
          <p:spPr>
            <a:xfrm>
              <a:off x="2044700" y="3289300"/>
              <a:ext cx="57151" cy="215901"/>
            </a:xfrm>
            <a:custGeom>
              <a:avLst/>
              <a:gdLst/>
              <a:ahLst/>
              <a:cxnLst/>
              <a:rect l="0" t="0" r="0" b="0"/>
              <a:pathLst>
                <a:path w="57151" h="2159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2660" y="41248"/>
                  </a:lnTo>
                  <a:lnTo>
                    <a:pt x="38746" y="81993"/>
                  </a:lnTo>
                  <a:lnTo>
                    <a:pt x="32020" y="125345"/>
                  </a:lnTo>
                  <a:lnTo>
                    <a:pt x="17954" y="16805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950"/>
            <p:cNvSpPr/>
            <p:nvPr>
              <p:custDataLst>
                <p:tags r:id="rId191"/>
              </p:custDataLst>
            </p:nvPr>
          </p:nvSpPr>
          <p:spPr>
            <a:xfrm>
              <a:off x="1639846" y="3269100"/>
              <a:ext cx="119105" cy="94221"/>
            </a:xfrm>
            <a:custGeom>
              <a:avLst/>
              <a:gdLst/>
              <a:ahLst/>
              <a:cxnLst/>
              <a:rect l="0" t="0" r="0" b="0"/>
              <a:pathLst>
                <a:path w="119105" h="94221">
                  <a:moveTo>
                    <a:pt x="55604" y="77350"/>
                  </a:moveTo>
                  <a:lnTo>
                    <a:pt x="55604" y="77350"/>
                  </a:lnTo>
                  <a:lnTo>
                    <a:pt x="54898" y="50631"/>
                  </a:lnTo>
                  <a:lnTo>
                    <a:pt x="50137" y="40888"/>
                  </a:lnTo>
                  <a:lnTo>
                    <a:pt x="49137" y="41048"/>
                  </a:lnTo>
                  <a:lnTo>
                    <a:pt x="46144" y="43106"/>
                  </a:lnTo>
                  <a:lnTo>
                    <a:pt x="22594" y="89041"/>
                  </a:lnTo>
                  <a:lnTo>
                    <a:pt x="17885" y="93129"/>
                  </a:lnTo>
                  <a:lnTo>
                    <a:pt x="15641" y="94220"/>
                  </a:lnTo>
                  <a:lnTo>
                    <a:pt x="13440" y="92830"/>
                  </a:lnTo>
                  <a:lnTo>
                    <a:pt x="9112" y="85641"/>
                  </a:lnTo>
                  <a:lnTo>
                    <a:pt x="345" y="40760"/>
                  </a:lnTo>
                  <a:lnTo>
                    <a:pt x="0" y="25104"/>
                  </a:lnTo>
                  <a:lnTo>
                    <a:pt x="2199" y="15794"/>
                  </a:lnTo>
                  <a:lnTo>
                    <a:pt x="4478" y="13030"/>
                  </a:lnTo>
                  <a:lnTo>
                    <a:pt x="10774" y="9958"/>
                  </a:lnTo>
                  <a:lnTo>
                    <a:pt x="50170" y="974"/>
                  </a:lnTo>
                  <a:lnTo>
                    <a:pt x="76415" y="0"/>
                  </a:lnTo>
                  <a:lnTo>
                    <a:pt x="119104" y="1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951"/>
            <p:cNvSpPr/>
            <p:nvPr>
              <p:custDataLst>
                <p:tags r:id="rId192"/>
              </p:custDataLst>
            </p:nvPr>
          </p:nvSpPr>
          <p:spPr>
            <a:xfrm>
              <a:off x="1682750" y="3276600"/>
              <a:ext cx="11377" cy="209551"/>
            </a:xfrm>
            <a:custGeom>
              <a:avLst/>
              <a:gdLst/>
              <a:ahLst/>
              <a:cxnLst/>
              <a:rect l="0" t="0" r="0" b="0"/>
              <a:pathLst>
                <a:path w="11377" h="209551">
                  <a:moveTo>
                    <a:pt x="6350" y="0"/>
                  </a:moveTo>
                  <a:lnTo>
                    <a:pt x="6350" y="0"/>
                  </a:lnTo>
                  <a:lnTo>
                    <a:pt x="8231" y="42376"/>
                  </a:lnTo>
                  <a:lnTo>
                    <a:pt x="11376" y="81230"/>
                  </a:lnTo>
                  <a:lnTo>
                    <a:pt x="10426" y="124727"/>
                  </a:lnTo>
                  <a:lnTo>
                    <a:pt x="5676" y="16254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910"/>
          <p:cNvGrpSpPr/>
          <p:nvPr/>
        </p:nvGrpSpPr>
        <p:grpSpPr>
          <a:xfrm>
            <a:off x="1079500" y="2764343"/>
            <a:ext cx="152401" cy="220158"/>
            <a:chOff x="1079500" y="2764343"/>
            <a:chExt cx="152401" cy="220158"/>
          </a:xfrm>
        </p:grpSpPr>
        <p:sp>
          <p:nvSpPr>
            <p:cNvPr id="123" name="SMARTInkShape-4952"/>
            <p:cNvSpPr/>
            <p:nvPr>
              <p:custDataLst>
                <p:tags r:id="rId183"/>
              </p:custDataLst>
            </p:nvPr>
          </p:nvSpPr>
          <p:spPr>
            <a:xfrm>
              <a:off x="1105783" y="286385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46165" y="22368"/>
                  </a:lnTo>
                  <a:lnTo>
                    <a:pt x="86231" y="1105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953"/>
            <p:cNvSpPr/>
            <p:nvPr>
              <p:custDataLst>
                <p:tags r:id="rId184"/>
              </p:custDataLst>
            </p:nvPr>
          </p:nvSpPr>
          <p:spPr>
            <a:xfrm>
              <a:off x="1079500" y="2764343"/>
              <a:ext cx="152401" cy="220158"/>
            </a:xfrm>
            <a:custGeom>
              <a:avLst/>
              <a:gdLst/>
              <a:ahLst/>
              <a:cxnLst/>
              <a:rect l="0" t="0" r="0" b="0"/>
              <a:pathLst>
                <a:path w="152401" h="220158">
                  <a:moveTo>
                    <a:pt x="0" y="207457"/>
                  </a:moveTo>
                  <a:lnTo>
                    <a:pt x="0" y="207457"/>
                  </a:lnTo>
                  <a:lnTo>
                    <a:pt x="0" y="198619"/>
                  </a:lnTo>
                  <a:lnTo>
                    <a:pt x="6467" y="152337"/>
                  </a:lnTo>
                  <a:lnTo>
                    <a:pt x="11245" y="112416"/>
                  </a:lnTo>
                  <a:lnTo>
                    <a:pt x="17835" y="70014"/>
                  </a:lnTo>
                  <a:lnTo>
                    <a:pt x="32346" y="24929"/>
                  </a:lnTo>
                  <a:lnTo>
                    <a:pt x="45430" y="4969"/>
                  </a:lnTo>
                  <a:lnTo>
                    <a:pt x="52176" y="1046"/>
                  </a:lnTo>
                  <a:lnTo>
                    <a:pt x="55951" y="0"/>
                  </a:lnTo>
                  <a:lnTo>
                    <a:pt x="60584" y="1419"/>
                  </a:lnTo>
                  <a:lnTo>
                    <a:pt x="71376" y="8640"/>
                  </a:lnTo>
                  <a:lnTo>
                    <a:pt x="92723" y="41460"/>
                  </a:lnTo>
                  <a:lnTo>
                    <a:pt x="106827" y="74884"/>
                  </a:lnTo>
                  <a:lnTo>
                    <a:pt x="120151" y="112552"/>
                  </a:lnTo>
                  <a:lnTo>
                    <a:pt x="133128" y="150461"/>
                  </a:lnTo>
                  <a:lnTo>
                    <a:pt x="145592" y="190648"/>
                  </a:lnTo>
                  <a:lnTo>
                    <a:pt x="152400" y="220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911"/>
          <p:cNvGrpSpPr/>
          <p:nvPr/>
        </p:nvGrpSpPr>
        <p:grpSpPr>
          <a:xfrm>
            <a:off x="2419991" y="2720779"/>
            <a:ext cx="691510" cy="258944"/>
            <a:chOff x="2419991" y="2720779"/>
            <a:chExt cx="691510" cy="258944"/>
          </a:xfrm>
        </p:grpSpPr>
        <p:sp>
          <p:nvSpPr>
            <p:cNvPr id="126" name="SMARTInkShape-4954"/>
            <p:cNvSpPr/>
            <p:nvPr>
              <p:custDataLst>
                <p:tags r:id="rId177"/>
              </p:custDataLst>
            </p:nvPr>
          </p:nvSpPr>
          <p:spPr>
            <a:xfrm>
              <a:off x="2990212" y="2822091"/>
              <a:ext cx="121289" cy="124362"/>
            </a:xfrm>
            <a:custGeom>
              <a:avLst/>
              <a:gdLst/>
              <a:ahLst/>
              <a:cxnLst/>
              <a:rect l="0" t="0" r="0" b="0"/>
              <a:pathLst>
                <a:path w="121289" h="124362">
                  <a:moveTo>
                    <a:pt x="76838" y="3659"/>
                  </a:moveTo>
                  <a:lnTo>
                    <a:pt x="76838" y="3659"/>
                  </a:lnTo>
                  <a:lnTo>
                    <a:pt x="66725" y="288"/>
                  </a:lnTo>
                  <a:lnTo>
                    <a:pt x="63041" y="0"/>
                  </a:lnTo>
                  <a:lnTo>
                    <a:pt x="57065" y="1563"/>
                  </a:lnTo>
                  <a:lnTo>
                    <a:pt x="25417" y="38828"/>
                  </a:lnTo>
                  <a:lnTo>
                    <a:pt x="6139" y="85056"/>
                  </a:lnTo>
                  <a:lnTo>
                    <a:pt x="261" y="101219"/>
                  </a:lnTo>
                  <a:lnTo>
                    <a:pt x="0" y="113106"/>
                  </a:lnTo>
                  <a:lnTo>
                    <a:pt x="1624" y="117546"/>
                  </a:lnTo>
                  <a:lnTo>
                    <a:pt x="7191" y="124361"/>
                  </a:lnTo>
                  <a:lnTo>
                    <a:pt x="21895" y="124097"/>
                  </a:lnTo>
                  <a:lnTo>
                    <a:pt x="65828" y="109058"/>
                  </a:lnTo>
                  <a:lnTo>
                    <a:pt x="121288" y="79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955"/>
            <p:cNvSpPr/>
            <p:nvPr>
              <p:custDataLst>
                <p:tags r:id="rId178"/>
              </p:custDataLst>
            </p:nvPr>
          </p:nvSpPr>
          <p:spPr>
            <a:xfrm>
              <a:off x="2921000" y="2730500"/>
              <a:ext cx="76201" cy="234951"/>
            </a:xfrm>
            <a:custGeom>
              <a:avLst/>
              <a:gdLst/>
              <a:ahLst/>
              <a:cxnLst/>
              <a:rect l="0" t="0" r="0" b="0"/>
              <a:pathLst>
                <a:path w="76201" h="2349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9293" y="3763"/>
                  </a:lnTo>
                  <a:lnTo>
                    <a:pt x="67362" y="6742"/>
                  </a:lnTo>
                  <a:lnTo>
                    <a:pt x="57101" y="53978"/>
                  </a:lnTo>
                  <a:lnTo>
                    <a:pt x="51483" y="86079"/>
                  </a:lnTo>
                  <a:lnTo>
                    <a:pt x="41932" y="119161"/>
                  </a:lnTo>
                  <a:lnTo>
                    <a:pt x="30630" y="154561"/>
                  </a:lnTo>
                  <a:lnTo>
                    <a:pt x="14250" y="20078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956"/>
            <p:cNvSpPr/>
            <p:nvPr>
              <p:custDataLst>
                <p:tags r:id="rId179"/>
              </p:custDataLst>
            </p:nvPr>
          </p:nvSpPr>
          <p:spPr>
            <a:xfrm>
              <a:off x="2857500" y="2764552"/>
              <a:ext cx="67104" cy="215171"/>
            </a:xfrm>
            <a:custGeom>
              <a:avLst/>
              <a:gdLst/>
              <a:ahLst/>
              <a:cxnLst/>
              <a:rect l="0" t="0" r="0" b="0"/>
              <a:pathLst>
                <a:path w="67104" h="215171">
                  <a:moveTo>
                    <a:pt x="0" y="105648"/>
                  </a:moveTo>
                  <a:lnTo>
                    <a:pt x="0" y="105648"/>
                  </a:lnTo>
                  <a:lnTo>
                    <a:pt x="3371" y="109019"/>
                  </a:lnTo>
                  <a:lnTo>
                    <a:pt x="5026" y="112555"/>
                  </a:lnTo>
                  <a:lnTo>
                    <a:pt x="11740" y="151266"/>
                  </a:lnTo>
                  <a:lnTo>
                    <a:pt x="10692" y="195686"/>
                  </a:lnTo>
                  <a:lnTo>
                    <a:pt x="6922" y="214898"/>
                  </a:lnTo>
                  <a:lnTo>
                    <a:pt x="6731" y="215170"/>
                  </a:lnTo>
                  <a:lnTo>
                    <a:pt x="6519" y="211474"/>
                  </a:lnTo>
                  <a:lnTo>
                    <a:pt x="3001" y="168224"/>
                  </a:lnTo>
                  <a:lnTo>
                    <a:pt x="3215" y="130167"/>
                  </a:lnTo>
                  <a:lnTo>
                    <a:pt x="4251" y="86912"/>
                  </a:lnTo>
                  <a:lnTo>
                    <a:pt x="2360" y="51225"/>
                  </a:lnTo>
                  <a:lnTo>
                    <a:pt x="5674" y="5469"/>
                  </a:lnTo>
                  <a:lnTo>
                    <a:pt x="8016" y="2879"/>
                  </a:lnTo>
                  <a:lnTo>
                    <a:pt x="16263" y="0"/>
                  </a:lnTo>
                  <a:lnTo>
                    <a:pt x="20720" y="1350"/>
                  </a:lnTo>
                  <a:lnTo>
                    <a:pt x="29435" y="8493"/>
                  </a:lnTo>
                  <a:lnTo>
                    <a:pt x="38903" y="27786"/>
                  </a:lnTo>
                  <a:lnTo>
                    <a:pt x="39435" y="54748"/>
                  </a:lnTo>
                  <a:lnTo>
                    <a:pt x="28383" y="81708"/>
                  </a:lnTo>
                  <a:lnTo>
                    <a:pt x="18444" y="97457"/>
                  </a:lnTo>
                  <a:lnTo>
                    <a:pt x="16529" y="99482"/>
                  </a:lnTo>
                  <a:lnTo>
                    <a:pt x="15253" y="100126"/>
                  </a:lnTo>
                  <a:lnTo>
                    <a:pt x="14402" y="99850"/>
                  </a:lnTo>
                  <a:lnTo>
                    <a:pt x="17219" y="95780"/>
                  </a:lnTo>
                  <a:lnTo>
                    <a:pt x="23175" y="89973"/>
                  </a:lnTo>
                  <a:lnTo>
                    <a:pt x="30526" y="85041"/>
                  </a:lnTo>
                  <a:lnTo>
                    <a:pt x="40378" y="84260"/>
                  </a:lnTo>
                  <a:lnTo>
                    <a:pt x="51107" y="86970"/>
                  </a:lnTo>
                  <a:lnTo>
                    <a:pt x="60579" y="92878"/>
                  </a:lnTo>
                  <a:lnTo>
                    <a:pt x="63670" y="97840"/>
                  </a:lnTo>
                  <a:lnTo>
                    <a:pt x="67103" y="110880"/>
                  </a:lnTo>
                  <a:lnTo>
                    <a:pt x="65665" y="134088"/>
                  </a:lnTo>
                  <a:lnTo>
                    <a:pt x="54029" y="158838"/>
                  </a:lnTo>
                  <a:lnTo>
                    <a:pt x="37175" y="180675"/>
                  </a:lnTo>
                  <a:lnTo>
                    <a:pt x="18776" y="193808"/>
                  </a:lnTo>
                  <a:lnTo>
                    <a:pt x="13928" y="194760"/>
                  </a:lnTo>
                  <a:lnTo>
                    <a:pt x="9991" y="193984"/>
                  </a:lnTo>
                  <a:lnTo>
                    <a:pt x="0" y="1881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57"/>
            <p:cNvSpPr/>
            <p:nvPr>
              <p:custDataLst>
                <p:tags r:id="rId180"/>
              </p:custDataLst>
            </p:nvPr>
          </p:nvSpPr>
          <p:spPr>
            <a:xfrm>
              <a:off x="2593639" y="2819400"/>
              <a:ext cx="79712" cy="122529"/>
            </a:xfrm>
            <a:custGeom>
              <a:avLst/>
              <a:gdLst/>
              <a:ahLst/>
              <a:cxnLst/>
              <a:rect l="0" t="0" r="0" b="0"/>
              <a:pathLst>
                <a:path w="79712" h="122529">
                  <a:moveTo>
                    <a:pt x="79711" y="0"/>
                  </a:moveTo>
                  <a:lnTo>
                    <a:pt x="79711" y="0"/>
                  </a:lnTo>
                  <a:lnTo>
                    <a:pt x="55325" y="0"/>
                  </a:lnTo>
                  <a:lnTo>
                    <a:pt x="40030" y="6742"/>
                  </a:lnTo>
                  <a:lnTo>
                    <a:pt x="22093" y="27790"/>
                  </a:lnTo>
                  <a:lnTo>
                    <a:pt x="6743" y="56368"/>
                  </a:lnTo>
                  <a:lnTo>
                    <a:pt x="0" y="87178"/>
                  </a:lnTo>
                  <a:lnTo>
                    <a:pt x="2186" y="104363"/>
                  </a:lnTo>
                  <a:lnTo>
                    <a:pt x="4744" y="111908"/>
                  </a:lnTo>
                  <a:lnTo>
                    <a:pt x="9272" y="116939"/>
                  </a:lnTo>
                  <a:lnTo>
                    <a:pt x="21829" y="122528"/>
                  </a:lnTo>
                  <a:lnTo>
                    <a:pt x="73361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58"/>
            <p:cNvSpPr/>
            <p:nvPr>
              <p:custDataLst>
                <p:tags r:id="rId181"/>
              </p:custDataLst>
            </p:nvPr>
          </p:nvSpPr>
          <p:spPr>
            <a:xfrm>
              <a:off x="2527300" y="2720779"/>
              <a:ext cx="50801" cy="244672"/>
            </a:xfrm>
            <a:custGeom>
              <a:avLst/>
              <a:gdLst/>
              <a:ahLst/>
              <a:cxnLst/>
              <a:rect l="0" t="0" r="0" b="0"/>
              <a:pathLst>
                <a:path w="50801" h="244672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6436" y="418"/>
                  </a:lnTo>
                  <a:lnTo>
                    <a:pt x="45333" y="4646"/>
                  </a:lnTo>
                  <a:lnTo>
                    <a:pt x="44624" y="39841"/>
                  </a:lnTo>
                  <a:lnTo>
                    <a:pt x="43090" y="80185"/>
                  </a:lnTo>
                  <a:lnTo>
                    <a:pt x="37731" y="111359"/>
                  </a:lnTo>
                  <a:lnTo>
                    <a:pt x="28764" y="145910"/>
                  </a:lnTo>
                  <a:lnTo>
                    <a:pt x="18429" y="181022"/>
                  </a:lnTo>
                  <a:lnTo>
                    <a:pt x="6087" y="223617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959"/>
            <p:cNvSpPr/>
            <p:nvPr>
              <p:custDataLst>
                <p:tags r:id="rId182"/>
              </p:custDataLst>
            </p:nvPr>
          </p:nvSpPr>
          <p:spPr>
            <a:xfrm>
              <a:off x="2419991" y="2724585"/>
              <a:ext cx="73854" cy="248105"/>
            </a:xfrm>
            <a:custGeom>
              <a:avLst/>
              <a:gdLst/>
              <a:ahLst/>
              <a:cxnLst/>
              <a:rect l="0" t="0" r="0" b="0"/>
              <a:pathLst>
                <a:path w="73854" h="248105">
                  <a:moveTo>
                    <a:pt x="5709" y="126565"/>
                  </a:moveTo>
                  <a:lnTo>
                    <a:pt x="5709" y="126565"/>
                  </a:lnTo>
                  <a:lnTo>
                    <a:pt x="9080" y="133307"/>
                  </a:lnTo>
                  <a:lnTo>
                    <a:pt x="15169" y="177466"/>
                  </a:lnTo>
                  <a:lnTo>
                    <a:pt x="12956" y="220931"/>
                  </a:lnTo>
                  <a:lnTo>
                    <a:pt x="12236" y="231832"/>
                  </a:lnTo>
                  <a:lnTo>
                    <a:pt x="11471" y="231315"/>
                  </a:lnTo>
                  <a:lnTo>
                    <a:pt x="8740" y="226978"/>
                  </a:lnTo>
                  <a:lnTo>
                    <a:pt x="5602" y="189595"/>
                  </a:lnTo>
                  <a:lnTo>
                    <a:pt x="2604" y="155754"/>
                  </a:lnTo>
                  <a:lnTo>
                    <a:pt x="801" y="115314"/>
                  </a:lnTo>
                  <a:lnTo>
                    <a:pt x="0" y="75703"/>
                  </a:lnTo>
                  <a:lnTo>
                    <a:pt x="254" y="34981"/>
                  </a:lnTo>
                  <a:lnTo>
                    <a:pt x="2814" y="16717"/>
                  </a:lnTo>
                  <a:lnTo>
                    <a:pt x="5896" y="10294"/>
                  </a:lnTo>
                  <a:lnTo>
                    <a:pt x="14964" y="1276"/>
                  </a:lnTo>
                  <a:lnTo>
                    <a:pt x="20346" y="0"/>
                  </a:lnTo>
                  <a:lnTo>
                    <a:pt x="31970" y="2345"/>
                  </a:lnTo>
                  <a:lnTo>
                    <a:pt x="42310" y="13736"/>
                  </a:lnTo>
                  <a:lnTo>
                    <a:pt x="50199" y="30557"/>
                  </a:lnTo>
                  <a:lnTo>
                    <a:pt x="53704" y="49793"/>
                  </a:lnTo>
                  <a:lnTo>
                    <a:pt x="48936" y="80456"/>
                  </a:lnTo>
                  <a:lnTo>
                    <a:pt x="34683" y="111577"/>
                  </a:lnTo>
                  <a:lnTo>
                    <a:pt x="23858" y="125260"/>
                  </a:lnTo>
                  <a:lnTo>
                    <a:pt x="22042" y="126400"/>
                  </a:lnTo>
                  <a:lnTo>
                    <a:pt x="20831" y="126456"/>
                  </a:lnTo>
                  <a:lnTo>
                    <a:pt x="20024" y="125786"/>
                  </a:lnTo>
                  <a:lnTo>
                    <a:pt x="19127" y="123162"/>
                  </a:lnTo>
                  <a:lnTo>
                    <a:pt x="21004" y="121474"/>
                  </a:lnTo>
                  <a:lnTo>
                    <a:pt x="44987" y="111635"/>
                  </a:lnTo>
                  <a:lnTo>
                    <a:pt x="55151" y="111228"/>
                  </a:lnTo>
                  <a:lnTo>
                    <a:pt x="59837" y="112107"/>
                  </a:lnTo>
                  <a:lnTo>
                    <a:pt x="63666" y="116221"/>
                  </a:lnTo>
                  <a:lnTo>
                    <a:pt x="69803" y="130199"/>
                  </a:lnTo>
                  <a:lnTo>
                    <a:pt x="73853" y="157902"/>
                  </a:lnTo>
                  <a:lnTo>
                    <a:pt x="68312" y="185082"/>
                  </a:lnTo>
                  <a:lnTo>
                    <a:pt x="53091" y="218845"/>
                  </a:lnTo>
                  <a:lnTo>
                    <a:pt x="37152" y="238574"/>
                  </a:lnTo>
                  <a:lnTo>
                    <a:pt x="27680" y="246432"/>
                  </a:lnTo>
                  <a:lnTo>
                    <a:pt x="23178" y="248104"/>
                  </a:lnTo>
                  <a:lnTo>
                    <a:pt x="14414" y="248080"/>
                  </a:lnTo>
                  <a:lnTo>
                    <a:pt x="11512" y="246381"/>
                  </a:lnTo>
                  <a:lnTo>
                    <a:pt x="9578" y="243837"/>
                  </a:lnTo>
                  <a:lnTo>
                    <a:pt x="5709" y="234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912"/>
          <p:cNvGrpSpPr/>
          <p:nvPr/>
        </p:nvGrpSpPr>
        <p:grpSpPr>
          <a:xfrm>
            <a:off x="3333750" y="2901950"/>
            <a:ext cx="387351" cy="19051"/>
            <a:chOff x="3333750" y="2901950"/>
            <a:chExt cx="387351" cy="19051"/>
          </a:xfrm>
        </p:grpSpPr>
        <p:sp>
          <p:nvSpPr>
            <p:cNvPr id="133" name="SMARTInkShape-4960"/>
            <p:cNvSpPr/>
            <p:nvPr>
              <p:custDataLst>
                <p:tags r:id="rId175"/>
              </p:custDataLst>
            </p:nvPr>
          </p:nvSpPr>
          <p:spPr>
            <a:xfrm>
              <a:off x="3676650" y="2901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961"/>
            <p:cNvSpPr/>
            <p:nvPr>
              <p:custDataLst>
                <p:tags r:id="rId176"/>
              </p:custDataLst>
            </p:nvPr>
          </p:nvSpPr>
          <p:spPr>
            <a:xfrm>
              <a:off x="3333750" y="2914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913"/>
          <p:cNvGrpSpPr/>
          <p:nvPr/>
        </p:nvGrpSpPr>
        <p:grpSpPr>
          <a:xfrm>
            <a:off x="3981450" y="2876550"/>
            <a:ext cx="384176" cy="12701"/>
            <a:chOff x="3981450" y="2876550"/>
            <a:chExt cx="384176" cy="12701"/>
          </a:xfrm>
        </p:grpSpPr>
        <p:sp>
          <p:nvSpPr>
            <p:cNvPr id="136" name="SMARTInkShape-4962"/>
            <p:cNvSpPr/>
            <p:nvPr>
              <p:custDataLst>
                <p:tags r:id="rId173"/>
              </p:custDataLst>
            </p:nvPr>
          </p:nvSpPr>
          <p:spPr>
            <a:xfrm>
              <a:off x="4356100" y="2876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63"/>
            <p:cNvSpPr/>
            <p:nvPr>
              <p:custDataLst>
                <p:tags r:id="rId174"/>
              </p:custDataLst>
            </p:nvPr>
          </p:nvSpPr>
          <p:spPr>
            <a:xfrm>
              <a:off x="3981450" y="28829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0556" y="1986"/>
                  </a:lnTo>
                  <a:lnTo>
                    <a:pt x="85943" y="58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14"/>
          <p:cNvGrpSpPr/>
          <p:nvPr/>
        </p:nvGrpSpPr>
        <p:grpSpPr>
          <a:xfrm>
            <a:off x="4908836" y="2667000"/>
            <a:ext cx="380715" cy="228601"/>
            <a:chOff x="4908836" y="2667000"/>
            <a:chExt cx="380715" cy="228601"/>
          </a:xfrm>
        </p:grpSpPr>
        <p:sp>
          <p:nvSpPr>
            <p:cNvPr id="139" name="SMARTInkShape-4964"/>
            <p:cNvSpPr/>
            <p:nvPr>
              <p:custDataLst>
                <p:tags r:id="rId170"/>
              </p:custDataLst>
            </p:nvPr>
          </p:nvSpPr>
          <p:spPr>
            <a:xfrm>
              <a:off x="5160733" y="2763494"/>
              <a:ext cx="128818" cy="116150"/>
            </a:xfrm>
            <a:custGeom>
              <a:avLst/>
              <a:gdLst/>
              <a:ahLst/>
              <a:cxnLst/>
              <a:rect l="0" t="0" r="0" b="0"/>
              <a:pathLst>
                <a:path w="128818" h="116150">
                  <a:moveTo>
                    <a:pt x="84367" y="24156"/>
                  </a:moveTo>
                  <a:lnTo>
                    <a:pt x="84367" y="24156"/>
                  </a:lnTo>
                  <a:lnTo>
                    <a:pt x="84367" y="20785"/>
                  </a:lnTo>
                  <a:lnTo>
                    <a:pt x="82485" y="17249"/>
                  </a:lnTo>
                  <a:lnTo>
                    <a:pt x="80996" y="15318"/>
                  </a:lnTo>
                  <a:lnTo>
                    <a:pt x="80709" y="13325"/>
                  </a:lnTo>
                  <a:lnTo>
                    <a:pt x="82271" y="9229"/>
                  </a:lnTo>
                  <a:lnTo>
                    <a:pt x="82264" y="7149"/>
                  </a:lnTo>
                  <a:lnTo>
                    <a:pt x="78716" y="0"/>
                  </a:lnTo>
                  <a:lnTo>
                    <a:pt x="56465" y="16327"/>
                  </a:lnTo>
                  <a:lnTo>
                    <a:pt x="18413" y="56241"/>
                  </a:lnTo>
                  <a:lnTo>
                    <a:pt x="5666" y="75810"/>
                  </a:lnTo>
                  <a:lnTo>
                    <a:pt x="0" y="91563"/>
                  </a:lnTo>
                  <a:lnTo>
                    <a:pt x="605" y="98022"/>
                  </a:lnTo>
                  <a:lnTo>
                    <a:pt x="6923" y="108961"/>
                  </a:lnTo>
                  <a:lnTo>
                    <a:pt x="24312" y="114764"/>
                  </a:lnTo>
                  <a:lnTo>
                    <a:pt x="61870" y="116149"/>
                  </a:lnTo>
                  <a:lnTo>
                    <a:pt x="98632" y="110209"/>
                  </a:lnTo>
                  <a:lnTo>
                    <a:pt x="128817" y="100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65"/>
            <p:cNvSpPr/>
            <p:nvPr>
              <p:custDataLst>
                <p:tags r:id="rId171"/>
              </p:custDataLst>
            </p:nvPr>
          </p:nvSpPr>
          <p:spPr>
            <a:xfrm>
              <a:off x="5010150" y="266700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9143" y="1881"/>
                  </a:lnTo>
                  <a:lnTo>
                    <a:pt x="137211" y="3371"/>
                  </a:lnTo>
                  <a:lnTo>
                    <a:pt x="126926" y="37590"/>
                  </a:lnTo>
                  <a:lnTo>
                    <a:pt x="106125" y="82007"/>
                  </a:lnTo>
                  <a:lnTo>
                    <a:pt x="85267" y="116881"/>
                  </a:lnTo>
                  <a:lnTo>
                    <a:pt x="61885" y="149784"/>
                  </a:lnTo>
                  <a:lnTo>
                    <a:pt x="28684" y="1923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66"/>
            <p:cNvSpPr/>
            <p:nvPr>
              <p:custDataLst>
                <p:tags r:id="rId172"/>
              </p:custDataLst>
            </p:nvPr>
          </p:nvSpPr>
          <p:spPr>
            <a:xfrm>
              <a:off x="4908836" y="2672314"/>
              <a:ext cx="103249" cy="222899"/>
            </a:xfrm>
            <a:custGeom>
              <a:avLst/>
              <a:gdLst/>
              <a:ahLst/>
              <a:cxnLst/>
              <a:rect l="0" t="0" r="0" b="0"/>
              <a:pathLst>
                <a:path w="103249" h="222899">
                  <a:moveTo>
                    <a:pt x="6064" y="121686"/>
                  </a:moveTo>
                  <a:lnTo>
                    <a:pt x="6064" y="121686"/>
                  </a:lnTo>
                  <a:lnTo>
                    <a:pt x="9435" y="118315"/>
                  </a:lnTo>
                  <a:lnTo>
                    <a:pt x="12972" y="116660"/>
                  </a:lnTo>
                  <a:lnTo>
                    <a:pt x="14902" y="116219"/>
                  </a:lnTo>
                  <a:lnTo>
                    <a:pt x="16895" y="116630"/>
                  </a:lnTo>
                  <a:lnTo>
                    <a:pt x="20991" y="118969"/>
                  </a:lnTo>
                  <a:lnTo>
                    <a:pt x="21660" y="121991"/>
                  </a:lnTo>
                  <a:lnTo>
                    <a:pt x="18405" y="164159"/>
                  </a:lnTo>
                  <a:lnTo>
                    <a:pt x="13343" y="208375"/>
                  </a:lnTo>
                  <a:lnTo>
                    <a:pt x="10945" y="216658"/>
                  </a:lnTo>
                  <a:lnTo>
                    <a:pt x="7028" y="221977"/>
                  </a:lnTo>
                  <a:lnTo>
                    <a:pt x="4611" y="222704"/>
                  </a:lnTo>
                  <a:lnTo>
                    <a:pt x="2979" y="222898"/>
                  </a:lnTo>
                  <a:lnTo>
                    <a:pt x="1890" y="220911"/>
                  </a:lnTo>
                  <a:lnTo>
                    <a:pt x="0" y="189995"/>
                  </a:lnTo>
                  <a:lnTo>
                    <a:pt x="6541" y="143964"/>
                  </a:lnTo>
                  <a:lnTo>
                    <a:pt x="13567" y="103835"/>
                  </a:lnTo>
                  <a:lnTo>
                    <a:pt x="20688" y="65069"/>
                  </a:lnTo>
                  <a:lnTo>
                    <a:pt x="32889" y="20949"/>
                  </a:lnTo>
                  <a:lnTo>
                    <a:pt x="40564" y="9181"/>
                  </a:lnTo>
                  <a:lnTo>
                    <a:pt x="48679" y="1598"/>
                  </a:lnTo>
                  <a:lnTo>
                    <a:pt x="53524" y="0"/>
                  </a:lnTo>
                  <a:lnTo>
                    <a:pt x="64552" y="105"/>
                  </a:lnTo>
                  <a:lnTo>
                    <a:pt x="74627" y="6267"/>
                  </a:lnTo>
                  <a:lnTo>
                    <a:pt x="79290" y="10873"/>
                  </a:lnTo>
                  <a:lnTo>
                    <a:pt x="84470" y="25399"/>
                  </a:lnTo>
                  <a:lnTo>
                    <a:pt x="85851" y="34211"/>
                  </a:lnTo>
                  <a:lnTo>
                    <a:pt x="81741" y="53410"/>
                  </a:lnTo>
                  <a:lnTo>
                    <a:pt x="58700" y="97896"/>
                  </a:lnTo>
                  <a:lnTo>
                    <a:pt x="52131" y="106795"/>
                  </a:lnTo>
                  <a:lnTo>
                    <a:pt x="52297" y="106820"/>
                  </a:lnTo>
                  <a:lnTo>
                    <a:pt x="62865" y="99955"/>
                  </a:lnTo>
                  <a:lnTo>
                    <a:pt x="72231" y="99798"/>
                  </a:lnTo>
                  <a:lnTo>
                    <a:pt x="77692" y="100744"/>
                  </a:lnTo>
                  <a:lnTo>
                    <a:pt x="87522" y="107440"/>
                  </a:lnTo>
                  <a:lnTo>
                    <a:pt x="95890" y="117471"/>
                  </a:lnTo>
                  <a:lnTo>
                    <a:pt x="101960" y="128985"/>
                  </a:lnTo>
                  <a:lnTo>
                    <a:pt x="103248" y="143039"/>
                  </a:lnTo>
                  <a:lnTo>
                    <a:pt x="100762" y="158693"/>
                  </a:lnTo>
                  <a:lnTo>
                    <a:pt x="94954" y="175058"/>
                  </a:lnTo>
                  <a:lnTo>
                    <a:pt x="85787" y="187975"/>
                  </a:lnTo>
                  <a:lnTo>
                    <a:pt x="73952" y="197714"/>
                  </a:lnTo>
                  <a:lnTo>
                    <a:pt x="52833" y="206459"/>
                  </a:lnTo>
                  <a:lnTo>
                    <a:pt x="41903" y="208752"/>
                  </a:lnTo>
                  <a:lnTo>
                    <a:pt x="38423" y="207952"/>
                  </a:lnTo>
                  <a:lnTo>
                    <a:pt x="36103" y="206008"/>
                  </a:lnTo>
                  <a:lnTo>
                    <a:pt x="34557" y="203301"/>
                  </a:lnTo>
                  <a:lnTo>
                    <a:pt x="36602" y="192766"/>
                  </a:lnTo>
                  <a:lnTo>
                    <a:pt x="44164" y="172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15"/>
          <p:cNvGrpSpPr/>
          <p:nvPr/>
        </p:nvGrpSpPr>
        <p:grpSpPr>
          <a:xfrm>
            <a:off x="3408524" y="3259393"/>
            <a:ext cx="484027" cy="451511"/>
            <a:chOff x="3408524" y="3259393"/>
            <a:chExt cx="484027" cy="451511"/>
          </a:xfrm>
        </p:grpSpPr>
        <p:sp>
          <p:nvSpPr>
            <p:cNvPr id="143" name="SMARTInkShape-4967"/>
            <p:cNvSpPr/>
            <p:nvPr>
              <p:custDataLst>
                <p:tags r:id="rId167"/>
              </p:custDataLst>
            </p:nvPr>
          </p:nvSpPr>
          <p:spPr>
            <a:xfrm>
              <a:off x="3740150" y="3390900"/>
              <a:ext cx="152401" cy="22422"/>
            </a:xfrm>
            <a:custGeom>
              <a:avLst/>
              <a:gdLst/>
              <a:ahLst/>
              <a:cxnLst/>
              <a:rect l="0" t="0" r="0" b="0"/>
              <a:pathLst>
                <a:path w="152401" h="22422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40398" y="19742"/>
                  </a:lnTo>
                  <a:lnTo>
                    <a:pt x="73223" y="16300"/>
                  </a:lnTo>
                  <a:lnTo>
                    <a:pt x="105686" y="105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68"/>
            <p:cNvSpPr/>
            <p:nvPr>
              <p:custDataLst>
                <p:tags r:id="rId168"/>
              </p:custDataLst>
            </p:nvPr>
          </p:nvSpPr>
          <p:spPr>
            <a:xfrm>
              <a:off x="3696223" y="3259393"/>
              <a:ext cx="177227" cy="214058"/>
            </a:xfrm>
            <a:custGeom>
              <a:avLst/>
              <a:gdLst/>
              <a:ahLst/>
              <a:cxnLst/>
              <a:rect l="0" t="0" r="0" b="0"/>
              <a:pathLst>
                <a:path w="177227" h="214058">
                  <a:moveTo>
                    <a:pt x="12177" y="29907"/>
                  </a:moveTo>
                  <a:lnTo>
                    <a:pt x="12177" y="29907"/>
                  </a:lnTo>
                  <a:lnTo>
                    <a:pt x="1242" y="24440"/>
                  </a:lnTo>
                  <a:lnTo>
                    <a:pt x="654" y="23440"/>
                  </a:lnTo>
                  <a:lnTo>
                    <a:pt x="0" y="20447"/>
                  </a:lnTo>
                  <a:lnTo>
                    <a:pt x="1237" y="19367"/>
                  </a:lnTo>
                  <a:lnTo>
                    <a:pt x="44687" y="10426"/>
                  </a:lnTo>
                  <a:lnTo>
                    <a:pt x="86015" y="4379"/>
                  </a:lnTo>
                  <a:lnTo>
                    <a:pt x="126483" y="0"/>
                  </a:lnTo>
                  <a:lnTo>
                    <a:pt x="146235" y="387"/>
                  </a:lnTo>
                  <a:lnTo>
                    <a:pt x="162069" y="5263"/>
                  </a:lnTo>
                  <a:lnTo>
                    <a:pt x="172400" y="14015"/>
                  </a:lnTo>
                  <a:lnTo>
                    <a:pt x="176142" y="19313"/>
                  </a:lnTo>
                  <a:lnTo>
                    <a:pt x="177226" y="25666"/>
                  </a:lnTo>
                  <a:lnTo>
                    <a:pt x="174667" y="40252"/>
                  </a:lnTo>
                  <a:lnTo>
                    <a:pt x="155046" y="84161"/>
                  </a:lnTo>
                  <a:lnTo>
                    <a:pt x="130630" y="128140"/>
                  </a:lnTo>
                  <a:lnTo>
                    <a:pt x="113518" y="167198"/>
                  </a:lnTo>
                  <a:lnTo>
                    <a:pt x="94727" y="214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69"/>
            <p:cNvSpPr/>
            <p:nvPr>
              <p:custDataLst>
                <p:tags r:id="rId169"/>
              </p:custDataLst>
            </p:nvPr>
          </p:nvSpPr>
          <p:spPr>
            <a:xfrm>
              <a:off x="3408524" y="3457992"/>
              <a:ext cx="312577" cy="252912"/>
            </a:xfrm>
            <a:custGeom>
              <a:avLst/>
              <a:gdLst/>
              <a:ahLst/>
              <a:cxnLst/>
              <a:rect l="0" t="0" r="0" b="0"/>
              <a:pathLst>
                <a:path w="312577" h="252912">
                  <a:moveTo>
                    <a:pt x="52226" y="85308"/>
                  </a:moveTo>
                  <a:lnTo>
                    <a:pt x="52226" y="85308"/>
                  </a:lnTo>
                  <a:lnTo>
                    <a:pt x="48855" y="81937"/>
                  </a:lnTo>
                  <a:lnTo>
                    <a:pt x="47200" y="78400"/>
                  </a:lnTo>
                  <a:lnTo>
                    <a:pt x="46759" y="76470"/>
                  </a:lnTo>
                  <a:lnTo>
                    <a:pt x="45759" y="75183"/>
                  </a:lnTo>
                  <a:lnTo>
                    <a:pt x="42766" y="73753"/>
                  </a:lnTo>
                  <a:lnTo>
                    <a:pt x="41686" y="72665"/>
                  </a:lnTo>
                  <a:lnTo>
                    <a:pt x="40486" y="69576"/>
                  </a:lnTo>
                  <a:lnTo>
                    <a:pt x="46552" y="57128"/>
                  </a:lnTo>
                  <a:lnTo>
                    <a:pt x="93909" y="21572"/>
                  </a:lnTo>
                  <a:lnTo>
                    <a:pt x="128390" y="4492"/>
                  </a:lnTo>
                  <a:lnTo>
                    <a:pt x="147695" y="0"/>
                  </a:lnTo>
                  <a:lnTo>
                    <a:pt x="163801" y="1768"/>
                  </a:lnTo>
                  <a:lnTo>
                    <a:pt x="171059" y="4215"/>
                  </a:lnTo>
                  <a:lnTo>
                    <a:pt x="176604" y="8668"/>
                  </a:lnTo>
                  <a:lnTo>
                    <a:pt x="184646" y="21142"/>
                  </a:lnTo>
                  <a:lnTo>
                    <a:pt x="186809" y="39856"/>
                  </a:lnTo>
                  <a:lnTo>
                    <a:pt x="183302" y="62991"/>
                  </a:lnTo>
                  <a:lnTo>
                    <a:pt x="165460" y="103076"/>
                  </a:lnTo>
                  <a:lnTo>
                    <a:pt x="140888" y="141372"/>
                  </a:lnTo>
                  <a:lnTo>
                    <a:pt x="106013" y="176082"/>
                  </a:lnTo>
                  <a:lnTo>
                    <a:pt x="62675" y="210041"/>
                  </a:lnTo>
                  <a:lnTo>
                    <a:pt x="20998" y="235588"/>
                  </a:lnTo>
                  <a:lnTo>
                    <a:pt x="5344" y="246016"/>
                  </a:lnTo>
                  <a:lnTo>
                    <a:pt x="1921" y="247480"/>
                  </a:lnTo>
                  <a:lnTo>
                    <a:pt x="345" y="249162"/>
                  </a:lnTo>
                  <a:lnTo>
                    <a:pt x="0" y="250988"/>
                  </a:lnTo>
                  <a:lnTo>
                    <a:pt x="475" y="252911"/>
                  </a:lnTo>
                  <a:lnTo>
                    <a:pt x="37430" y="250929"/>
                  </a:lnTo>
                  <a:lnTo>
                    <a:pt x="83669" y="244996"/>
                  </a:lnTo>
                  <a:lnTo>
                    <a:pt x="121469" y="238360"/>
                  </a:lnTo>
                  <a:lnTo>
                    <a:pt x="158025" y="232589"/>
                  </a:lnTo>
                  <a:lnTo>
                    <a:pt x="192381" y="227671"/>
                  </a:lnTo>
                  <a:lnTo>
                    <a:pt x="238079" y="220937"/>
                  </a:lnTo>
                  <a:lnTo>
                    <a:pt x="283958" y="210458"/>
                  </a:lnTo>
                  <a:lnTo>
                    <a:pt x="312576" y="199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916"/>
          <p:cNvGrpSpPr/>
          <p:nvPr/>
        </p:nvGrpSpPr>
        <p:grpSpPr>
          <a:xfrm>
            <a:off x="8388350" y="1378651"/>
            <a:ext cx="531858" cy="528773"/>
            <a:chOff x="8388350" y="1378651"/>
            <a:chExt cx="531858" cy="528773"/>
          </a:xfrm>
        </p:grpSpPr>
        <p:sp>
          <p:nvSpPr>
            <p:cNvPr id="147" name="SMARTInkShape-4970"/>
            <p:cNvSpPr/>
            <p:nvPr>
              <p:custDataLst>
                <p:tags r:id="rId163"/>
              </p:custDataLst>
            </p:nvPr>
          </p:nvSpPr>
          <p:spPr>
            <a:xfrm>
              <a:off x="8832850" y="1771918"/>
              <a:ext cx="87358" cy="135506"/>
            </a:xfrm>
            <a:custGeom>
              <a:avLst/>
              <a:gdLst/>
              <a:ahLst/>
              <a:cxnLst/>
              <a:rect l="0" t="0" r="0" b="0"/>
              <a:pathLst>
                <a:path w="87358" h="135506">
                  <a:moveTo>
                    <a:pt x="19050" y="12432"/>
                  </a:moveTo>
                  <a:lnTo>
                    <a:pt x="19050" y="12432"/>
                  </a:lnTo>
                  <a:lnTo>
                    <a:pt x="19049" y="6965"/>
                  </a:lnTo>
                  <a:lnTo>
                    <a:pt x="19755" y="6670"/>
                  </a:lnTo>
                  <a:lnTo>
                    <a:pt x="27839" y="4317"/>
                  </a:lnTo>
                  <a:lnTo>
                    <a:pt x="36941" y="1090"/>
                  </a:lnTo>
                  <a:lnTo>
                    <a:pt x="49709" y="0"/>
                  </a:lnTo>
                  <a:lnTo>
                    <a:pt x="55724" y="1733"/>
                  </a:lnTo>
                  <a:lnTo>
                    <a:pt x="60749" y="4149"/>
                  </a:lnTo>
                  <a:lnTo>
                    <a:pt x="65335" y="5223"/>
                  </a:lnTo>
                  <a:lnTo>
                    <a:pt x="66840" y="6920"/>
                  </a:lnTo>
                  <a:lnTo>
                    <a:pt x="68512" y="12569"/>
                  </a:lnTo>
                  <a:lnTo>
                    <a:pt x="69453" y="23683"/>
                  </a:lnTo>
                  <a:lnTo>
                    <a:pt x="66361" y="35913"/>
                  </a:lnTo>
                  <a:lnTo>
                    <a:pt x="60977" y="48474"/>
                  </a:lnTo>
                  <a:lnTo>
                    <a:pt x="55088" y="55026"/>
                  </a:lnTo>
                  <a:lnTo>
                    <a:pt x="48471" y="59585"/>
                  </a:lnTo>
                  <a:lnTo>
                    <a:pt x="38546" y="63090"/>
                  </a:lnTo>
                  <a:lnTo>
                    <a:pt x="38232" y="59819"/>
                  </a:lnTo>
                  <a:lnTo>
                    <a:pt x="39599" y="58840"/>
                  </a:lnTo>
                  <a:lnTo>
                    <a:pt x="51932" y="57269"/>
                  </a:lnTo>
                  <a:lnTo>
                    <a:pt x="59065" y="57759"/>
                  </a:lnTo>
                  <a:lnTo>
                    <a:pt x="78243" y="67728"/>
                  </a:lnTo>
                  <a:lnTo>
                    <a:pt x="83693" y="71815"/>
                  </a:lnTo>
                  <a:lnTo>
                    <a:pt x="86585" y="77865"/>
                  </a:lnTo>
                  <a:lnTo>
                    <a:pt x="87357" y="81454"/>
                  </a:lnTo>
                  <a:lnTo>
                    <a:pt x="86333" y="89205"/>
                  </a:lnTo>
                  <a:lnTo>
                    <a:pt x="81636" y="109874"/>
                  </a:lnTo>
                  <a:lnTo>
                    <a:pt x="76029" y="118299"/>
                  </a:lnTo>
                  <a:lnTo>
                    <a:pt x="64939" y="127604"/>
                  </a:lnTo>
                  <a:lnTo>
                    <a:pt x="45974" y="134830"/>
                  </a:lnTo>
                  <a:lnTo>
                    <a:pt x="32427" y="135505"/>
                  </a:lnTo>
                  <a:lnTo>
                    <a:pt x="20056" y="132748"/>
                  </a:lnTo>
                  <a:lnTo>
                    <a:pt x="0" y="120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971"/>
            <p:cNvSpPr/>
            <p:nvPr>
              <p:custDataLst>
                <p:tags r:id="rId164"/>
              </p:custDataLst>
            </p:nvPr>
          </p:nvSpPr>
          <p:spPr>
            <a:xfrm>
              <a:off x="8642833" y="1562180"/>
              <a:ext cx="126518" cy="266291"/>
            </a:xfrm>
            <a:custGeom>
              <a:avLst/>
              <a:gdLst/>
              <a:ahLst/>
              <a:cxnLst/>
              <a:rect l="0" t="0" r="0" b="0"/>
              <a:pathLst>
                <a:path w="126518" h="266291">
                  <a:moveTo>
                    <a:pt x="120167" y="12620"/>
                  </a:moveTo>
                  <a:lnTo>
                    <a:pt x="120167" y="12620"/>
                  </a:lnTo>
                  <a:lnTo>
                    <a:pt x="123537" y="12620"/>
                  </a:lnTo>
                  <a:lnTo>
                    <a:pt x="124530" y="11914"/>
                  </a:lnTo>
                  <a:lnTo>
                    <a:pt x="125192" y="10738"/>
                  </a:lnTo>
                  <a:lnTo>
                    <a:pt x="126439" y="6532"/>
                  </a:lnTo>
                  <a:lnTo>
                    <a:pt x="123123" y="2976"/>
                  </a:lnTo>
                  <a:lnTo>
                    <a:pt x="119600" y="1278"/>
                  </a:lnTo>
                  <a:lnTo>
                    <a:pt x="101946" y="0"/>
                  </a:lnTo>
                  <a:lnTo>
                    <a:pt x="86781" y="3314"/>
                  </a:lnTo>
                  <a:lnTo>
                    <a:pt x="55640" y="23687"/>
                  </a:lnTo>
                  <a:lnTo>
                    <a:pt x="40683" y="39418"/>
                  </a:lnTo>
                  <a:lnTo>
                    <a:pt x="18692" y="78743"/>
                  </a:lnTo>
                  <a:lnTo>
                    <a:pt x="3191" y="125018"/>
                  </a:lnTo>
                  <a:lnTo>
                    <a:pt x="0" y="172539"/>
                  </a:lnTo>
                  <a:lnTo>
                    <a:pt x="1462" y="213814"/>
                  </a:lnTo>
                  <a:lnTo>
                    <a:pt x="5321" y="226923"/>
                  </a:lnTo>
                  <a:lnTo>
                    <a:pt x="22993" y="255005"/>
                  </a:lnTo>
                  <a:lnTo>
                    <a:pt x="30177" y="260987"/>
                  </a:lnTo>
                  <a:lnTo>
                    <a:pt x="39955" y="264116"/>
                  </a:lnTo>
                  <a:lnTo>
                    <a:pt x="79109" y="266290"/>
                  </a:lnTo>
                  <a:lnTo>
                    <a:pt x="109887" y="264673"/>
                  </a:lnTo>
                  <a:lnTo>
                    <a:pt x="126517" y="26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72"/>
            <p:cNvSpPr/>
            <p:nvPr>
              <p:custDataLst>
                <p:tags r:id="rId165"/>
              </p:custDataLst>
            </p:nvPr>
          </p:nvSpPr>
          <p:spPr>
            <a:xfrm>
              <a:off x="8485249" y="1378651"/>
              <a:ext cx="86509" cy="162631"/>
            </a:xfrm>
            <a:custGeom>
              <a:avLst/>
              <a:gdLst/>
              <a:ahLst/>
              <a:cxnLst/>
              <a:rect l="0" t="0" r="0" b="0"/>
              <a:pathLst>
                <a:path w="86509" h="162631">
                  <a:moveTo>
                    <a:pt x="49151" y="37399"/>
                  </a:moveTo>
                  <a:lnTo>
                    <a:pt x="49151" y="37399"/>
                  </a:lnTo>
                  <a:lnTo>
                    <a:pt x="49151" y="28561"/>
                  </a:lnTo>
                  <a:lnTo>
                    <a:pt x="47270" y="24534"/>
                  </a:lnTo>
                  <a:lnTo>
                    <a:pt x="45780" y="22472"/>
                  </a:lnTo>
                  <a:lnTo>
                    <a:pt x="42243" y="20181"/>
                  </a:lnTo>
                  <a:lnTo>
                    <a:pt x="40312" y="19571"/>
                  </a:lnTo>
                  <a:lnTo>
                    <a:pt x="34404" y="20773"/>
                  </a:lnTo>
                  <a:lnTo>
                    <a:pt x="30853" y="22082"/>
                  </a:lnTo>
                  <a:lnTo>
                    <a:pt x="19113" y="34037"/>
                  </a:lnTo>
                  <a:lnTo>
                    <a:pt x="6698" y="57726"/>
                  </a:lnTo>
                  <a:lnTo>
                    <a:pt x="0" y="92266"/>
                  </a:lnTo>
                  <a:lnTo>
                    <a:pt x="558" y="124385"/>
                  </a:lnTo>
                  <a:lnTo>
                    <a:pt x="7254" y="147950"/>
                  </a:lnTo>
                  <a:lnTo>
                    <a:pt x="13125" y="155442"/>
                  </a:lnTo>
                  <a:lnTo>
                    <a:pt x="20440" y="160418"/>
                  </a:lnTo>
                  <a:lnTo>
                    <a:pt x="28394" y="162630"/>
                  </a:lnTo>
                  <a:lnTo>
                    <a:pt x="32492" y="161103"/>
                  </a:lnTo>
                  <a:lnTo>
                    <a:pt x="44998" y="148841"/>
                  </a:lnTo>
                  <a:lnTo>
                    <a:pt x="74556" y="105200"/>
                  </a:lnTo>
                  <a:lnTo>
                    <a:pt x="81608" y="89405"/>
                  </a:lnTo>
                  <a:lnTo>
                    <a:pt x="86508" y="47863"/>
                  </a:lnTo>
                  <a:lnTo>
                    <a:pt x="82034" y="16209"/>
                  </a:lnTo>
                  <a:lnTo>
                    <a:pt x="78347" y="7285"/>
                  </a:lnTo>
                  <a:lnTo>
                    <a:pt x="74965" y="4623"/>
                  </a:lnTo>
                  <a:lnTo>
                    <a:pt x="60798" y="876"/>
                  </a:lnTo>
                  <a:lnTo>
                    <a:pt x="51740" y="0"/>
                  </a:lnTo>
                  <a:lnTo>
                    <a:pt x="41130" y="3373"/>
                  </a:lnTo>
                  <a:lnTo>
                    <a:pt x="23751" y="1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73"/>
            <p:cNvSpPr/>
            <p:nvPr>
              <p:custDataLst>
                <p:tags r:id="rId166"/>
              </p:custDataLst>
            </p:nvPr>
          </p:nvSpPr>
          <p:spPr>
            <a:xfrm>
              <a:off x="8388350" y="1384378"/>
              <a:ext cx="31751" cy="151175"/>
            </a:xfrm>
            <a:custGeom>
              <a:avLst/>
              <a:gdLst/>
              <a:ahLst/>
              <a:cxnLst/>
              <a:rect l="0" t="0" r="0" b="0"/>
              <a:pathLst>
                <a:path w="31751" h="151175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9433" y="10782"/>
                  </a:lnTo>
                  <a:lnTo>
                    <a:pt x="18823" y="36326"/>
                  </a:lnTo>
                  <a:lnTo>
                    <a:pt x="21771" y="54201"/>
                  </a:lnTo>
                  <a:lnTo>
                    <a:pt x="19547" y="97189"/>
                  </a:lnTo>
                  <a:lnTo>
                    <a:pt x="15971" y="132701"/>
                  </a:lnTo>
                  <a:lnTo>
                    <a:pt x="18869" y="151174"/>
                  </a:lnTo>
                  <a:lnTo>
                    <a:pt x="3175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917"/>
          <p:cNvGrpSpPr/>
          <p:nvPr/>
        </p:nvGrpSpPr>
        <p:grpSpPr>
          <a:xfrm>
            <a:off x="9150350" y="1296629"/>
            <a:ext cx="573023" cy="544872"/>
            <a:chOff x="9150350" y="1296629"/>
            <a:chExt cx="573023" cy="544872"/>
          </a:xfrm>
        </p:grpSpPr>
        <p:sp>
          <p:nvSpPr>
            <p:cNvPr id="152" name="SMARTInkShape-4974"/>
            <p:cNvSpPr/>
            <p:nvPr>
              <p:custDataLst>
                <p:tags r:id="rId159"/>
              </p:custDataLst>
            </p:nvPr>
          </p:nvSpPr>
          <p:spPr>
            <a:xfrm>
              <a:off x="9583293" y="1397100"/>
              <a:ext cx="140080" cy="12601"/>
            </a:xfrm>
            <a:custGeom>
              <a:avLst/>
              <a:gdLst/>
              <a:ahLst/>
              <a:cxnLst/>
              <a:rect l="0" t="0" r="0" b="0"/>
              <a:pathLst>
                <a:path w="140080" h="12601">
                  <a:moveTo>
                    <a:pt x="11557" y="12600"/>
                  </a:moveTo>
                  <a:lnTo>
                    <a:pt x="11557" y="12600"/>
                  </a:lnTo>
                  <a:lnTo>
                    <a:pt x="0" y="12600"/>
                  </a:lnTo>
                  <a:lnTo>
                    <a:pt x="44091" y="5693"/>
                  </a:lnTo>
                  <a:lnTo>
                    <a:pt x="83522" y="1616"/>
                  </a:lnTo>
                  <a:lnTo>
                    <a:pt x="127607" y="239"/>
                  </a:lnTo>
                  <a:lnTo>
                    <a:pt x="139781" y="0"/>
                  </a:lnTo>
                  <a:lnTo>
                    <a:pt x="140079" y="673"/>
                  </a:lnTo>
                  <a:lnTo>
                    <a:pt x="132207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975"/>
            <p:cNvSpPr/>
            <p:nvPr>
              <p:custDataLst>
                <p:tags r:id="rId160"/>
              </p:custDataLst>
            </p:nvPr>
          </p:nvSpPr>
          <p:spPr>
            <a:xfrm>
              <a:off x="9589643" y="1296629"/>
              <a:ext cx="92899" cy="220259"/>
            </a:xfrm>
            <a:custGeom>
              <a:avLst/>
              <a:gdLst/>
              <a:ahLst/>
              <a:cxnLst/>
              <a:rect l="0" t="0" r="0" b="0"/>
              <a:pathLst>
                <a:path w="92899" h="220259">
                  <a:moveTo>
                    <a:pt x="11557" y="24171"/>
                  </a:moveTo>
                  <a:lnTo>
                    <a:pt x="11557" y="24171"/>
                  </a:lnTo>
                  <a:lnTo>
                    <a:pt x="8186" y="24171"/>
                  </a:lnTo>
                  <a:lnTo>
                    <a:pt x="4650" y="22289"/>
                  </a:lnTo>
                  <a:lnTo>
                    <a:pt x="0" y="18704"/>
                  </a:lnTo>
                  <a:lnTo>
                    <a:pt x="325" y="17704"/>
                  </a:lnTo>
                  <a:lnTo>
                    <a:pt x="2567" y="14712"/>
                  </a:lnTo>
                  <a:lnTo>
                    <a:pt x="36958" y="2917"/>
                  </a:lnTo>
                  <a:lnTo>
                    <a:pt x="59377" y="0"/>
                  </a:lnTo>
                  <a:lnTo>
                    <a:pt x="77153" y="2506"/>
                  </a:lnTo>
                  <a:lnTo>
                    <a:pt x="87985" y="7717"/>
                  </a:lnTo>
                  <a:lnTo>
                    <a:pt x="90026" y="11085"/>
                  </a:lnTo>
                  <a:lnTo>
                    <a:pt x="92898" y="25938"/>
                  </a:lnTo>
                  <a:lnTo>
                    <a:pt x="91986" y="51802"/>
                  </a:lnTo>
                  <a:lnTo>
                    <a:pt x="83244" y="96562"/>
                  </a:lnTo>
                  <a:lnTo>
                    <a:pt x="76274" y="140365"/>
                  </a:lnTo>
                  <a:lnTo>
                    <a:pt x="69696" y="184626"/>
                  </a:lnTo>
                  <a:lnTo>
                    <a:pt x="68714" y="220258"/>
                  </a:lnTo>
                  <a:lnTo>
                    <a:pt x="75057" y="20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76"/>
            <p:cNvSpPr/>
            <p:nvPr>
              <p:custDataLst>
                <p:tags r:id="rId161"/>
              </p:custDataLst>
            </p:nvPr>
          </p:nvSpPr>
          <p:spPr>
            <a:xfrm>
              <a:off x="9396136" y="1569191"/>
              <a:ext cx="184292" cy="272310"/>
            </a:xfrm>
            <a:custGeom>
              <a:avLst/>
              <a:gdLst/>
              <a:ahLst/>
              <a:cxnLst/>
              <a:rect l="0" t="0" r="0" b="0"/>
              <a:pathLst>
                <a:path w="184292" h="272310">
                  <a:moveTo>
                    <a:pt x="8214" y="75459"/>
                  </a:moveTo>
                  <a:lnTo>
                    <a:pt x="8214" y="75459"/>
                  </a:lnTo>
                  <a:lnTo>
                    <a:pt x="2746" y="69992"/>
                  </a:lnTo>
                  <a:lnTo>
                    <a:pt x="1886" y="44746"/>
                  </a:lnTo>
                  <a:lnTo>
                    <a:pt x="5637" y="36879"/>
                  </a:lnTo>
                  <a:lnTo>
                    <a:pt x="19542" y="20331"/>
                  </a:lnTo>
                  <a:lnTo>
                    <a:pt x="38459" y="7698"/>
                  </a:lnTo>
                  <a:lnTo>
                    <a:pt x="58568" y="1759"/>
                  </a:lnTo>
                  <a:lnTo>
                    <a:pt x="71189" y="0"/>
                  </a:lnTo>
                  <a:lnTo>
                    <a:pt x="74893" y="1869"/>
                  </a:lnTo>
                  <a:lnTo>
                    <a:pt x="82769" y="9592"/>
                  </a:lnTo>
                  <a:lnTo>
                    <a:pt x="87211" y="23842"/>
                  </a:lnTo>
                  <a:lnTo>
                    <a:pt x="87829" y="53580"/>
                  </a:lnTo>
                  <a:lnTo>
                    <a:pt x="83544" y="91084"/>
                  </a:lnTo>
                  <a:lnTo>
                    <a:pt x="77678" y="119092"/>
                  </a:lnTo>
                  <a:lnTo>
                    <a:pt x="59213" y="161216"/>
                  </a:lnTo>
                  <a:lnTo>
                    <a:pt x="33654" y="205888"/>
                  </a:lnTo>
                  <a:lnTo>
                    <a:pt x="128" y="249697"/>
                  </a:lnTo>
                  <a:lnTo>
                    <a:pt x="0" y="252295"/>
                  </a:lnTo>
                  <a:lnTo>
                    <a:pt x="1741" y="257064"/>
                  </a:lnTo>
                  <a:lnTo>
                    <a:pt x="4867" y="261535"/>
                  </a:lnTo>
                  <a:lnTo>
                    <a:pt x="14252" y="263993"/>
                  </a:lnTo>
                  <a:lnTo>
                    <a:pt x="57117" y="265700"/>
                  </a:lnTo>
                  <a:lnTo>
                    <a:pt x="104343" y="265908"/>
                  </a:lnTo>
                  <a:lnTo>
                    <a:pt x="151067" y="265949"/>
                  </a:lnTo>
                  <a:lnTo>
                    <a:pt x="173989" y="266663"/>
                  </a:lnTo>
                  <a:lnTo>
                    <a:pt x="184291" y="271426"/>
                  </a:lnTo>
                  <a:lnTo>
                    <a:pt x="184160" y="271720"/>
                  </a:lnTo>
                  <a:lnTo>
                    <a:pt x="179664" y="27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977"/>
            <p:cNvSpPr/>
            <p:nvPr>
              <p:custDataLst>
                <p:tags r:id="rId162"/>
              </p:custDataLst>
            </p:nvPr>
          </p:nvSpPr>
          <p:spPr>
            <a:xfrm>
              <a:off x="9150350" y="1784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4978"/>
          <p:cNvSpPr/>
          <p:nvPr>
            <p:custDataLst>
              <p:tags r:id="rId9"/>
            </p:custDataLst>
          </p:nvPr>
        </p:nvSpPr>
        <p:spPr>
          <a:xfrm>
            <a:off x="8170094" y="1143000"/>
            <a:ext cx="869922" cy="875818"/>
          </a:xfrm>
          <a:custGeom>
            <a:avLst/>
            <a:gdLst/>
            <a:ahLst/>
            <a:cxnLst/>
            <a:rect l="0" t="0" r="0" b="0"/>
            <a:pathLst>
              <a:path w="869922" h="875818">
                <a:moveTo>
                  <a:pt x="529406" y="76200"/>
                </a:moveTo>
                <a:lnTo>
                  <a:pt x="529406" y="76200"/>
                </a:lnTo>
                <a:lnTo>
                  <a:pt x="526035" y="72829"/>
                </a:lnTo>
                <a:lnTo>
                  <a:pt x="520617" y="71174"/>
                </a:lnTo>
                <a:lnTo>
                  <a:pt x="517197" y="70733"/>
                </a:lnTo>
                <a:lnTo>
                  <a:pt x="509634" y="66479"/>
                </a:lnTo>
                <a:lnTo>
                  <a:pt x="502273" y="59885"/>
                </a:lnTo>
                <a:lnTo>
                  <a:pt x="492752" y="48945"/>
                </a:lnTo>
                <a:lnTo>
                  <a:pt x="464195" y="34781"/>
                </a:lnTo>
                <a:lnTo>
                  <a:pt x="417220" y="31927"/>
                </a:lnTo>
                <a:lnTo>
                  <a:pt x="373495" y="31773"/>
                </a:lnTo>
                <a:lnTo>
                  <a:pt x="334161" y="33636"/>
                </a:lnTo>
                <a:lnTo>
                  <a:pt x="316336" y="38233"/>
                </a:lnTo>
                <a:lnTo>
                  <a:pt x="273383" y="60983"/>
                </a:lnTo>
                <a:lnTo>
                  <a:pt x="234371" y="84013"/>
                </a:lnTo>
                <a:lnTo>
                  <a:pt x="194575" y="115007"/>
                </a:lnTo>
                <a:lnTo>
                  <a:pt x="150748" y="162501"/>
                </a:lnTo>
                <a:lnTo>
                  <a:pt x="125190" y="197962"/>
                </a:lnTo>
                <a:lnTo>
                  <a:pt x="99743" y="235985"/>
                </a:lnTo>
                <a:lnTo>
                  <a:pt x="74328" y="278217"/>
                </a:lnTo>
                <a:lnTo>
                  <a:pt x="50335" y="321305"/>
                </a:lnTo>
                <a:lnTo>
                  <a:pt x="32956" y="362607"/>
                </a:lnTo>
                <a:lnTo>
                  <a:pt x="16126" y="409966"/>
                </a:lnTo>
                <a:lnTo>
                  <a:pt x="8946" y="443027"/>
                </a:lnTo>
                <a:lnTo>
                  <a:pt x="3403" y="476536"/>
                </a:lnTo>
                <a:lnTo>
                  <a:pt x="0" y="510244"/>
                </a:lnTo>
                <a:lnTo>
                  <a:pt x="838" y="544040"/>
                </a:lnTo>
                <a:lnTo>
                  <a:pt x="3563" y="577875"/>
                </a:lnTo>
                <a:lnTo>
                  <a:pt x="9242" y="611022"/>
                </a:lnTo>
                <a:lnTo>
                  <a:pt x="26896" y="657450"/>
                </a:lnTo>
                <a:lnTo>
                  <a:pt x="43102" y="701781"/>
                </a:lnTo>
                <a:lnTo>
                  <a:pt x="65856" y="740629"/>
                </a:lnTo>
                <a:lnTo>
                  <a:pt x="102910" y="779755"/>
                </a:lnTo>
                <a:lnTo>
                  <a:pt x="121835" y="795997"/>
                </a:lnTo>
                <a:lnTo>
                  <a:pt x="156995" y="813074"/>
                </a:lnTo>
                <a:lnTo>
                  <a:pt x="197674" y="827070"/>
                </a:lnTo>
                <a:lnTo>
                  <a:pt x="236852" y="840155"/>
                </a:lnTo>
                <a:lnTo>
                  <a:pt x="275272" y="852969"/>
                </a:lnTo>
                <a:lnTo>
                  <a:pt x="314172" y="864997"/>
                </a:lnTo>
                <a:lnTo>
                  <a:pt x="356665" y="872637"/>
                </a:lnTo>
                <a:lnTo>
                  <a:pt x="401945" y="875215"/>
                </a:lnTo>
                <a:lnTo>
                  <a:pt x="436773" y="875817"/>
                </a:lnTo>
                <a:lnTo>
                  <a:pt x="481969" y="872786"/>
                </a:lnTo>
                <a:lnTo>
                  <a:pt x="514673" y="869329"/>
                </a:lnTo>
                <a:lnTo>
                  <a:pt x="548258" y="865441"/>
                </a:lnTo>
                <a:lnTo>
                  <a:pt x="591671" y="858579"/>
                </a:lnTo>
                <a:lnTo>
                  <a:pt x="634794" y="847923"/>
                </a:lnTo>
                <a:lnTo>
                  <a:pt x="673992" y="835123"/>
                </a:lnTo>
                <a:lnTo>
                  <a:pt x="717317" y="812192"/>
                </a:lnTo>
                <a:lnTo>
                  <a:pt x="734278" y="799124"/>
                </a:lnTo>
                <a:lnTo>
                  <a:pt x="768086" y="759476"/>
                </a:lnTo>
                <a:lnTo>
                  <a:pt x="792059" y="717496"/>
                </a:lnTo>
                <a:lnTo>
                  <a:pt x="812240" y="680301"/>
                </a:lnTo>
                <a:lnTo>
                  <a:pt x="830519" y="633208"/>
                </a:lnTo>
                <a:lnTo>
                  <a:pt x="846990" y="591509"/>
                </a:lnTo>
                <a:lnTo>
                  <a:pt x="861120" y="547168"/>
                </a:lnTo>
                <a:lnTo>
                  <a:pt x="869921" y="515060"/>
                </a:lnTo>
                <a:lnTo>
                  <a:pt x="869326" y="468621"/>
                </a:lnTo>
                <a:lnTo>
                  <a:pt x="867454" y="436641"/>
                </a:lnTo>
                <a:lnTo>
                  <a:pt x="864504" y="403613"/>
                </a:lnTo>
                <a:lnTo>
                  <a:pt x="856139" y="370119"/>
                </a:lnTo>
                <a:lnTo>
                  <a:pt x="845365" y="336418"/>
                </a:lnTo>
                <a:lnTo>
                  <a:pt x="833520" y="303330"/>
                </a:lnTo>
                <a:lnTo>
                  <a:pt x="814247" y="258347"/>
                </a:lnTo>
                <a:lnTo>
                  <a:pt x="782808" y="210827"/>
                </a:lnTo>
                <a:lnTo>
                  <a:pt x="749421" y="170840"/>
                </a:lnTo>
                <a:lnTo>
                  <a:pt x="710579" y="135764"/>
                </a:lnTo>
                <a:lnTo>
                  <a:pt x="668935" y="105422"/>
                </a:lnTo>
                <a:lnTo>
                  <a:pt x="631661" y="90032"/>
                </a:lnTo>
                <a:lnTo>
                  <a:pt x="584868" y="78417"/>
                </a:lnTo>
                <a:lnTo>
                  <a:pt x="539019" y="68625"/>
                </a:lnTo>
                <a:lnTo>
                  <a:pt x="502385" y="54906"/>
                </a:lnTo>
                <a:lnTo>
                  <a:pt x="457356" y="21446"/>
                </a:lnTo>
                <a:lnTo>
                  <a:pt x="43415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919"/>
          <p:cNvGrpSpPr/>
          <p:nvPr/>
        </p:nvGrpSpPr>
        <p:grpSpPr>
          <a:xfrm>
            <a:off x="7715525" y="967892"/>
            <a:ext cx="476764" cy="403709"/>
            <a:chOff x="7715525" y="967892"/>
            <a:chExt cx="476764" cy="403709"/>
          </a:xfrm>
        </p:grpSpPr>
        <p:sp>
          <p:nvSpPr>
            <p:cNvPr id="158" name="SMARTInkShape-4979"/>
            <p:cNvSpPr/>
            <p:nvPr>
              <p:custDataLst>
                <p:tags r:id="rId154"/>
              </p:custDataLst>
            </p:nvPr>
          </p:nvSpPr>
          <p:spPr>
            <a:xfrm>
              <a:off x="8115300" y="967892"/>
              <a:ext cx="76989" cy="359259"/>
            </a:xfrm>
            <a:custGeom>
              <a:avLst/>
              <a:gdLst/>
              <a:ahLst/>
              <a:cxnLst/>
              <a:rect l="0" t="0" r="0" b="0"/>
              <a:pathLst>
                <a:path w="76989" h="35925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9755" y="0"/>
                  </a:lnTo>
                  <a:lnTo>
                    <a:pt x="22420" y="1562"/>
                  </a:lnTo>
                  <a:lnTo>
                    <a:pt x="53846" y="48766"/>
                  </a:lnTo>
                  <a:lnTo>
                    <a:pt x="66970" y="75211"/>
                  </a:lnTo>
                  <a:lnTo>
                    <a:pt x="76914" y="122539"/>
                  </a:lnTo>
                  <a:lnTo>
                    <a:pt x="76988" y="158094"/>
                  </a:lnTo>
                  <a:lnTo>
                    <a:pt x="70905" y="195063"/>
                  </a:lnTo>
                  <a:lnTo>
                    <a:pt x="60441" y="231955"/>
                  </a:lnTo>
                  <a:lnTo>
                    <a:pt x="46383" y="267166"/>
                  </a:lnTo>
                  <a:lnTo>
                    <a:pt x="29344" y="311981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80"/>
            <p:cNvSpPr/>
            <p:nvPr>
              <p:custDataLst>
                <p:tags r:id="rId155"/>
              </p:custDataLst>
            </p:nvPr>
          </p:nvSpPr>
          <p:spPr>
            <a:xfrm>
              <a:off x="7957433" y="1229020"/>
              <a:ext cx="82111" cy="138791"/>
            </a:xfrm>
            <a:custGeom>
              <a:avLst/>
              <a:gdLst/>
              <a:ahLst/>
              <a:cxnLst/>
              <a:rect l="0" t="0" r="0" b="0"/>
              <a:pathLst>
                <a:path w="82111" h="138791">
                  <a:moveTo>
                    <a:pt x="5467" y="21930"/>
                  </a:moveTo>
                  <a:lnTo>
                    <a:pt x="5467" y="21930"/>
                  </a:lnTo>
                  <a:lnTo>
                    <a:pt x="0" y="16463"/>
                  </a:lnTo>
                  <a:lnTo>
                    <a:pt x="410" y="15463"/>
                  </a:lnTo>
                  <a:lnTo>
                    <a:pt x="2749" y="12470"/>
                  </a:lnTo>
                  <a:lnTo>
                    <a:pt x="28373" y="676"/>
                  </a:lnTo>
                  <a:lnTo>
                    <a:pt x="32026" y="0"/>
                  </a:lnTo>
                  <a:lnTo>
                    <a:pt x="37967" y="1129"/>
                  </a:lnTo>
                  <a:lnTo>
                    <a:pt x="45279" y="5732"/>
                  </a:lnTo>
                  <a:lnTo>
                    <a:pt x="51913" y="11565"/>
                  </a:lnTo>
                  <a:lnTo>
                    <a:pt x="54331" y="17558"/>
                  </a:lnTo>
                  <a:lnTo>
                    <a:pt x="54977" y="21132"/>
                  </a:lnTo>
                  <a:lnTo>
                    <a:pt x="53996" y="24926"/>
                  </a:lnTo>
                  <a:lnTo>
                    <a:pt x="46044" y="41154"/>
                  </a:lnTo>
                  <a:lnTo>
                    <a:pt x="43962" y="48818"/>
                  </a:lnTo>
                  <a:lnTo>
                    <a:pt x="36877" y="59488"/>
                  </a:lnTo>
                  <a:lnTo>
                    <a:pt x="34874" y="61785"/>
                  </a:lnTo>
                  <a:lnTo>
                    <a:pt x="33538" y="62611"/>
                  </a:lnTo>
                  <a:lnTo>
                    <a:pt x="32648" y="62456"/>
                  </a:lnTo>
                  <a:lnTo>
                    <a:pt x="32055" y="61648"/>
                  </a:lnTo>
                  <a:lnTo>
                    <a:pt x="32364" y="61108"/>
                  </a:lnTo>
                  <a:lnTo>
                    <a:pt x="36171" y="59644"/>
                  </a:lnTo>
                  <a:lnTo>
                    <a:pt x="39809" y="56801"/>
                  </a:lnTo>
                  <a:lnTo>
                    <a:pt x="52566" y="54605"/>
                  </a:lnTo>
                  <a:lnTo>
                    <a:pt x="66381" y="57325"/>
                  </a:lnTo>
                  <a:lnTo>
                    <a:pt x="69360" y="59638"/>
                  </a:lnTo>
                  <a:lnTo>
                    <a:pt x="81274" y="77469"/>
                  </a:lnTo>
                  <a:lnTo>
                    <a:pt x="82110" y="82239"/>
                  </a:lnTo>
                  <a:lnTo>
                    <a:pt x="77251" y="98361"/>
                  </a:lnTo>
                  <a:lnTo>
                    <a:pt x="70324" y="112388"/>
                  </a:lnTo>
                  <a:lnTo>
                    <a:pt x="48059" y="137953"/>
                  </a:lnTo>
                  <a:lnTo>
                    <a:pt x="45151" y="138790"/>
                  </a:lnTo>
                  <a:lnTo>
                    <a:pt x="38156" y="137838"/>
                  </a:lnTo>
                  <a:lnTo>
                    <a:pt x="35726" y="135891"/>
                  </a:lnTo>
                  <a:lnTo>
                    <a:pt x="30867" y="123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81"/>
            <p:cNvSpPr/>
            <p:nvPr>
              <p:custDataLst>
                <p:tags r:id="rId156"/>
              </p:custDataLst>
            </p:nvPr>
          </p:nvSpPr>
          <p:spPr>
            <a:xfrm>
              <a:off x="7974332" y="990600"/>
              <a:ext cx="69419" cy="109564"/>
            </a:xfrm>
            <a:custGeom>
              <a:avLst/>
              <a:gdLst/>
              <a:ahLst/>
              <a:cxnLst/>
              <a:rect l="0" t="0" r="0" b="0"/>
              <a:pathLst>
                <a:path w="69419" h="109564">
                  <a:moveTo>
                    <a:pt x="33018" y="0"/>
                  </a:moveTo>
                  <a:lnTo>
                    <a:pt x="33018" y="0"/>
                  </a:lnTo>
                  <a:lnTo>
                    <a:pt x="29647" y="0"/>
                  </a:lnTo>
                  <a:lnTo>
                    <a:pt x="28654" y="705"/>
                  </a:lnTo>
                  <a:lnTo>
                    <a:pt x="27991" y="1881"/>
                  </a:lnTo>
                  <a:lnTo>
                    <a:pt x="27550" y="3371"/>
                  </a:lnTo>
                  <a:lnTo>
                    <a:pt x="21068" y="11537"/>
                  </a:lnTo>
                  <a:lnTo>
                    <a:pt x="12229" y="22076"/>
                  </a:lnTo>
                  <a:lnTo>
                    <a:pt x="0" y="56080"/>
                  </a:lnTo>
                  <a:lnTo>
                    <a:pt x="1770" y="93745"/>
                  </a:lnTo>
                  <a:lnTo>
                    <a:pt x="4548" y="101166"/>
                  </a:lnTo>
                  <a:lnTo>
                    <a:pt x="10016" y="106816"/>
                  </a:lnTo>
                  <a:lnTo>
                    <a:pt x="13449" y="109311"/>
                  </a:lnTo>
                  <a:lnTo>
                    <a:pt x="17150" y="109563"/>
                  </a:lnTo>
                  <a:lnTo>
                    <a:pt x="25025" y="106080"/>
                  </a:lnTo>
                  <a:lnTo>
                    <a:pt x="45942" y="91640"/>
                  </a:lnTo>
                  <a:lnTo>
                    <a:pt x="55461" y="80946"/>
                  </a:lnTo>
                  <a:lnTo>
                    <a:pt x="65381" y="59654"/>
                  </a:lnTo>
                  <a:lnTo>
                    <a:pt x="69418" y="38842"/>
                  </a:lnTo>
                  <a:lnTo>
                    <a:pt x="66599" y="27611"/>
                  </a:lnTo>
                  <a:lnTo>
                    <a:pt x="56663" y="12274"/>
                  </a:lnTo>
                  <a:lnTo>
                    <a:pt x="50347" y="8983"/>
                  </a:lnTo>
                  <a:lnTo>
                    <a:pt x="3936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82"/>
            <p:cNvSpPr/>
            <p:nvPr>
              <p:custDataLst>
                <p:tags r:id="rId157"/>
              </p:custDataLst>
            </p:nvPr>
          </p:nvSpPr>
          <p:spPr>
            <a:xfrm>
              <a:off x="7905750" y="10033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80746"/>
                  </a:lnTo>
                  <a:lnTo>
                    <a:pt x="705" y="103809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83"/>
            <p:cNvSpPr/>
            <p:nvPr>
              <p:custDataLst>
                <p:tags r:id="rId158"/>
              </p:custDataLst>
            </p:nvPr>
          </p:nvSpPr>
          <p:spPr>
            <a:xfrm>
              <a:off x="7715525" y="1047750"/>
              <a:ext cx="114026" cy="323851"/>
            </a:xfrm>
            <a:custGeom>
              <a:avLst/>
              <a:gdLst/>
              <a:ahLst/>
              <a:cxnLst/>
              <a:rect l="0" t="0" r="0" b="0"/>
              <a:pathLst>
                <a:path w="114026" h="323851">
                  <a:moveTo>
                    <a:pt x="82275" y="0"/>
                  </a:moveTo>
                  <a:lnTo>
                    <a:pt x="82275" y="0"/>
                  </a:lnTo>
                  <a:lnTo>
                    <a:pt x="72631" y="0"/>
                  </a:lnTo>
                  <a:lnTo>
                    <a:pt x="55675" y="10139"/>
                  </a:lnTo>
                  <a:lnTo>
                    <a:pt x="42330" y="23073"/>
                  </a:lnTo>
                  <a:lnTo>
                    <a:pt x="27061" y="52013"/>
                  </a:lnTo>
                  <a:lnTo>
                    <a:pt x="10299" y="91648"/>
                  </a:lnTo>
                  <a:lnTo>
                    <a:pt x="2857" y="131185"/>
                  </a:lnTo>
                  <a:lnTo>
                    <a:pt x="654" y="177551"/>
                  </a:lnTo>
                  <a:lnTo>
                    <a:pt x="0" y="223666"/>
                  </a:lnTo>
                  <a:lnTo>
                    <a:pt x="9920" y="261867"/>
                  </a:lnTo>
                  <a:lnTo>
                    <a:pt x="26264" y="288786"/>
                  </a:lnTo>
                  <a:lnTo>
                    <a:pt x="38331" y="299564"/>
                  </a:lnTo>
                  <a:lnTo>
                    <a:pt x="74006" y="318352"/>
                  </a:lnTo>
                  <a:lnTo>
                    <a:pt x="114025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4984"/>
          <p:cNvSpPr/>
          <p:nvPr>
            <p:custDataLst>
              <p:tags r:id="rId10"/>
            </p:custDataLst>
          </p:nvPr>
        </p:nvSpPr>
        <p:spPr>
          <a:xfrm>
            <a:off x="7829550" y="3012735"/>
            <a:ext cx="2882901" cy="67016"/>
          </a:xfrm>
          <a:custGeom>
            <a:avLst/>
            <a:gdLst/>
            <a:ahLst/>
            <a:cxnLst/>
            <a:rect l="0" t="0" r="0" b="0"/>
            <a:pathLst>
              <a:path w="2882901" h="67016">
                <a:moveTo>
                  <a:pt x="0" y="67015"/>
                </a:moveTo>
                <a:lnTo>
                  <a:pt x="0" y="67015"/>
                </a:lnTo>
                <a:lnTo>
                  <a:pt x="6480" y="66309"/>
                </a:lnTo>
                <a:lnTo>
                  <a:pt x="15580" y="63644"/>
                </a:lnTo>
                <a:lnTo>
                  <a:pt x="59891" y="66394"/>
                </a:lnTo>
                <a:lnTo>
                  <a:pt x="101705" y="66831"/>
                </a:lnTo>
                <a:lnTo>
                  <a:pt x="147508" y="66933"/>
                </a:lnTo>
                <a:lnTo>
                  <a:pt x="174538" y="66960"/>
                </a:lnTo>
                <a:lnTo>
                  <a:pt x="209493" y="66273"/>
                </a:lnTo>
                <a:lnTo>
                  <a:pt x="249729" y="65109"/>
                </a:lnTo>
                <a:lnTo>
                  <a:pt x="293486" y="63628"/>
                </a:lnTo>
                <a:lnTo>
                  <a:pt x="346646" y="61229"/>
                </a:lnTo>
                <a:lnTo>
                  <a:pt x="406075" y="58219"/>
                </a:lnTo>
                <a:lnTo>
                  <a:pt x="469683" y="54801"/>
                </a:lnTo>
                <a:lnTo>
                  <a:pt x="541722" y="50406"/>
                </a:lnTo>
                <a:lnTo>
                  <a:pt x="619382" y="45358"/>
                </a:lnTo>
                <a:lnTo>
                  <a:pt x="700787" y="39877"/>
                </a:lnTo>
                <a:lnTo>
                  <a:pt x="792452" y="34106"/>
                </a:lnTo>
                <a:lnTo>
                  <a:pt x="890957" y="28143"/>
                </a:lnTo>
                <a:lnTo>
                  <a:pt x="994021" y="22050"/>
                </a:lnTo>
                <a:lnTo>
                  <a:pt x="1103654" y="16577"/>
                </a:lnTo>
                <a:lnTo>
                  <a:pt x="1217663" y="11518"/>
                </a:lnTo>
                <a:lnTo>
                  <a:pt x="1334592" y="6733"/>
                </a:lnTo>
                <a:lnTo>
                  <a:pt x="1453466" y="3544"/>
                </a:lnTo>
                <a:lnTo>
                  <a:pt x="1573638" y="1418"/>
                </a:lnTo>
                <a:lnTo>
                  <a:pt x="1694676" y="0"/>
                </a:lnTo>
                <a:lnTo>
                  <a:pt x="1814172" y="466"/>
                </a:lnTo>
                <a:lnTo>
                  <a:pt x="1932642" y="2188"/>
                </a:lnTo>
                <a:lnTo>
                  <a:pt x="2050428" y="4747"/>
                </a:lnTo>
                <a:lnTo>
                  <a:pt x="2160701" y="7864"/>
                </a:lnTo>
                <a:lnTo>
                  <a:pt x="2265969" y="11353"/>
                </a:lnTo>
                <a:lnTo>
                  <a:pt x="2367895" y="15090"/>
                </a:lnTo>
                <a:lnTo>
                  <a:pt x="2458424" y="16876"/>
                </a:lnTo>
                <a:lnTo>
                  <a:pt x="2541355" y="17361"/>
                </a:lnTo>
                <a:lnTo>
                  <a:pt x="2619220" y="16979"/>
                </a:lnTo>
                <a:lnTo>
                  <a:pt x="2683125" y="16019"/>
                </a:lnTo>
                <a:lnTo>
                  <a:pt x="2737722" y="14673"/>
                </a:lnTo>
                <a:lnTo>
                  <a:pt x="2786114" y="13070"/>
                </a:lnTo>
                <a:lnTo>
                  <a:pt x="2818377" y="12002"/>
                </a:lnTo>
                <a:lnTo>
                  <a:pt x="2882900" y="98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921"/>
          <p:cNvGrpSpPr/>
          <p:nvPr/>
        </p:nvGrpSpPr>
        <p:grpSpPr>
          <a:xfrm>
            <a:off x="7239000" y="3683000"/>
            <a:ext cx="234951" cy="193872"/>
            <a:chOff x="7239000" y="3683000"/>
            <a:chExt cx="234951" cy="193872"/>
          </a:xfrm>
        </p:grpSpPr>
        <p:sp>
          <p:nvSpPr>
            <p:cNvPr id="165" name="SMARTInkShape-4985"/>
            <p:cNvSpPr/>
            <p:nvPr>
              <p:custDataLst>
                <p:tags r:id="rId152"/>
              </p:custDataLst>
            </p:nvPr>
          </p:nvSpPr>
          <p:spPr>
            <a:xfrm>
              <a:off x="7239000" y="3848100"/>
              <a:ext cx="203201" cy="28772"/>
            </a:xfrm>
            <a:custGeom>
              <a:avLst/>
              <a:gdLst/>
              <a:ahLst/>
              <a:cxnLst/>
              <a:rect l="0" t="0" r="0" b="0"/>
              <a:pathLst>
                <a:path w="203201" h="28772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526" y="28544"/>
                  </a:lnTo>
                  <a:lnTo>
                    <a:pt x="48837" y="22650"/>
                  </a:lnTo>
                  <a:lnTo>
                    <a:pt x="91689" y="16745"/>
                  </a:lnTo>
                  <a:lnTo>
                    <a:pt x="135665" y="10528"/>
                  </a:lnTo>
                  <a:lnTo>
                    <a:pt x="176604" y="421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86"/>
            <p:cNvSpPr/>
            <p:nvPr>
              <p:custDataLst>
                <p:tags r:id="rId153"/>
              </p:custDataLst>
            </p:nvPr>
          </p:nvSpPr>
          <p:spPr>
            <a:xfrm>
              <a:off x="7264922" y="3683000"/>
              <a:ext cx="209029" cy="19051"/>
            </a:xfrm>
            <a:custGeom>
              <a:avLst/>
              <a:gdLst/>
              <a:ahLst/>
              <a:cxnLst/>
              <a:rect l="0" t="0" r="0" b="0"/>
              <a:pathLst>
                <a:path w="209029" h="1905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3004" y="3371"/>
                  </a:lnTo>
                  <a:lnTo>
                    <a:pt x="18475" y="8838"/>
                  </a:lnTo>
                  <a:lnTo>
                    <a:pt x="57788" y="11555"/>
                  </a:lnTo>
                  <a:lnTo>
                    <a:pt x="91715" y="12191"/>
                  </a:lnTo>
                  <a:lnTo>
                    <a:pt x="125845" y="12474"/>
                  </a:lnTo>
                  <a:lnTo>
                    <a:pt x="167448" y="13338"/>
                  </a:lnTo>
                  <a:lnTo>
                    <a:pt x="20902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922"/>
          <p:cNvGrpSpPr/>
          <p:nvPr/>
        </p:nvGrpSpPr>
        <p:grpSpPr>
          <a:xfrm>
            <a:off x="7893050" y="3518161"/>
            <a:ext cx="686175" cy="660140"/>
            <a:chOff x="7893050" y="3518161"/>
            <a:chExt cx="686175" cy="660140"/>
          </a:xfrm>
        </p:grpSpPr>
        <p:sp>
          <p:nvSpPr>
            <p:cNvPr id="168" name="SMARTInkShape-4987"/>
            <p:cNvSpPr/>
            <p:nvPr>
              <p:custDataLst>
                <p:tags r:id="rId148"/>
              </p:custDataLst>
            </p:nvPr>
          </p:nvSpPr>
          <p:spPr>
            <a:xfrm>
              <a:off x="8451850" y="3988427"/>
              <a:ext cx="127375" cy="189874"/>
            </a:xfrm>
            <a:custGeom>
              <a:avLst/>
              <a:gdLst/>
              <a:ahLst/>
              <a:cxnLst/>
              <a:rect l="0" t="0" r="0" b="0"/>
              <a:pathLst>
                <a:path w="127375" h="189874">
                  <a:moveTo>
                    <a:pt x="31750" y="37473"/>
                  </a:moveTo>
                  <a:lnTo>
                    <a:pt x="31750" y="37473"/>
                  </a:lnTo>
                  <a:lnTo>
                    <a:pt x="31750" y="30731"/>
                  </a:lnTo>
                  <a:lnTo>
                    <a:pt x="31044" y="28745"/>
                  </a:lnTo>
                  <a:lnTo>
                    <a:pt x="29868" y="27421"/>
                  </a:lnTo>
                  <a:lnTo>
                    <a:pt x="28379" y="26538"/>
                  </a:lnTo>
                  <a:lnTo>
                    <a:pt x="27386" y="25244"/>
                  </a:lnTo>
                  <a:lnTo>
                    <a:pt x="26282" y="21925"/>
                  </a:lnTo>
                  <a:lnTo>
                    <a:pt x="26693" y="20052"/>
                  </a:lnTo>
                  <a:lnTo>
                    <a:pt x="29032" y="16090"/>
                  </a:lnTo>
                  <a:lnTo>
                    <a:pt x="37686" y="6521"/>
                  </a:lnTo>
                  <a:lnTo>
                    <a:pt x="47089" y="2550"/>
                  </a:lnTo>
                  <a:lnTo>
                    <a:pt x="73741" y="0"/>
                  </a:lnTo>
                  <a:lnTo>
                    <a:pt x="91149" y="2929"/>
                  </a:lnTo>
                  <a:lnTo>
                    <a:pt x="94633" y="5977"/>
                  </a:lnTo>
                  <a:lnTo>
                    <a:pt x="98503" y="15008"/>
                  </a:lnTo>
                  <a:lnTo>
                    <a:pt x="96461" y="26078"/>
                  </a:lnTo>
                  <a:lnTo>
                    <a:pt x="83651" y="50431"/>
                  </a:lnTo>
                  <a:lnTo>
                    <a:pt x="65919" y="70619"/>
                  </a:lnTo>
                  <a:lnTo>
                    <a:pt x="65818" y="72270"/>
                  </a:lnTo>
                  <a:lnTo>
                    <a:pt x="66456" y="73371"/>
                  </a:lnTo>
                  <a:lnTo>
                    <a:pt x="107425" y="105009"/>
                  </a:lnTo>
                  <a:lnTo>
                    <a:pt x="123081" y="125687"/>
                  </a:lnTo>
                  <a:lnTo>
                    <a:pt x="126503" y="132266"/>
                  </a:lnTo>
                  <a:lnTo>
                    <a:pt x="127374" y="138768"/>
                  </a:lnTo>
                  <a:lnTo>
                    <a:pt x="124579" y="151637"/>
                  </a:lnTo>
                  <a:lnTo>
                    <a:pt x="112989" y="164413"/>
                  </a:lnTo>
                  <a:lnTo>
                    <a:pt x="93962" y="176441"/>
                  </a:lnTo>
                  <a:lnTo>
                    <a:pt x="52926" y="189028"/>
                  </a:lnTo>
                  <a:lnTo>
                    <a:pt x="0" y="189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88"/>
            <p:cNvSpPr/>
            <p:nvPr>
              <p:custDataLst>
                <p:tags r:id="rId149"/>
              </p:custDataLst>
            </p:nvPr>
          </p:nvSpPr>
          <p:spPr>
            <a:xfrm>
              <a:off x="8109171" y="3819358"/>
              <a:ext cx="234730" cy="235136"/>
            </a:xfrm>
            <a:custGeom>
              <a:avLst/>
              <a:gdLst/>
              <a:ahLst/>
              <a:cxnLst/>
              <a:rect l="0" t="0" r="0" b="0"/>
              <a:pathLst>
                <a:path w="234730" h="235136">
                  <a:moveTo>
                    <a:pt x="183929" y="41442"/>
                  </a:moveTo>
                  <a:lnTo>
                    <a:pt x="183929" y="41442"/>
                  </a:lnTo>
                  <a:lnTo>
                    <a:pt x="183929" y="38071"/>
                  </a:lnTo>
                  <a:lnTo>
                    <a:pt x="185810" y="34535"/>
                  </a:lnTo>
                  <a:lnTo>
                    <a:pt x="188292" y="30611"/>
                  </a:lnTo>
                  <a:lnTo>
                    <a:pt x="189396" y="26515"/>
                  </a:lnTo>
                  <a:lnTo>
                    <a:pt x="186646" y="16871"/>
                  </a:lnTo>
                  <a:lnTo>
                    <a:pt x="177992" y="5077"/>
                  </a:lnTo>
                  <a:lnTo>
                    <a:pt x="162946" y="585"/>
                  </a:lnTo>
                  <a:lnTo>
                    <a:pt x="142853" y="0"/>
                  </a:lnTo>
                  <a:lnTo>
                    <a:pt x="111002" y="9015"/>
                  </a:lnTo>
                  <a:lnTo>
                    <a:pt x="75067" y="31050"/>
                  </a:lnTo>
                  <a:lnTo>
                    <a:pt x="39725" y="67918"/>
                  </a:lnTo>
                  <a:lnTo>
                    <a:pt x="15613" y="110121"/>
                  </a:lnTo>
                  <a:lnTo>
                    <a:pt x="1335" y="153200"/>
                  </a:lnTo>
                  <a:lnTo>
                    <a:pt x="0" y="180012"/>
                  </a:lnTo>
                  <a:lnTo>
                    <a:pt x="7403" y="202277"/>
                  </a:lnTo>
                  <a:lnTo>
                    <a:pt x="13328" y="212165"/>
                  </a:lnTo>
                  <a:lnTo>
                    <a:pt x="36845" y="225034"/>
                  </a:lnTo>
                  <a:lnTo>
                    <a:pt x="83903" y="234363"/>
                  </a:lnTo>
                  <a:lnTo>
                    <a:pt x="116895" y="235135"/>
                  </a:lnTo>
                  <a:lnTo>
                    <a:pt x="150374" y="230774"/>
                  </a:lnTo>
                  <a:lnTo>
                    <a:pt x="184067" y="224132"/>
                  </a:lnTo>
                  <a:lnTo>
                    <a:pt x="234729" y="212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89"/>
            <p:cNvSpPr/>
            <p:nvPr>
              <p:custDataLst>
                <p:tags r:id="rId150"/>
              </p:custDataLst>
            </p:nvPr>
          </p:nvSpPr>
          <p:spPr>
            <a:xfrm>
              <a:off x="7990949" y="3531449"/>
              <a:ext cx="118115" cy="158164"/>
            </a:xfrm>
            <a:custGeom>
              <a:avLst/>
              <a:gdLst/>
              <a:ahLst/>
              <a:cxnLst/>
              <a:rect l="0" t="0" r="0" b="0"/>
              <a:pathLst>
                <a:path w="118115" h="158164">
                  <a:moveTo>
                    <a:pt x="79901" y="43601"/>
                  </a:moveTo>
                  <a:lnTo>
                    <a:pt x="79901" y="43601"/>
                  </a:lnTo>
                  <a:lnTo>
                    <a:pt x="84927" y="31667"/>
                  </a:lnTo>
                  <a:lnTo>
                    <a:pt x="85989" y="19215"/>
                  </a:lnTo>
                  <a:lnTo>
                    <a:pt x="84665" y="16055"/>
                  </a:lnTo>
                  <a:lnTo>
                    <a:pt x="79430" y="10662"/>
                  </a:lnTo>
                  <a:lnTo>
                    <a:pt x="74282" y="7794"/>
                  </a:lnTo>
                  <a:lnTo>
                    <a:pt x="71922" y="7030"/>
                  </a:lnTo>
                  <a:lnTo>
                    <a:pt x="65536" y="8062"/>
                  </a:lnTo>
                  <a:lnTo>
                    <a:pt x="56583" y="12284"/>
                  </a:lnTo>
                  <a:lnTo>
                    <a:pt x="36381" y="27266"/>
                  </a:lnTo>
                  <a:lnTo>
                    <a:pt x="17382" y="50677"/>
                  </a:lnTo>
                  <a:lnTo>
                    <a:pt x="3913" y="83092"/>
                  </a:lnTo>
                  <a:lnTo>
                    <a:pt x="0" y="113941"/>
                  </a:lnTo>
                  <a:lnTo>
                    <a:pt x="1586" y="129897"/>
                  </a:lnTo>
                  <a:lnTo>
                    <a:pt x="8405" y="142162"/>
                  </a:lnTo>
                  <a:lnTo>
                    <a:pt x="13187" y="147408"/>
                  </a:lnTo>
                  <a:lnTo>
                    <a:pt x="27908" y="155119"/>
                  </a:lnTo>
                  <a:lnTo>
                    <a:pt x="36773" y="158163"/>
                  </a:lnTo>
                  <a:lnTo>
                    <a:pt x="54148" y="157782"/>
                  </a:lnTo>
                  <a:lnTo>
                    <a:pt x="71277" y="152204"/>
                  </a:lnTo>
                  <a:lnTo>
                    <a:pt x="88297" y="142669"/>
                  </a:lnTo>
                  <a:lnTo>
                    <a:pt x="101507" y="127613"/>
                  </a:lnTo>
                  <a:lnTo>
                    <a:pt x="111375" y="108456"/>
                  </a:lnTo>
                  <a:lnTo>
                    <a:pt x="118114" y="85831"/>
                  </a:lnTo>
                  <a:lnTo>
                    <a:pt x="115761" y="49293"/>
                  </a:lnTo>
                  <a:lnTo>
                    <a:pt x="106127" y="18398"/>
                  </a:lnTo>
                  <a:lnTo>
                    <a:pt x="100912" y="11277"/>
                  </a:lnTo>
                  <a:lnTo>
                    <a:pt x="87593" y="1483"/>
                  </a:lnTo>
                  <a:lnTo>
                    <a:pt x="81501" y="0"/>
                  </a:lnTo>
                  <a:lnTo>
                    <a:pt x="76028" y="423"/>
                  </a:lnTo>
                  <a:lnTo>
                    <a:pt x="70970" y="2115"/>
                  </a:lnTo>
                  <a:lnTo>
                    <a:pt x="66891" y="6066"/>
                  </a:lnTo>
                  <a:lnTo>
                    <a:pt x="54501" y="30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90"/>
            <p:cNvSpPr/>
            <p:nvPr>
              <p:custDataLst>
                <p:tags r:id="rId151"/>
              </p:custDataLst>
            </p:nvPr>
          </p:nvSpPr>
          <p:spPr>
            <a:xfrm>
              <a:off x="7893050" y="3518161"/>
              <a:ext cx="25401" cy="165822"/>
            </a:xfrm>
            <a:custGeom>
              <a:avLst/>
              <a:gdLst/>
              <a:ahLst/>
              <a:cxnLst/>
              <a:rect l="0" t="0" r="0" b="0"/>
              <a:pathLst>
                <a:path w="25401" h="165822">
                  <a:moveTo>
                    <a:pt x="0" y="6089"/>
                  </a:moveTo>
                  <a:lnTo>
                    <a:pt x="0" y="6089"/>
                  </a:lnTo>
                  <a:lnTo>
                    <a:pt x="3370" y="6089"/>
                  </a:lnTo>
                  <a:lnTo>
                    <a:pt x="4363" y="5383"/>
                  </a:lnTo>
                  <a:lnTo>
                    <a:pt x="5026" y="4207"/>
                  </a:lnTo>
                  <a:lnTo>
                    <a:pt x="6272" y="0"/>
                  </a:lnTo>
                  <a:lnTo>
                    <a:pt x="7041" y="6271"/>
                  </a:lnTo>
                  <a:lnTo>
                    <a:pt x="9714" y="15342"/>
                  </a:lnTo>
                  <a:lnTo>
                    <a:pt x="7746" y="57985"/>
                  </a:lnTo>
                  <a:lnTo>
                    <a:pt x="6763" y="95314"/>
                  </a:lnTo>
                  <a:lnTo>
                    <a:pt x="8313" y="140209"/>
                  </a:lnTo>
                  <a:lnTo>
                    <a:pt x="11833" y="163345"/>
                  </a:lnTo>
                  <a:lnTo>
                    <a:pt x="13533" y="165254"/>
                  </a:lnTo>
                  <a:lnTo>
                    <a:pt x="16077" y="165821"/>
                  </a:lnTo>
                  <a:lnTo>
                    <a:pt x="25400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923"/>
          <p:cNvGrpSpPr/>
          <p:nvPr/>
        </p:nvGrpSpPr>
        <p:grpSpPr>
          <a:xfrm>
            <a:off x="8978519" y="3331151"/>
            <a:ext cx="789698" cy="747612"/>
            <a:chOff x="8978519" y="3331151"/>
            <a:chExt cx="789698" cy="747612"/>
          </a:xfrm>
        </p:grpSpPr>
        <p:sp>
          <p:nvSpPr>
            <p:cNvPr id="173" name="SMARTInkShape-4991"/>
            <p:cNvSpPr/>
            <p:nvPr>
              <p:custDataLst>
                <p:tags r:id="rId142"/>
              </p:custDataLst>
            </p:nvPr>
          </p:nvSpPr>
          <p:spPr>
            <a:xfrm>
              <a:off x="9658350" y="3331151"/>
              <a:ext cx="109867" cy="146085"/>
            </a:xfrm>
            <a:custGeom>
              <a:avLst/>
              <a:gdLst/>
              <a:ahLst/>
              <a:cxnLst/>
              <a:rect l="0" t="0" r="0" b="0"/>
              <a:pathLst>
                <a:path w="109867" h="146085">
                  <a:moveTo>
                    <a:pt x="19050" y="27999"/>
                  </a:moveTo>
                  <a:lnTo>
                    <a:pt x="19050" y="27999"/>
                  </a:lnTo>
                  <a:lnTo>
                    <a:pt x="19050" y="22532"/>
                  </a:lnTo>
                  <a:lnTo>
                    <a:pt x="22420" y="18539"/>
                  </a:lnTo>
                  <a:lnTo>
                    <a:pt x="35656" y="10869"/>
                  </a:lnTo>
                  <a:lnTo>
                    <a:pt x="67385" y="457"/>
                  </a:lnTo>
                  <a:lnTo>
                    <a:pt x="81454" y="0"/>
                  </a:lnTo>
                  <a:lnTo>
                    <a:pt x="93352" y="2150"/>
                  </a:lnTo>
                  <a:lnTo>
                    <a:pt x="100992" y="5457"/>
                  </a:lnTo>
                  <a:lnTo>
                    <a:pt x="103311" y="8032"/>
                  </a:lnTo>
                  <a:lnTo>
                    <a:pt x="105887" y="14656"/>
                  </a:lnTo>
                  <a:lnTo>
                    <a:pt x="103968" y="29690"/>
                  </a:lnTo>
                  <a:lnTo>
                    <a:pt x="93245" y="41450"/>
                  </a:lnTo>
                  <a:lnTo>
                    <a:pt x="64203" y="65361"/>
                  </a:lnTo>
                  <a:lnTo>
                    <a:pt x="61851" y="66313"/>
                  </a:lnTo>
                  <a:lnTo>
                    <a:pt x="60284" y="66242"/>
                  </a:lnTo>
                  <a:lnTo>
                    <a:pt x="59238" y="66900"/>
                  </a:lnTo>
                  <a:lnTo>
                    <a:pt x="58543" y="68044"/>
                  </a:lnTo>
                  <a:lnTo>
                    <a:pt x="58079" y="69512"/>
                  </a:lnTo>
                  <a:lnTo>
                    <a:pt x="57769" y="69786"/>
                  </a:lnTo>
                  <a:lnTo>
                    <a:pt x="57562" y="69262"/>
                  </a:lnTo>
                  <a:lnTo>
                    <a:pt x="57424" y="68208"/>
                  </a:lnTo>
                  <a:lnTo>
                    <a:pt x="58039" y="67505"/>
                  </a:lnTo>
                  <a:lnTo>
                    <a:pt x="79497" y="62913"/>
                  </a:lnTo>
                  <a:lnTo>
                    <a:pt x="85453" y="63269"/>
                  </a:lnTo>
                  <a:lnTo>
                    <a:pt x="90129" y="64918"/>
                  </a:lnTo>
                  <a:lnTo>
                    <a:pt x="93952" y="67428"/>
                  </a:lnTo>
                  <a:lnTo>
                    <a:pt x="100082" y="75862"/>
                  </a:lnTo>
                  <a:lnTo>
                    <a:pt x="109766" y="98523"/>
                  </a:lnTo>
                  <a:lnTo>
                    <a:pt x="109866" y="104648"/>
                  </a:lnTo>
                  <a:lnTo>
                    <a:pt x="106214" y="117099"/>
                  </a:lnTo>
                  <a:lnTo>
                    <a:pt x="94243" y="127806"/>
                  </a:lnTo>
                  <a:lnTo>
                    <a:pt x="76458" y="136563"/>
                  </a:lnTo>
                  <a:lnTo>
                    <a:pt x="34310" y="146053"/>
                  </a:lnTo>
                  <a:lnTo>
                    <a:pt x="18070" y="146084"/>
                  </a:lnTo>
                  <a:lnTo>
                    <a:pt x="0" y="135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992"/>
            <p:cNvSpPr/>
            <p:nvPr>
              <p:custDataLst>
                <p:tags r:id="rId143"/>
              </p:custDataLst>
            </p:nvPr>
          </p:nvSpPr>
          <p:spPr>
            <a:xfrm>
              <a:off x="9525000" y="3562350"/>
              <a:ext cx="142476" cy="482601"/>
            </a:xfrm>
            <a:custGeom>
              <a:avLst/>
              <a:gdLst/>
              <a:ahLst/>
              <a:cxnLst/>
              <a:rect l="0" t="0" r="0" b="0"/>
              <a:pathLst>
                <a:path w="142476" h="482601">
                  <a:moveTo>
                    <a:pt x="19050" y="0"/>
                  </a:moveTo>
                  <a:lnTo>
                    <a:pt x="19050" y="0"/>
                  </a:lnTo>
                  <a:lnTo>
                    <a:pt x="25530" y="705"/>
                  </a:lnTo>
                  <a:lnTo>
                    <a:pt x="40725" y="6481"/>
                  </a:lnTo>
                  <a:lnTo>
                    <a:pt x="63494" y="23087"/>
                  </a:lnTo>
                  <a:lnTo>
                    <a:pt x="92270" y="57405"/>
                  </a:lnTo>
                  <a:lnTo>
                    <a:pt x="112740" y="94423"/>
                  </a:lnTo>
                  <a:lnTo>
                    <a:pt x="121021" y="117982"/>
                  </a:lnTo>
                  <a:lnTo>
                    <a:pt x="127953" y="144271"/>
                  </a:lnTo>
                  <a:lnTo>
                    <a:pt x="133985" y="172381"/>
                  </a:lnTo>
                  <a:lnTo>
                    <a:pt x="138006" y="201704"/>
                  </a:lnTo>
                  <a:lnTo>
                    <a:pt x="140688" y="231836"/>
                  </a:lnTo>
                  <a:lnTo>
                    <a:pt x="142475" y="262507"/>
                  </a:lnTo>
                  <a:lnTo>
                    <a:pt x="141549" y="291421"/>
                  </a:lnTo>
                  <a:lnTo>
                    <a:pt x="138816" y="319164"/>
                  </a:lnTo>
                  <a:lnTo>
                    <a:pt x="134878" y="346126"/>
                  </a:lnTo>
                  <a:lnTo>
                    <a:pt x="119212" y="391135"/>
                  </a:lnTo>
                  <a:lnTo>
                    <a:pt x="97433" y="427132"/>
                  </a:lnTo>
                  <a:lnTo>
                    <a:pt x="71291" y="452539"/>
                  </a:lnTo>
                  <a:lnTo>
                    <a:pt x="28805" y="472596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993"/>
            <p:cNvSpPr/>
            <p:nvPr>
              <p:custDataLst>
                <p:tags r:id="rId144"/>
              </p:custDataLst>
            </p:nvPr>
          </p:nvSpPr>
          <p:spPr>
            <a:xfrm>
              <a:off x="9277610" y="3893510"/>
              <a:ext cx="114315" cy="167644"/>
            </a:xfrm>
            <a:custGeom>
              <a:avLst/>
              <a:gdLst/>
              <a:ahLst/>
              <a:cxnLst/>
              <a:rect l="0" t="0" r="0" b="0"/>
              <a:pathLst>
                <a:path w="114315" h="167644">
                  <a:moveTo>
                    <a:pt x="6090" y="11740"/>
                  </a:moveTo>
                  <a:lnTo>
                    <a:pt x="6090" y="11740"/>
                  </a:lnTo>
                  <a:lnTo>
                    <a:pt x="2719" y="11740"/>
                  </a:lnTo>
                  <a:lnTo>
                    <a:pt x="1726" y="11034"/>
                  </a:lnTo>
                  <a:lnTo>
                    <a:pt x="1063" y="9858"/>
                  </a:lnTo>
                  <a:lnTo>
                    <a:pt x="0" y="6273"/>
                  </a:lnTo>
                  <a:lnTo>
                    <a:pt x="6559" y="2280"/>
                  </a:lnTo>
                  <a:lnTo>
                    <a:pt x="24181" y="0"/>
                  </a:lnTo>
                  <a:lnTo>
                    <a:pt x="43906" y="2695"/>
                  </a:lnTo>
                  <a:lnTo>
                    <a:pt x="59784" y="11333"/>
                  </a:lnTo>
                  <a:lnTo>
                    <a:pt x="70056" y="22830"/>
                  </a:lnTo>
                  <a:lnTo>
                    <a:pt x="73325" y="31015"/>
                  </a:lnTo>
                  <a:lnTo>
                    <a:pt x="74196" y="35173"/>
                  </a:lnTo>
                  <a:lnTo>
                    <a:pt x="73367" y="39357"/>
                  </a:lnTo>
                  <a:lnTo>
                    <a:pt x="68681" y="47768"/>
                  </a:lnTo>
                  <a:lnTo>
                    <a:pt x="52783" y="60918"/>
                  </a:lnTo>
                  <a:lnTo>
                    <a:pt x="52741" y="61459"/>
                  </a:lnTo>
                  <a:lnTo>
                    <a:pt x="53418" y="61819"/>
                  </a:lnTo>
                  <a:lnTo>
                    <a:pt x="85746" y="68287"/>
                  </a:lnTo>
                  <a:lnTo>
                    <a:pt x="96997" y="74737"/>
                  </a:lnTo>
                  <a:lnTo>
                    <a:pt x="111263" y="89672"/>
                  </a:lnTo>
                  <a:lnTo>
                    <a:pt x="113600" y="96150"/>
                  </a:lnTo>
                  <a:lnTo>
                    <a:pt x="114314" y="110874"/>
                  </a:lnTo>
                  <a:lnTo>
                    <a:pt x="100992" y="130589"/>
                  </a:lnTo>
                  <a:lnTo>
                    <a:pt x="80724" y="149934"/>
                  </a:lnTo>
                  <a:lnTo>
                    <a:pt x="54152" y="164086"/>
                  </a:lnTo>
                  <a:lnTo>
                    <a:pt x="39445" y="167643"/>
                  </a:lnTo>
                  <a:lnTo>
                    <a:pt x="19265" y="166276"/>
                  </a:lnTo>
                  <a:lnTo>
                    <a:pt x="15579" y="164859"/>
                  </a:lnTo>
                  <a:lnTo>
                    <a:pt x="13827" y="163207"/>
                  </a:lnTo>
                  <a:lnTo>
                    <a:pt x="12440" y="15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994"/>
            <p:cNvSpPr/>
            <p:nvPr>
              <p:custDataLst>
                <p:tags r:id="rId145"/>
              </p:custDataLst>
            </p:nvPr>
          </p:nvSpPr>
          <p:spPr>
            <a:xfrm>
              <a:off x="9194800" y="3810000"/>
              <a:ext cx="228601" cy="35122"/>
            </a:xfrm>
            <a:custGeom>
              <a:avLst/>
              <a:gdLst/>
              <a:ahLst/>
              <a:cxnLst/>
              <a:rect l="0" t="0" r="0" b="0"/>
              <a:pathLst>
                <a:path w="228601" h="35122">
                  <a:moveTo>
                    <a:pt x="0" y="31750"/>
                  </a:moveTo>
                  <a:lnTo>
                    <a:pt x="0" y="31750"/>
                  </a:lnTo>
                  <a:lnTo>
                    <a:pt x="3370" y="35121"/>
                  </a:lnTo>
                  <a:lnTo>
                    <a:pt x="22322" y="33846"/>
                  </a:lnTo>
                  <a:lnTo>
                    <a:pt x="60392" y="25629"/>
                  </a:lnTo>
                  <a:lnTo>
                    <a:pt x="93163" y="20092"/>
                  </a:lnTo>
                  <a:lnTo>
                    <a:pt x="127483" y="15280"/>
                  </a:lnTo>
                  <a:lnTo>
                    <a:pt x="173865" y="860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995"/>
            <p:cNvSpPr/>
            <p:nvPr>
              <p:custDataLst>
                <p:tags r:id="rId146"/>
              </p:custDataLst>
            </p:nvPr>
          </p:nvSpPr>
          <p:spPr>
            <a:xfrm>
              <a:off x="9316900" y="3568700"/>
              <a:ext cx="17601" cy="209551"/>
            </a:xfrm>
            <a:custGeom>
              <a:avLst/>
              <a:gdLst/>
              <a:ahLst/>
              <a:cxnLst/>
              <a:rect l="0" t="0" r="0" b="0"/>
              <a:pathLst>
                <a:path w="17601" h="209551">
                  <a:moveTo>
                    <a:pt x="17600" y="0"/>
                  </a:moveTo>
                  <a:lnTo>
                    <a:pt x="17600" y="0"/>
                  </a:lnTo>
                  <a:lnTo>
                    <a:pt x="14229" y="0"/>
                  </a:lnTo>
                  <a:lnTo>
                    <a:pt x="13236" y="705"/>
                  </a:lnTo>
                  <a:lnTo>
                    <a:pt x="12574" y="1881"/>
                  </a:lnTo>
                  <a:lnTo>
                    <a:pt x="6340" y="32324"/>
                  </a:lnTo>
                  <a:lnTo>
                    <a:pt x="3445" y="69314"/>
                  </a:lnTo>
                  <a:lnTo>
                    <a:pt x="0" y="112260"/>
                  </a:lnTo>
                  <a:lnTo>
                    <a:pt x="861" y="149914"/>
                  </a:lnTo>
                  <a:lnTo>
                    <a:pt x="8732" y="197097"/>
                  </a:lnTo>
                  <a:lnTo>
                    <a:pt x="11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996"/>
            <p:cNvSpPr/>
            <p:nvPr>
              <p:custDataLst>
                <p:tags r:id="rId147"/>
              </p:custDataLst>
            </p:nvPr>
          </p:nvSpPr>
          <p:spPr>
            <a:xfrm>
              <a:off x="8978519" y="3626733"/>
              <a:ext cx="140082" cy="452030"/>
            </a:xfrm>
            <a:custGeom>
              <a:avLst/>
              <a:gdLst/>
              <a:ahLst/>
              <a:cxnLst/>
              <a:rect l="0" t="0" r="0" b="0"/>
              <a:pathLst>
                <a:path w="140082" h="452030">
                  <a:moveTo>
                    <a:pt x="133731" y="5467"/>
                  </a:moveTo>
                  <a:lnTo>
                    <a:pt x="133731" y="5467"/>
                  </a:lnTo>
                  <a:lnTo>
                    <a:pt x="130360" y="2096"/>
                  </a:lnTo>
                  <a:lnTo>
                    <a:pt x="124942" y="441"/>
                  </a:lnTo>
                  <a:lnTo>
                    <a:pt x="121521" y="0"/>
                  </a:lnTo>
                  <a:lnTo>
                    <a:pt x="115840" y="1391"/>
                  </a:lnTo>
                  <a:lnTo>
                    <a:pt x="99701" y="11403"/>
                  </a:lnTo>
                  <a:lnTo>
                    <a:pt x="63023" y="58721"/>
                  </a:lnTo>
                  <a:lnTo>
                    <a:pt x="40109" y="100738"/>
                  </a:lnTo>
                  <a:lnTo>
                    <a:pt x="26505" y="136710"/>
                  </a:lnTo>
                  <a:lnTo>
                    <a:pt x="13402" y="178567"/>
                  </a:lnTo>
                  <a:lnTo>
                    <a:pt x="4288" y="223041"/>
                  </a:lnTo>
                  <a:lnTo>
                    <a:pt x="0" y="267972"/>
                  </a:lnTo>
                  <a:lnTo>
                    <a:pt x="2798" y="311460"/>
                  </a:lnTo>
                  <a:lnTo>
                    <a:pt x="10628" y="350544"/>
                  </a:lnTo>
                  <a:lnTo>
                    <a:pt x="22573" y="385317"/>
                  </a:lnTo>
                  <a:lnTo>
                    <a:pt x="48428" y="425873"/>
                  </a:lnTo>
                  <a:lnTo>
                    <a:pt x="65714" y="441845"/>
                  </a:lnTo>
                  <a:lnTo>
                    <a:pt x="82805" y="449885"/>
                  </a:lnTo>
                  <a:lnTo>
                    <a:pt x="91313" y="452029"/>
                  </a:lnTo>
                  <a:lnTo>
                    <a:pt x="110175" y="448767"/>
                  </a:lnTo>
                  <a:lnTo>
                    <a:pt x="140081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924"/>
          <p:cNvGrpSpPr/>
          <p:nvPr/>
        </p:nvGrpSpPr>
        <p:grpSpPr>
          <a:xfrm>
            <a:off x="10149567" y="3297170"/>
            <a:ext cx="1089934" cy="735081"/>
            <a:chOff x="10149567" y="3297170"/>
            <a:chExt cx="1089934" cy="735081"/>
          </a:xfrm>
        </p:grpSpPr>
        <p:sp>
          <p:nvSpPr>
            <p:cNvPr id="180" name="SMARTInkShape-4997"/>
            <p:cNvSpPr/>
            <p:nvPr>
              <p:custDataLst>
                <p:tags r:id="rId135"/>
              </p:custDataLst>
            </p:nvPr>
          </p:nvSpPr>
          <p:spPr>
            <a:xfrm>
              <a:off x="11093450" y="3431691"/>
              <a:ext cx="146051" cy="3660"/>
            </a:xfrm>
            <a:custGeom>
              <a:avLst/>
              <a:gdLst/>
              <a:ahLst/>
              <a:cxnLst/>
              <a:rect l="0" t="0" r="0" b="0"/>
              <a:pathLst>
                <a:path w="146051" h="3660">
                  <a:moveTo>
                    <a:pt x="0" y="3659"/>
                  </a:moveTo>
                  <a:lnTo>
                    <a:pt x="0" y="3659"/>
                  </a:lnTo>
                  <a:lnTo>
                    <a:pt x="38295" y="2953"/>
                  </a:lnTo>
                  <a:lnTo>
                    <a:pt x="84959" y="0"/>
                  </a:lnTo>
                  <a:lnTo>
                    <a:pt x="1460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998"/>
            <p:cNvSpPr/>
            <p:nvPr>
              <p:custDataLst>
                <p:tags r:id="rId136"/>
              </p:custDataLst>
            </p:nvPr>
          </p:nvSpPr>
          <p:spPr>
            <a:xfrm>
              <a:off x="11087100" y="3297170"/>
              <a:ext cx="115846" cy="277881"/>
            </a:xfrm>
            <a:custGeom>
              <a:avLst/>
              <a:gdLst/>
              <a:ahLst/>
              <a:cxnLst/>
              <a:rect l="0" t="0" r="0" b="0"/>
              <a:pathLst>
                <a:path w="115846" h="277881">
                  <a:moveTo>
                    <a:pt x="0" y="42930"/>
                  </a:moveTo>
                  <a:lnTo>
                    <a:pt x="0" y="42930"/>
                  </a:lnTo>
                  <a:lnTo>
                    <a:pt x="0" y="36188"/>
                  </a:lnTo>
                  <a:lnTo>
                    <a:pt x="1412" y="33496"/>
                  </a:lnTo>
                  <a:lnTo>
                    <a:pt x="6742" y="28625"/>
                  </a:lnTo>
                  <a:lnTo>
                    <a:pt x="50902" y="12087"/>
                  </a:lnTo>
                  <a:lnTo>
                    <a:pt x="96799" y="0"/>
                  </a:lnTo>
                  <a:lnTo>
                    <a:pt x="104875" y="1037"/>
                  </a:lnTo>
                  <a:lnTo>
                    <a:pt x="108017" y="2301"/>
                  </a:lnTo>
                  <a:lnTo>
                    <a:pt x="113388" y="9350"/>
                  </a:lnTo>
                  <a:lnTo>
                    <a:pt x="115809" y="14194"/>
                  </a:lnTo>
                  <a:lnTo>
                    <a:pt x="115845" y="41236"/>
                  </a:lnTo>
                  <a:lnTo>
                    <a:pt x="104643" y="82802"/>
                  </a:lnTo>
                  <a:lnTo>
                    <a:pt x="93780" y="116389"/>
                  </a:lnTo>
                  <a:lnTo>
                    <a:pt x="82602" y="151073"/>
                  </a:lnTo>
                  <a:lnTo>
                    <a:pt x="68376" y="197661"/>
                  </a:lnTo>
                  <a:lnTo>
                    <a:pt x="56636" y="237178"/>
                  </a:lnTo>
                  <a:lnTo>
                    <a:pt x="50800" y="277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99"/>
            <p:cNvSpPr/>
            <p:nvPr>
              <p:custDataLst>
                <p:tags r:id="rId137"/>
              </p:custDataLst>
            </p:nvPr>
          </p:nvSpPr>
          <p:spPr>
            <a:xfrm>
              <a:off x="10814050" y="3514529"/>
              <a:ext cx="168851" cy="517722"/>
            </a:xfrm>
            <a:custGeom>
              <a:avLst/>
              <a:gdLst/>
              <a:ahLst/>
              <a:cxnLst/>
              <a:rect l="0" t="0" r="0" b="0"/>
              <a:pathLst>
                <a:path w="168851" h="51772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22636" y="1123"/>
                  </a:lnTo>
                  <a:lnTo>
                    <a:pt x="121532" y="8016"/>
                  </a:lnTo>
                  <a:lnTo>
                    <a:pt x="136738" y="49130"/>
                  </a:lnTo>
                  <a:lnTo>
                    <a:pt x="150613" y="88620"/>
                  </a:lnTo>
                  <a:lnTo>
                    <a:pt x="156853" y="112415"/>
                  </a:lnTo>
                  <a:lnTo>
                    <a:pt x="162425" y="138156"/>
                  </a:lnTo>
                  <a:lnTo>
                    <a:pt x="167550" y="165194"/>
                  </a:lnTo>
                  <a:lnTo>
                    <a:pt x="168850" y="195920"/>
                  </a:lnTo>
                  <a:lnTo>
                    <a:pt x="167601" y="229103"/>
                  </a:lnTo>
                  <a:lnTo>
                    <a:pt x="164650" y="263926"/>
                  </a:lnTo>
                  <a:lnTo>
                    <a:pt x="157039" y="297724"/>
                  </a:lnTo>
                  <a:lnTo>
                    <a:pt x="146321" y="330840"/>
                  </a:lnTo>
                  <a:lnTo>
                    <a:pt x="133531" y="363501"/>
                  </a:lnTo>
                  <a:lnTo>
                    <a:pt x="120065" y="391624"/>
                  </a:lnTo>
                  <a:lnTo>
                    <a:pt x="106149" y="416723"/>
                  </a:lnTo>
                  <a:lnTo>
                    <a:pt x="78222" y="458722"/>
                  </a:lnTo>
                  <a:lnTo>
                    <a:pt x="40109" y="498672"/>
                  </a:lnTo>
                  <a:lnTo>
                    <a:pt x="0" y="5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000"/>
            <p:cNvSpPr/>
            <p:nvPr>
              <p:custDataLst>
                <p:tags r:id="rId138"/>
              </p:custDataLst>
            </p:nvPr>
          </p:nvSpPr>
          <p:spPr>
            <a:xfrm>
              <a:off x="10579100" y="3856144"/>
              <a:ext cx="125927" cy="171734"/>
            </a:xfrm>
            <a:custGeom>
              <a:avLst/>
              <a:gdLst/>
              <a:ahLst/>
              <a:cxnLst/>
              <a:rect l="0" t="0" r="0" b="0"/>
              <a:pathLst>
                <a:path w="125927" h="171734">
                  <a:moveTo>
                    <a:pt x="0" y="23706"/>
                  </a:moveTo>
                  <a:lnTo>
                    <a:pt x="0" y="23706"/>
                  </a:lnTo>
                  <a:lnTo>
                    <a:pt x="15580" y="11497"/>
                  </a:lnTo>
                  <a:lnTo>
                    <a:pt x="35974" y="3312"/>
                  </a:lnTo>
                  <a:lnTo>
                    <a:pt x="70397" y="0"/>
                  </a:lnTo>
                  <a:lnTo>
                    <a:pt x="80206" y="2116"/>
                  </a:lnTo>
                  <a:lnTo>
                    <a:pt x="86917" y="7290"/>
                  </a:lnTo>
                  <a:lnTo>
                    <a:pt x="89695" y="10646"/>
                  </a:lnTo>
                  <a:lnTo>
                    <a:pt x="90136" y="14999"/>
                  </a:lnTo>
                  <a:lnTo>
                    <a:pt x="86861" y="25481"/>
                  </a:lnTo>
                  <a:lnTo>
                    <a:pt x="78822" y="35313"/>
                  </a:lnTo>
                  <a:lnTo>
                    <a:pt x="68897" y="42976"/>
                  </a:lnTo>
                  <a:lnTo>
                    <a:pt x="56084" y="47290"/>
                  </a:lnTo>
                  <a:lnTo>
                    <a:pt x="50091" y="48299"/>
                  </a:lnTo>
                  <a:lnTo>
                    <a:pt x="48916" y="49273"/>
                  </a:lnTo>
                  <a:lnTo>
                    <a:pt x="48840" y="50628"/>
                  </a:lnTo>
                  <a:lnTo>
                    <a:pt x="49493" y="52237"/>
                  </a:lnTo>
                  <a:lnTo>
                    <a:pt x="51340" y="53310"/>
                  </a:lnTo>
                  <a:lnTo>
                    <a:pt x="98296" y="67581"/>
                  </a:lnTo>
                  <a:lnTo>
                    <a:pt x="119671" y="85938"/>
                  </a:lnTo>
                  <a:lnTo>
                    <a:pt x="123526" y="93416"/>
                  </a:lnTo>
                  <a:lnTo>
                    <a:pt x="125926" y="109251"/>
                  </a:lnTo>
                  <a:lnTo>
                    <a:pt x="118996" y="127578"/>
                  </a:lnTo>
                  <a:lnTo>
                    <a:pt x="105097" y="146071"/>
                  </a:lnTo>
                  <a:lnTo>
                    <a:pt x="84810" y="161346"/>
                  </a:lnTo>
                  <a:lnTo>
                    <a:pt x="65446" y="169546"/>
                  </a:lnTo>
                  <a:lnTo>
                    <a:pt x="56330" y="171733"/>
                  </a:lnTo>
                  <a:lnTo>
                    <a:pt x="38675" y="170399"/>
                  </a:lnTo>
                  <a:lnTo>
                    <a:pt x="12700" y="163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001"/>
            <p:cNvSpPr/>
            <p:nvPr>
              <p:custDataLst>
                <p:tags r:id="rId139"/>
              </p:custDataLst>
            </p:nvPr>
          </p:nvSpPr>
          <p:spPr>
            <a:xfrm>
              <a:off x="10521950" y="37719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18030" y="23989"/>
                  </a:lnTo>
                  <a:lnTo>
                    <a:pt x="54182" y="15261"/>
                  </a:lnTo>
                  <a:lnTo>
                    <a:pt x="86875" y="7723"/>
                  </a:lnTo>
                  <a:lnTo>
                    <a:pt x="122573" y="343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002"/>
            <p:cNvSpPr/>
            <p:nvPr>
              <p:custDataLst>
                <p:tags r:id="rId140"/>
              </p:custDataLst>
            </p:nvPr>
          </p:nvSpPr>
          <p:spPr>
            <a:xfrm>
              <a:off x="10531279" y="3543923"/>
              <a:ext cx="212922" cy="137563"/>
            </a:xfrm>
            <a:custGeom>
              <a:avLst/>
              <a:gdLst/>
              <a:ahLst/>
              <a:cxnLst/>
              <a:rect l="0" t="0" r="0" b="0"/>
              <a:pathLst>
                <a:path w="212922" h="137563">
                  <a:moveTo>
                    <a:pt x="3371" y="24777"/>
                  </a:moveTo>
                  <a:lnTo>
                    <a:pt x="3371" y="24777"/>
                  </a:lnTo>
                  <a:lnTo>
                    <a:pt x="0" y="21406"/>
                  </a:lnTo>
                  <a:lnTo>
                    <a:pt x="418" y="19707"/>
                  </a:lnTo>
                  <a:lnTo>
                    <a:pt x="4645" y="15939"/>
                  </a:lnTo>
                  <a:lnTo>
                    <a:pt x="34067" y="4112"/>
                  </a:lnTo>
                  <a:lnTo>
                    <a:pt x="80851" y="0"/>
                  </a:lnTo>
                  <a:lnTo>
                    <a:pt x="88185" y="1909"/>
                  </a:lnTo>
                  <a:lnTo>
                    <a:pt x="100098" y="9674"/>
                  </a:lnTo>
                  <a:lnTo>
                    <a:pt x="102428" y="16120"/>
                  </a:lnTo>
                  <a:lnTo>
                    <a:pt x="101253" y="32689"/>
                  </a:lnTo>
                  <a:lnTo>
                    <a:pt x="85917" y="61850"/>
                  </a:lnTo>
                  <a:lnTo>
                    <a:pt x="52908" y="105031"/>
                  </a:lnTo>
                  <a:lnTo>
                    <a:pt x="43730" y="125531"/>
                  </a:lnTo>
                  <a:lnTo>
                    <a:pt x="43682" y="128635"/>
                  </a:lnTo>
                  <a:lnTo>
                    <a:pt x="45511" y="133966"/>
                  </a:lnTo>
                  <a:lnTo>
                    <a:pt x="49103" y="135669"/>
                  </a:lnTo>
                  <a:lnTo>
                    <a:pt x="60621" y="137562"/>
                  </a:lnTo>
                  <a:lnTo>
                    <a:pt x="96454" y="135257"/>
                  </a:lnTo>
                  <a:lnTo>
                    <a:pt x="128703" y="133851"/>
                  </a:lnTo>
                  <a:lnTo>
                    <a:pt x="175031" y="133060"/>
                  </a:lnTo>
                  <a:lnTo>
                    <a:pt x="212921" y="13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003"/>
            <p:cNvSpPr/>
            <p:nvPr>
              <p:custDataLst>
                <p:tags r:id="rId141"/>
              </p:custDataLst>
            </p:nvPr>
          </p:nvSpPr>
          <p:spPr>
            <a:xfrm>
              <a:off x="10149567" y="3537735"/>
              <a:ext cx="200934" cy="489503"/>
            </a:xfrm>
            <a:custGeom>
              <a:avLst/>
              <a:gdLst/>
              <a:ahLst/>
              <a:cxnLst/>
              <a:rect l="0" t="0" r="0" b="0"/>
              <a:pathLst>
                <a:path w="200934" h="489503">
                  <a:moveTo>
                    <a:pt x="200933" y="18265"/>
                  </a:moveTo>
                  <a:lnTo>
                    <a:pt x="200933" y="18265"/>
                  </a:lnTo>
                  <a:lnTo>
                    <a:pt x="191499" y="5173"/>
                  </a:lnTo>
                  <a:lnTo>
                    <a:pt x="186628" y="1863"/>
                  </a:lnTo>
                  <a:lnTo>
                    <a:pt x="173176" y="0"/>
                  </a:lnTo>
                  <a:lnTo>
                    <a:pt x="159904" y="5208"/>
                  </a:lnTo>
                  <a:lnTo>
                    <a:pt x="143892" y="16695"/>
                  </a:lnTo>
                  <a:lnTo>
                    <a:pt x="112928" y="51902"/>
                  </a:lnTo>
                  <a:lnTo>
                    <a:pt x="84444" y="94127"/>
                  </a:lnTo>
                  <a:lnTo>
                    <a:pt x="69652" y="119640"/>
                  </a:lnTo>
                  <a:lnTo>
                    <a:pt x="54850" y="147232"/>
                  </a:lnTo>
                  <a:lnTo>
                    <a:pt x="40044" y="176209"/>
                  </a:lnTo>
                  <a:lnTo>
                    <a:pt x="28057" y="206111"/>
                  </a:lnTo>
                  <a:lnTo>
                    <a:pt x="17948" y="236629"/>
                  </a:lnTo>
                  <a:lnTo>
                    <a:pt x="9093" y="267558"/>
                  </a:lnTo>
                  <a:lnTo>
                    <a:pt x="3895" y="296643"/>
                  </a:lnTo>
                  <a:lnTo>
                    <a:pt x="1135" y="324500"/>
                  </a:lnTo>
                  <a:lnTo>
                    <a:pt x="0" y="351538"/>
                  </a:lnTo>
                  <a:lnTo>
                    <a:pt x="6267" y="396633"/>
                  </a:lnTo>
                  <a:lnTo>
                    <a:pt x="19164" y="433373"/>
                  </a:lnTo>
                  <a:lnTo>
                    <a:pt x="36656" y="461461"/>
                  </a:lnTo>
                  <a:lnTo>
                    <a:pt x="58071" y="480060"/>
                  </a:lnTo>
                  <a:lnTo>
                    <a:pt x="69708" y="486995"/>
                  </a:lnTo>
                  <a:lnTo>
                    <a:pt x="82405" y="489502"/>
                  </a:lnTo>
                  <a:lnTo>
                    <a:pt x="137433" y="481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925"/>
          <p:cNvGrpSpPr/>
          <p:nvPr/>
        </p:nvGrpSpPr>
        <p:grpSpPr>
          <a:xfrm>
            <a:off x="7456043" y="4813300"/>
            <a:ext cx="144908" cy="107068"/>
            <a:chOff x="7456043" y="4813300"/>
            <a:chExt cx="144908" cy="107068"/>
          </a:xfrm>
        </p:grpSpPr>
        <p:sp>
          <p:nvSpPr>
            <p:cNvPr id="188" name="SMARTInkShape-5004"/>
            <p:cNvSpPr/>
            <p:nvPr>
              <p:custDataLst>
                <p:tags r:id="rId133"/>
              </p:custDataLst>
            </p:nvPr>
          </p:nvSpPr>
          <p:spPr>
            <a:xfrm>
              <a:off x="7467600" y="4902200"/>
              <a:ext cx="133351" cy="18168"/>
            </a:xfrm>
            <a:custGeom>
              <a:avLst/>
              <a:gdLst/>
              <a:ahLst/>
              <a:cxnLst/>
              <a:rect l="0" t="0" r="0" b="0"/>
              <a:pathLst>
                <a:path w="13335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8950" y="18167"/>
                  </a:lnTo>
                  <a:lnTo>
                    <a:pt x="58933" y="13806"/>
                  </a:lnTo>
                  <a:lnTo>
                    <a:pt x="101533" y="61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005"/>
            <p:cNvSpPr/>
            <p:nvPr>
              <p:custDataLst>
                <p:tags r:id="rId134"/>
              </p:custDataLst>
            </p:nvPr>
          </p:nvSpPr>
          <p:spPr>
            <a:xfrm>
              <a:off x="7456043" y="4813300"/>
              <a:ext cx="132208" cy="6351"/>
            </a:xfrm>
            <a:custGeom>
              <a:avLst/>
              <a:gdLst/>
              <a:ahLst/>
              <a:cxnLst/>
              <a:rect l="0" t="0" r="0" b="0"/>
              <a:pathLst>
                <a:path w="132208" h="635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46992" y="5644"/>
                  </a:lnTo>
                  <a:lnTo>
                    <a:pt x="92954" y="1324"/>
                  </a:lnTo>
                  <a:lnTo>
                    <a:pt x="132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926"/>
          <p:cNvGrpSpPr/>
          <p:nvPr/>
        </p:nvGrpSpPr>
        <p:grpSpPr>
          <a:xfrm>
            <a:off x="8039100" y="4606965"/>
            <a:ext cx="1225551" cy="1258404"/>
            <a:chOff x="8039100" y="4606965"/>
            <a:chExt cx="1225551" cy="1258404"/>
          </a:xfrm>
        </p:grpSpPr>
        <p:sp>
          <p:nvSpPr>
            <p:cNvPr id="191" name="SMARTInkShape-5006"/>
            <p:cNvSpPr/>
            <p:nvPr>
              <p:custDataLst>
                <p:tags r:id="rId121"/>
              </p:custDataLst>
            </p:nvPr>
          </p:nvSpPr>
          <p:spPr>
            <a:xfrm>
              <a:off x="8870030" y="5461000"/>
              <a:ext cx="61608" cy="117394"/>
            </a:xfrm>
            <a:custGeom>
              <a:avLst/>
              <a:gdLst/>
              <a:ahLst/>
              <a:cxnLst/>
              <a:rect l="0" t="0" r="0" b="0"/>
              <a:pathLst>
                <a:path w="61608" h="117394">
                  <a:moveTo>
                    <a:pt x="26320" y="12700"/>
                  </a:moveTo>
                  <a:lnTo>
                    <a:pt x="26320" y="12700"/>
                  </a:lnTo>
                  <a:lnTo>
                    <a:pt x="26320" y="7233"/>
                  </a:lnTo>
                  <a:lnTo>
                    <a:pt x="25614" y="6938"/>
                  </a:lnTo>
                  <a:lnTo>
                    <a:pt x="22949" y="6612"/>
                  </a:lnTo>
                  <a:lnTo>
                    <a:pt x="14111" y="16540"/>
                  </a:lnTo>
                  <a:lnTo>
                    <a:pt x="2555" y="39630"/>
                  </a:lnTo>
                  <a:lnTo>
                    <a:pt x="0" y="56889"/>
                  </a:lnTo>
                  <a:lnTo>
                    <a:pt x="5868" y="98038"/>
                  </a:lnTo>
                  <a:lnTo>
                    <a:pt x="9704" y="109659"/>
                  </a:lnTo>
                  <a:lnTo>
                    <a:pt x="13125" y="113323"/>
                  </a:lnTo>
                  <a:lnTo>
                    <a:pt x="22572" y="117393"/>
                  </a:lnTo>
                  <a:lnTo>
                    <a:pt x="33827" y="115440"/>
                  </a:lnTo>
                  <a:lnTo>
                    <a:pt x="39791" y="112943"/>
                  </a:lnTo>
                  <a:lnTo>
                    <a:pt x="50181" y="102644"/>
                  </a:lnTo>
                  <a:lnTo>
                    <a:pt x="58092" y="88658"/>
                  </a:lnTo>
                  <a:lnTo>
                    <a:pt x="61607" y="73035"/>
                  </a:lnTo>
                  <a:lnTo>
                    <a:pt x="59407" y="56684"/>
                  </a:lnTo>
                  <a:lnTo>
                    <a:pt x="46496" y="26562"/>
                  </a:lnTo>
                  <a:lnTo>
                    <a:pt x="26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007"/>
            <p:cNvSpPr/>
            <p:nvPr>
              <p:custDataLst>
                <p:tags r:id="rId122"/>
              </p:custDataLst>
            </p:nvPr>
          </p:nvSpPr>
          <p:spPr>
            <a:xfrm>
              <a:off x="8807501" y="5448300"/>
              <a:ext cx="6300" cy="139701"/>
            </a:xfrm>
            <a:custGeom>
              <a:avLst/>
              <a:gdLst/>
              <a:ahLst/>
              <a:cxnLst/>
              <a:rect l="0" t="0" r="0" b="0"/>
              <a:pathLst>
                <a:path w="6300" h="139701">
                  <a:moveTo>
                    <a:pt x="6299" y="0"/>
                  </a:moveTo>
                  <a:lnTo>
                    <a:pt x="6299" y="0"/>
                  </a:lnTo>
                  <a:lnTo>
                    <a:pt x="2928" y="6742"/>
                  </a:lnTo>
                  <a:lnTo>
                    <a:pt x="210" y="54272"/>
                  </a:lnTo>
                  <a:lnTo>
                    <a:pt x="0" y="95805"/>
                  </a:lnTo>
                  <a:lnTo>
                    <a:pt x="1840" y="123974"/>
                  </a:lnTo>
                  <a:lnTo>
                    <a:pt x="629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008"/>
            <p:cNvSpPr/>
            <p:nvPr>
              <p:custDataLst>
                <p:tags r:id="rId123"/>
              </p:custDataLst>
            </p:nvPr>
          </p:nvSpPr>
          <p:spPr>
            <a:xfrm>
              <a:off x="8553450" y="5640099"/>
              <a:ext cx="139767" cy="225270"/>
            </a:xfrm>
            <a:custGeom>
              <a:avLst/>
              <a:gdLst/>
              <a:ahLst/>
              <a:cxnLst/>
              <a:rect l="0" t="0" r="0" b="0"/>
              <a:pathLst>
                <a:path w="139767" h="225270">
                  <a:moveTo>
                    <a:pt x="0" y="24101"/>
                  </a:moveTo>
                  <a:lnTo>
                    <a:pt x="0" y="24101"/>
                  </a:lnTo>
                  <a:lnTo>
                    <a:pt x="3370" y="17359"/>
                  </a:lnTo>
                  <a:lnTo>
                    <a:pt x="8788" y="12168"/>
                  </a:lnTo>
                  <a:lnTo>
                    <a:pt x="17311" y="7509"/>
                  </a:lnTo>
                  <a:lnTo>
                    <a:pt x="43897" y="650"/>
                  </a:lnTo>
                  <a:lnTo>
                    <a:pt x="50432" y="0"/>
                  </a:lnTo>
                  <a:lnTo>
                    <a:pt x="61454" y="3041"/>
                  </a:lnTo>
                  <a:lnTo>
                    <a:pt x="66370" y="5828"/>
                  </a:lnTo>
                  <a:lnTo>
                    <a:pt x="73713" y="14569"/>
                  </a:lnTo>
                  <a:lnTo>
                    <a:pt x="78622" y="25509"/>
                  </a:lnTo>
                  <a:lnTo>
                    <a:pt x="80804" y="37427"/>
                  </a:lnTo>
                  <a:lnTo>
                    <a:pt x="78660" y="56036"/>
                  </a:lnTo>
                  <a:lnTo>
                    <a:pt x="73558" y="71585"/>
                  </a:lnTo>
                  <a:lnTo>
                    <a:pt x="69617" y="76955"/>
                  </a:lnTo>
                  <a:lnTo>
                    <a:pt x="64708" y="80402"/>
                  </a:lnTo>
                  <a:lnTo>
                    <a:pt x="65011" y="81391"/>
                  </a:lnTo>
                  <a:lnTo>
                    <a:pt x="67228" y="84371"/>
                  </a:lnTo>
                  <a:lnTo>
                    <a:pt x="113369" y="109129"/>
                  </a:lnTo>
                  <a:lnTo>
                    <a:pt x="125881" y="121864"/>
                  </a:lnTo>
                  <a:lnTo>
                    <a:pt x="136145" y="139282"/>
                  </a:lnTo>
                  <a:lnTo>
                    <a:pt x="139766" y="156903"/>
                  </a:lnTo>
                  <a:lnTo>
                    <a:pt x="139744" y="165552"/>
                  </a:lnTo>
                  <a:lnTo>
                    <a:pt x="134076" y="180807"/>
                  </a:lnTo>
                  <a:lnTo>
                    <a:pt x="113188" y="207846"/>
                  </a:lnTo>
                  <a:lnTo>
                    <a:pt x="99224" y="217009"/>
                  </a:lnTo>
                  <a:lnTo>
                    <a:pt x="83611" y="222726"/>
                  </a:lnTo>
                  <a:lnTo>
                    <a:pt x="67263" y="225269"/>
                  </a:lnTo>
                  <a:lnTo>
                    <a:pt x="42194" y="219957"/>
                  </a:lnTo>
                  <a:lnTo>
                    <a:pt x="29101" y="211337"/>
                  </a:lnTo>
                  <a:lnTo>
                    <a:pt x="12700" y="19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009"/>
            <p:cNvSpPr/>
            <p:nvPr>
              <p:custDataLst>
                <p:tags r:id="rId124"/>
              </p:custDataLst>
            </p:nvPr>
          </p:nvSpPr>
          <p:spPr>
            <a:xfrm>
              <a:off x="8170497" y="5340350"/>
              <a:ext cx="1017954" cy="81329"/>
            </a:xfrm>
            <a:custGeom>
              <a:avLst/>
              <a:gdLst/>
              <a:ahLst/>
              <a:cxnLst/>
              <a:rect l="0" t="0" r="0" b="0"/>
              <a:pathLst>
                <a:path w="1017954" h="81329">
                  <a:moveTo>
                    <a:pt x="128953" y="63500"/>
                  </a:moveTo>
                  <a:lnTo>
                    <a:pt x="128953" y="63500"/>
                  </a:lnTo>
                  <a:lnTo>
                    <a:pt x="93466" y="64205"/>
                  </a:lnTo>
                  <a:lnTo>
                    <a:pt x="55252" y="68569"/>
                  </a:lnTo>
                  <a:lnTo>
                    <a:pt x="10443" y="78427"/>
                  </a:lnTo>
                  <a:lnTo>
                    <a:pt x="0" y="81328"/>
                  </a:lnTo>
                  <a:lnTo>
                    <a:pt x="30285" y="75828"/>
                  </a:lnTo>
                  <a:lnTo>
                    <a:pt x="53296" y="71718"/>
                  </a:lnTo>
                  <a:lnTo>
                    <a:pt x="80632" y="66862"/>
                  </a:lnTo>
                  <a:lnTo>
                    <a:pt x="117199" y="61508"/>
                  </a:lnTo>
                  <a:lnTo>
                    <a:pt x="159922" y="55822"/>
                  </a:lnTo>
                  <a:lnTo>
                    <a:pt x="206750" y="49915"/>
                  </a:lnTo>
                  <a:lnTo>
                    <a:pt x="261251" y="43860"/>
                  </a:lnTo>
                  <a:lnTo>
                    <a:pt x="320868" y="37707"/>
                  </a:lnTo>
                  <a:lnTo>
                    <a:pt x="383897" y="31488"/>
                  </a:lnTo>
                  <a:lnTo>
                    <a:pt x="449905" y="25225"/>
                  </a:lnTo>
                  <a:lnTo>
                    <a:pt x="517898" y="18934"/>
                  </a:lnTo>
                  <a:lnTo>
                    <a:pt x="587217" y="12622"/>
                  </a:lnTo>
                  <a:lnTo>
                    <a:pt x="653184" y="8415"/>
                  </a:lnTo>
                  <a:lnTo>
                    <a:pt x="716918" y="5610"/>
                  </a:lnTo>
                  <a:lnTo>
                    <a:pt x="779163" y="3740"/>
                  </a:lnTo>
                  <a:lnTo>
                    <a:pt x="833360" y="2493"/>
                  </a:lnTo>
                  <a:lnTo>
                    <a:pt x="882190" y="1662"/>
                  </a:lnTo>
                  <a:lnTo>
                    <a:pt x="927445" y="1108"/>
                  </a:lnTo>
                  <a:lnTo>
                    <a:pt x="957614" y="738"/>
                  </a:lnTo>
                  <a:lnTo>
                    <a:pt x="1017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010"/>
            <p:cNvSpPr/>
            <p:nvPr>
              <p:custDataLst>
                <p:tags r:id="rId125"/>
              </p:custDataLst>
            </p:nvPr>
          </p:nvSpPr>
          <p:spPr>
            <a:xfrm>
              <a:off x="9150350" y="47053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9345" y="6350"/>
                  </a:lnTo>
                  <a:lnTo>
                    <a:pt x="78275" y="56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011"/>
            <p:cNvSpPr/>
            <p:nvPr>
              <p:custDataLst>
                <p:tags r:id="rId126"/>
              </p:custDataLst>
            </p:nvPr>
          </p:nvSpPr>
          <p:spPr>
            <a:xfrm>
              <a:off x="9101315" y="4606965"/>
              <a:ext cx="143581" cy="149186"/>
            </a:xfrm>
            <a:custGeom>
              <a:avLst/>
              <a:gdLst/>
              <a:ahLst/>
              <a:cxnLst/>
              <a:rect l="0" t="0" r="0" b="0"/>
              <a:pathLst>
                <a:path w="143581" h="149186">
                  <a:moveTo>
                    <a:pt x="10935" y="9485"/>
                  </a:moveTo>
                  <a:lnTo>
                    <a:pt x="10935" y="9485"/>
                  </a:lnTo>
                  <a:lnTo>
                    <a:pt x="0" y="9485"/>
                  </a:lnTo>
                  <a:lnTo>
                    <a:pt x="5500" y="6114"/>
                  </a:lnTo>
                  <a:lnTo>
                    <a:pt x="49182" y="3397"/>
                  </a:lnTo>
                  <a:lnTo>
                    <a:pt x="94062" y="2481"/>
                  </a:lnTo>
                  <a:lnTo>
                    <a:pt x="131987" y="0"/>
                  </a:lnTo>
                  <a:lnTo>
                    <a:pt x="141641" y="2447"/>
                  </a:lnTo>
                  <a:lnTo>
                    <a:pt x="143228" y="4088"/>
                  </a:lnTo>
                  <a:lnTo>
                    <a:pt x="143580" y="5887"/>
                  </a:lnTo>
                  <a:lnTo>
                    <a:pt x="135403" y="45430"/>
                  </a:lnTo>
                  <a:lnTo>
                    <a:pt x="123873" y="92863"/>
                  </a:lnTo>
                  <a:lnTo>
                    <a:pt x="112535" y="149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012"/>
            <p:cNvSpPr/>
            <p:nvPr>
              <p:custDataLst>
                <p:tags r:id="rId127"/>
              </p:custDataLst>
            </p:nvPr>
          </p:nvSpPr>
          <p:spPr>
            <a:xfrm>
              <a:off x="8953760" y="4814267"/>
              <a:ext cx="152141" cy="218485"/>
            </a:xfrm>
            <a:custGeom>
              <a:avLst/>
              <a:gdLst/>
              <a:ahLst/>
              <a:cxnLst/>
              <a:rect l="0" t="0" r="0" b="0"/>
              <a:pathLst>
                <a:path w="152141" h="218485">
                  <a:moveTo>
                    <a:pt x="6090" y="30783"/>
                  </a:moveTo>
                  <a:lnTo>
                    <a:pt x="6090" y="30783"/>
                  </a:lnTo>
                  <a:lnTo>
                    <a:pt x="2719" y="27412"/>
                  </a:lnTo>
                  <a:lnTo>
                    <a:pt x="1063" y="21994"/>
                  </a:lnTo>
                  <a:lnTo>
                    <a:pt x="0" y="10389"/>
                  </a:lnTo>
                  <a:lnTo>
                    <a:pt x="1738" y="5726"/>
                  </a:lnTo>
                  <a:lnTo>
                    <a:pt x="3189" y="3495"/>
                  </a:lnTo>
                  <a:lnTo>
                    <a:pt x="12326" y="1016"/>
                  </a:lnTo>
                  <a:lnTo>
                    <a:pt x="58677" y="0"/>
                  </a:lnTo>
                  <a:lnTo>
                    <a:pt x="80027" y="2520"/>
                  </a:lnTo>
                  <a:lnTo>
                    <a:pt x="95630" y="9755"/>
                  </a:lnTo>
                  <a:lnTo>
                    <a:pt x="101766" y="14648"/>
                  </a:lnTo>
                  <a:lnTo>
                    <a:pt x="108585" y="27610"/>
                  </a:lnTo>
                  <a:lnTo>
                    <a:pt x="110403" y="35018"/>
                  </a:lnTo>
                  <a:lnTo>
                    <a:pt x="104897" y="54537"/>
                  </a:lnTo>
                  <a:lnTo>
                    <a:pt x="82168" y="91208"/>
                  </a:lnTo>
                  <a:lnTo>
                    <a:pt x="52385" y="131472"/>
                  </a:lnTo>
                  <a:lnTo>
                    <a:pt x="23779" y="176261"/>
                  </a:lnTo>
                  <a:lnTo>
                    <a:pt x="12428" y="196811"/>
                  </a:lnTo>
                  <a:lnTo>
                    <a:pt x="10788" y="207114"/>
                  </a:lnTo>
                  <a:lnTo>
                    <a:pt x="11339" y="211837"/>
                  </a:lnTo>
                  <a:lnTo>
                    <a:pt x="13823" y="214985"/>
                  </a:lnTo>
                  <a:lnTo>
                    <a:pt x="22227" y="218484"/>
                  </a:lnTo>
                  <a:lnTo>
                    <a:pt x="61489" y="211296"/>
                  </a:lnTo>
                  <a:lnTo>
                    <a:pt x="103956" y="203821"/>
                  </a:lnTo>
                  <a:lnTo>
                    <a:pt x="152140" y="18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013"/>
            <p:cNvSpPr/>
            <p:nvPr>
              <p:custDataLst>
                <p:tags r:id="rId128"/>
              </p:custDataLst>
            </p:nvPr>
          </p:nvSpPr>
          <p:spPr>
            <a:xfrm>
              <a:off x="8765979" y="5035550"/>
              <a:ext cx="22422" cy="1"/>
            </a:xfrm>
            <a:custGeom>
              <a:avLst/>
              <a:gdLst/>
              <a:ahLst/>
              <a:cxnLst/>
              <a:rect l="0" t="0" r="0" b="0"/>
              <a:pathLst>
                <a:path w="224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014"/>
            <p:cNvSpPr/>
            <p:nvPr>
              <p:custDataLst>
                <p:tags r:id="rId129"/>
              </p:custDataLst>
            </p:nvPr>
          </p:nvSpPr>
          <p:spPr>
            <a:xfrm>
              <a:off x="8470900" y="5054861"/>
              <a:ext cx="106167" cy="193124"/>
            </a:xfrm>
            <a:custGeom>
              <a:avLst/>
              <a:gdLst/>
              <a:ahLst/>
              <a:cxnLst/>
              <a:rect l="0" t="0" r="0" b="0"/>
              <a:pathLst>
                <a:path w="106167" h="193124">
                  <a:moveTo>
                    <a:pt x="6350" y="6089"/>
                  </a:moveTo>
                  <a:lnTo>
                    <a:pt x="6350" y="6089"/>
                  </a:lnTo>
                  <a:lnTo>
                    <a:pt x="13091" y="2718"/>
                  </a:lnTo>
                  <a:lnTo>
                    <a:pt x="45042" y="0"/>
                  </a:lnTo>
                  <a:lnTo>
                    <a:pt x="55531" y="3619"/>
                  </a:lnTo>
                  <a:lnTo>
                    <a:pt x="64191" y="9930"/>
                  </a:lnTo>
                  <a:lnTo>
                    <a:pt x="70393" y="17439"/>
                  </a:lnTo>
                  <a:lnTo>
                    <a:pt x="73619" y="25479"/>
                  </a:lnTo>
                  <a:lnTo>
                    <a:pt x="74479" y="29600"/>
                  </a:lnTo>
                  <a:lnTo>
                    <a:pt x="73642" y="33757"/>
                  </a:lnTo>
                  <a:lnTo>
                    <a:pt x="65721" y="46351"/>
                  </a:lnTo>
                  <a:lnTo>
                    <a:pt x="53731" y="58313"/>
                  </a:lnTo>
                  <a:lnTo>
                    <a:pt x="35062" y="67965"/>
                  </a:lnTo>
                  <a:lnTo>
                    <a:pt x="34664" y="68506"/>
                  </a:lnTo>
                  <a:lnTo>
                    <a:pt x="35104" y="68867"/>
                  </a:lnTo>
                  <a:lnTo>
                    <a:pt x="44250" y="72817"/>
                  </a:lnTo>
                  <a:lnTo>
                    <a:pt x="73443" y="91942"/>
                  </a:lnTo>
                  <a:lnTo>
                    <a:pt x="104215" y="134944"/>
                  </a:lnTo>
                  <a:lnTo>
                    <a:pt x="106166" y="143498"/>
                  </a:lnTo>
                  <a:lnTo>
                    <a:pt x="104570" y="160528"/>
                  </a:lnTo>
                  <a:lnTo>
                    <a:pt x="95393" y="175623"/>
                  </a:lnTo>
                  <a:lnTo>
                    <a:pt x="88996" y="182612"/>
                  </a:lnTo>
                  <a:lnTo>
                    <a:pt x="72479" y="190377"/>
                  </a:lnTo>
                  <a:lnTo>
                    <a:pt x="53380" y="193123"/>
                  </a:lnTo>
                  <a:lnTo>
                    <a:pt x="24910" y="189996"/>
                  </a:lnTo>
                  <a:lnTo>
                    <a:pt x="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015"/>
            <p:cNvSpPr/>
            <p:nvPr>
              <p:custDataLst>
                <p:tags r:id="rId130"/>
              </p:custDataLst>
            </p:nvPr>
          </p:nvSpPr>
          <p:spPr>
            <a:xfrm>
              <a:off x="8208166" y="4897071"/>
              <a:ext cx="148435" cy="230794"/>
            </a:xfrm>
            <a:custGeom>
              <a:avLst/>
              <a:gdLst/>
              <a:ahLst/>
              <a:cxnLst/>
              <a:rect l="0" t="0" r="0" b="0"/>
              <a:pathLst>
                <a:path w="148435" h="230794">
                  <a:moveTo>
                    <a:pt x="135734" y="17829"/>
                  </a:moveTo>
                  <a:lnTo>
                    <a:pt x="135734" y="17829"/>
                  </a:lnTo>
                  <a:lnTo>
                    <a:pt x="135734" y="8990"/>
                  </a:lnTo>
                  <a:lnTo>
                    <a:pt x="134322" y="6997"/>
                  </a:lnTo>
                  <a:lnTo>
                    <a:pt x="128992" y="2902"/>
                  </a:lnTo>
                  <a:lnTo>
                    <a:pt x="111315" y="0"/>
                  </a:lnTo>
                  <a:lnTo>
                    <a:pt x="84832" y="5882"/>
                  </a:lnTo>
                  <a:lnTo>
                    <a:pt x="54644" y="23305"/>
                  </a:lnTo>
                  <a:lnTo>
                    <a:pt x="30098" y="56454"/>
                  </a:lnTo>
                  <a:lnTo>
                    <a:pt x="9419" y="100926"/>
                  </a:lnTo>
                  <a:lnTo>
                    <a:pt x="0" y="146480"/>
                  </a:lnTo>
                  <a:lnTo>
                    <a:pt x="579" y="184516"/>
                  </a:lnTo>
                  <a:lnTo>
                    <a:pt x="7226" y="203390"/>
                  </a:lnTo>
                  <a:lnTo>
                    <a:pt x="11962" y="211386"/>
                  </a:lnTo>
                  <a:lnTo>
                    <a:pt x="26631" y="222153"/>
                  </a:lnTo>
                  <a:lnTo>
                    <a:pt x="47028" y="228584"/>
                  </a:lnTo>
                  <a:lnTo>
                    <a:pt x="89538" y="230793"/>
                  </a:lnTo>
                  <a:lnTo>
                    <a:pt x="148434" y="22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016"/>
            <p:cNvSpPr/>
            <p:nvPr>
              <p:custDataLst>
                <p:tags r:id="rId131"/>
              </p:custDataLst>
            </p:nvPr>
          </p:nvSpPr>
          <p:spPr>
            <a:xfrm>
              <a:off x="8094066" y="4687183"/>
              <a:ext cx="100099" cy="157363"/>
            </a:xfrm>
            <a:custGeom>
              <a:avLst/>
              <a:gdLst/>
              <a:ahLst/>
              <a:cxnLst/>
              <a:rect l="0" t="0" r="0" b="0"/>
              <a:pathLst>
                <a:path w="100099" h="157363">
                  <a:moveTo>
                    <a:pt x="72034" y="5467"/>
                  </a:moveTo>
                  <a:lnTo>
                    <a:pt x="72034" y="5467"/>
                  </a:lnTo>
                  <a:lnTo>
                    <a:pt x="68663" y="2096"/>
                  </a:lnTo>
                  <a:lnTo>
                    <a:pt x="63245" y="441"/>
                  </a:lnTo>
                  <a:lnTo>
                    <a:pt x="59825" y="0"/>
                  </a:lnTo>
                  <a:lnTo>
                    <a:pt x="50380" y="3272"/>
                  </a:lnTo>
                  <a:lnTo>
                    <a:pt x="31281" y="16811"/>
                  </a:lnTo>
                  <a:lnTo>
                    <a:pt x="17937" y="31675"/>
                  </a:lnTo>
                  <a:lnTo>
                    <a:pt x="6459" y="60583"/>
                  </a:lnTo>
                  <a:lnTo>
                    <a:pt x="0" y="94234"/>
                  </a:lnTo>
                  <a:lnTo>
                    <a:pt x="2635" y="122707"/>
                  </a:lnTo>
                  <a:lnTo>
                    <a:pt x="8499" y="140358"/>
                  </a:lnTo>
                  <a:lnTo>
                    <a:pt x="13450" y="146901"/>
                  </a:lnTo>
                  <a:lnTo>
                    <a:pt x="26476" y="156050"/>
                  </a:lnTo>
                  <a:lnTo>
                    <a:pt x="33195" y="157362"/>
                  </a:lnTo>
                  <a:lnTo>
                    <a:pt x="46306" y="155055"/>
                  </a:lnTo>
                  <a:lnTo>
                    <a:pt x="72329" y="139082"/>
                  </a:lnTo>
                  <a:lnTo>
                    <a:pt x="86511" y="118709"/>
                  </a:lnTo>
                  <a:lnTo>
                    <a:pt x="96107" y="93191"/>
                  </a:lnTo>
                  <a:lnTo>
                    <a:pt x="100098" y="53880"/>
                  </a:lnTo>
                  <a:lnTo>
                    <a:pt x="96031" y="35451"/>
                  </a:lnTo>
                  <a:lnTo>
                    <a:pt x="91560" y="28984"/>
                  </a:lnTo>
                  <a:lnTo>
                    <a:pt x="79065" y="19917"/>
                  </a:lnTo>
                  <a:lnTo>
                    <a:pt x="59536" y="14217"/>
                  </a:lnTo>
                  <a:lnTo>
                    <a:pt x="55236" y="14828"/>
                  </a:lnTo>
                  <a:lnTo>
                    <a:pt x="52369" y="16647"/>
                  </a:lnTo>
                  <a:lnTo>
                    <a:pt x="46634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017"/>
            <p:cNvSpPr/>
            <p:nvPr>
              <p:custDataLst>
                <p:tags r:id="rId132"/>
              </p:custDataLst>
            </p:nvPr>
          </p:nvSpPr>
          <p:spPr>
            <a:xfrm>
              <a:off x="8039100" y="46482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1556" y="63110"/>
                  </a:lnTo>
                  <a:lnTo>
                    <a:pt x="12360" y="101485"/>
                  </a:lnTo>
                  <a:lnTo>
                    <a:pt x="12633" y="144485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927"/>
          <p:cNvGrpSpPr/>
          <p:nvPr/>
        </p:nvGrpSpPr>
        <p:grpSpPr>
          <a:xfrm>
            <a:off x="559323" y="3919197"/>
            <a:ext cx="6478288" cy="2932454"/>
            <a:chOff x="559323" y="3919197"/>
            <a:chExt cx="6478288" cy="2932454"/>
          </a:xfrm>
        </p:grpSpPr>
        <p:sp>
          <p:nvSpPr>
            <p:cNvPr id="204" name="SMARTInkShape-5018"/>
            <p:cNvSpPr/>
            <p:nvPr>
              <p:custDataLst>
                <p:tags r:id="rId103"/>
              </p:custDataLst>
            </p:nvPr>
          </p:nvSpPr>
          <p:spPr>
            <a:xfrm>
              <a:off x="2190750" y="4457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019"/>
            <p:cNvSpPr/>
            <p:nvPr>
              <p:custDataLst>
                <p:tags r:id="rId104"/>
              </p:custDataLst>
            </p:nvPr>
          </p:nvSpPr>
          <p:spPr>
            <a:xfrm>
              <a:off x="2228850" y="4318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020"/>
            <p:cNvSpPr/>
            <p:nvPr>
              <p:custDataLst>
                <p:tags r:id="rId105"/>
              </p:custDataLst>
            </p:nvPr>
          </p:nvSpPr>
          <p:spPr>
            <a:xfrm>
              <a:off x="965200" y="4597400"/>
              <a:ext cx="1061333" cy="88901"/>
            </a:xfrm>
            <a:custGeom>
              <a:avLst/>
              <a:gdLst/>
              <a:ahLst/>
              <a:cxnLst/>
              <a:rect l="0" t="0" r="0" b="0"/>
              <a:pathLst>
                <a:path w="1061333" h="88901">
                  <a:moveTo>
                    <a:pt x="0" y="88900"/>
                  </a:moveTo>
                  <a:lnTo>
                    <a:pt x="0" y="88900"/>
                  </a:lnTo>
                  <a:lnTo>
                    <a:pt x="47194" y="78787"/>
                  </a:lnTo>
                  <a:lnTo>
                    <a:pt x="73796" y="74396"/>
                  </a:lnTo>
                  <a:lnTo>
                    <a:pt x="104231" y="70059"/>
                  </a:lnTo>
                  <a:lnTo>
                    <a:pt x="137220" y="65756"/>
                  </a:lnTo>
                  <a:lnTo>
                    <a:pt x="173325" y="62181"/>
                  </a:lnTo>
                  <a:lnTo>
                    <a:pt x="211505" y="59094"/>
                  </a:lnTo>
                  <a:lnTo>
                    <a:pt x="251070" y="56329"/>
                  </a:lnTo>
                  <a:lnTo>
                    <a:pt x="295791" y="53074"/>
                  </a:lnTo>
                  <a:lnTo>
                    <a:pt x="343950" y="49494"/>
                  </a:lnTo>
                  <a:lnTo>
                    <a:pt x="394400" y="45696"/>
                  </a:lnTo>
                  <a:lnTo>
                    <a:pt x="445672" y="42458"/>
                  </a:lnTo>
                  <a:lnTo>
                    <a:pt x="497493" y="39594"/>
                  </a:lnTo>
                  <a:lnTo>
                    <a:pt x="549678" y="36980"/>
                  </a:lnTo>
                  <a:lnTo>
                    <a:pt x="602108" y="33120"/>
                  </a:lnTo>
                  <a:lnTo>
                    <a:pt x="654700" y="28430"/>
                  </a:lnTo>
                  <a:lnTo>
                    <a:pt x="707400" y="23187"/>
                  </a:lnTo>
                  <a:lnTo>
                    <a:pt x="757350" y="19691"/>
                  </a:lnTo>
                  <a:lnTo>
                    <a:pt x="805467" y="17361"/>
                  </a:lnTo>
                  <a:lnTo>
                    <a:pt x="852361" y="15807"/>
                  </a:lnTo>
                  <a:lnTo>
                    <a:pt x="893502" y="14066"/>
                  </a:lnTo>
                  <a:lnTo>
                    <a:pt x="930807" y="12200"/>
                  </a:lnTo>
                  <a:lnTo>
                    <a:pt x="965554" y="10250"/>
                  </a:lnTo>
                  <a:lnTo>
                    <a:pt x="992247" y="8950"/>
                  </a:lnTo>
                  <a:lnTo>
                    <a:pt x="1031314" y="7505"/>
                  </a:lnTo>
                  <a:lnTo>
                    <a:pt x="1059657" y="6692"/>
                  </a:lnTo>
                  <a:lnTo>
                    <a:pt x="1061332" y="5873"/>
                  </a:lnTo>
                  <a:lnTo>
                    <a:pt x="1059627" y="4621"/>
                  </a:lnTo>
                  <a:lnTo>
                    <a:pt x="1047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021"/>
            <p:cNvSpPr/>
            <p:nvPr>
              <p:custDataLst>
                <p:tags r:id="rId106"/>
              </p:custDataLst>
            </p:nvPr>
          </p:nvSpPr>
          <p:spPr>
            <a:xfrm>
              <a:off x="869950" y="4540250"/>
              <a:ext cx="1028701" cy="50801"/>
            </a:xfrm>
            <a:custGeom>
              <a:avLst/>
              <a:gdLst/>
              <a:ahLst/>
              <a:cxnLst/>
              <a:rect l="0" t="0" r="0" b="0"/>
              <a:pathLst>
                <a:path w="1028701" h="50801">
                  <a:moveTo>
                    <a:pt x="0" y="50800"/>
                  </a:moveTo>
                  <a:lnTo>
                    <a:pt x="0" y="50800"/>
                  </a:lnTo>
                  <a:lnTo>
                    <a:pt x="40182" y="42011"/>
                  </a:lnTo>
                  <a:lnTo>
                    <a:pt x="72186" y="35604"/>
                  </a:lnTo>
                  <a:lnTo>
                    <a:pt x="114633" y="30406"/>
                  </a:lnTo>
                  <a:lnTo>
                    <a:pt x="139922" y="27326"/>
                  </a:lnTo>
                  <a:lnTo>
                    <a:pt x="167365" y="23861"/>
                  </a:lnTo>
                  <a:lnTo>
                    <a:pt x="196243" y="20141"/>
                  </a:lnTo>
                  <a:lnTo>
                    <a:pt x="230312" y="17661"/>
                  </a:lnTo>
                  <a:lnTo>
                    <a:pt x="267841" y="16007"/>
                  </a:lnTo>
                  <a:lnTo>
                    <a:pt x="307678" y="14905"/>
                  </a:lnTo>
                  <a:lnTo>
                    <a:pt x="351168" y="14170"/>
                  </a:lnTo>
                  <a:lnTo>
                    <a:pt x="397095" y="13680"/>
                  </a:lnTo>
                  <a:lnTo>
                    <a:pt x="444647" y="13353"/>
                  </a:lnTo>
                  <a:lnTo>
                    <a:pt x="493987" y="12430"/>
                  </a:lnTo>
                  <a:lnTo>
                    <a:pt x="544519" y="11109"/>
                  </a:lnTo>
                  <a:lnTo>
                    <a:pt x="595846" y="9522"/>
                  </a:lnTo>
                  <a:lnTo>
                    <a:pt x="645586" y="8465"/>
                  </a:lnTo>
                  <a:lnTo>
                    <a:pt x="694269" y="7760"/>
                  </a:lnTo>
                  <a:lnTo>
                    <a:pt x="742246" y="7290"/>
                  </a:lnTo>
                  <a:lnTo>
                    <a:pt x="785519" y="6976"/>
                  </a:lnTo>
                  <a:lnTo>
                    <a:pt x="825657" y="6767"/>
                  </a:lnTo>
                  <a:lnTo>
                    <a:pt x="863705" y="6628"/>
                  </a:lnTo>
                  <a:lnTo>
                    <a:pt x="896125" y="5830"/>
                  </a:lnTo>
                  <a:lnTo>
                    <a:pt x="924795" y="4592"/>
                  </a:lnTo>
                  <a:lnTo>
                    <a:pt x="971231" y="2041"/>
                  </a:lnTo>
                  <a:lnTo>
                    <a:pt x="102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022"/>
            <p:cNvSpPr/>
            <p:nvPr>
              <p:custDataLst>
                <p:tags r:id="rId107"/>
              </p:custDataLst>
            </p:nvPr>
          </p:nvSpPr>
          <p:spPr>
            <a:xfrm>
              <a:off x="2032000" y="4265235"/>
              <a:ext cx="152401" cy="198816"/>
            </a:xfrm>
            <a:custGeom>
              <a:avLst/>
              <a:gdLst/>
              <a:ahLst/>
              <a:cxnLst/>
              <a:rect l="0" t="0" r="0" b="0"/>
              <a:pathLst>
                <a:path w="152401" h="198816">
                  <a:moveTo>
                    <a:pt x="152400" y="21015"/>
                  </a:moveTo>
                  <a:lnTo>
                    <a:pt x="152400" y="21015"/>
                  </a:lnTo>
                  <a:lnTo>
                    <a:pt x="149029" y="14273"/>
                  </a:lnTo>
                  <a:lnTo>
                    <a:pt x="143611" y="9082"/>
                  </a:lnTo>
                  <a:lnTo>
                    <a:pt x="140191" y="6709"/>
                  </a:lnTo>
                  <a:lnTo>
                    <a:pt x="118522" y="0"/>
                  </a:lnTo>
                  <a:lnTo>
                    <a:pt x="86388" y="285"/>
                  </a:lnTo>
                  <a:lnTo>
                    <a:pt x="56798" y="11580"/>
                  </a:lnTo>
                  <a:lnTo>
                    <a:pt x="33527" y="24961"/>
                  </a:lnTo>
                  <a:lnTo>
                    <a:pt x="23603" y="35469"/>
                  </a:lnTo>
                  <a:lnTo>
                    <a:pt x="15930" y="49521"/>
                  </a:lnTo>
                  <a:lnTo>
                    <a:pt x="14854" y="52719"/>
                  </a:lnTo>
                  <a:lnTo>
                    <a:pt x="16252" y="56262"/>
                  </a:lnTo>
                  <a:lnTo>
                    <a:pt x="35587" y="73969"/>
                  </a:lnTo>
                  <a:lnTo>
                    <a:pt x="79124" y="110104"/>
                  </a:lnTo>
                  <a:lnTo>
                    <a:pt x="88083" y="122699"/>
                  </a:lnTo>
                  <a:lnTo>
                    <a:pt x="92065" y="135352"/>
                  </a:lnTo>
                  <a:lnTo>
                    <a:pt x="90304" y="142395"/>
                  </a:lnTo>
                  <a:lnTo>
                    <a:pt x="80822" y="157747"/>
                  </a:lnTo>
                  <a:lnTo>
                    <a:pt x="56246" y="178886"/>
                  </a:lnTo>
                  <a:lnTo>
                    <a:pt x="0" y="19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023"/>
            <p:cNvSpPr/>
            <p:nvPr>
              <p:custDataLst>
                <p:tags r:id="rId108"/>
              </p:custDataLst>
            </p:nvPr>
          </p:nvSpPr>
          <p:spPr>
            <a:xfrm>
              <a:off x="1933680" y="4290634"/>
              <a:ext cx="97688" cy="122617"/>
            </a:xfrm>
            <a:custGeom>
              <a:avLst/>
              <a:gdLst/>
              <a:ahLst/>
              <a:cxnLst/>
              <a:rect l="0" t="0" r="0" b="0"/>
              <a:pathLst>
                <a:path w="97688" h="122617">
                  <a:moveTo>
                    <a:pt x="9420" y="1966"/>
                  </a:moveTo>
                  <a:lnTo>
                    <a:pt x="9420" y="1966"/>
                  </a:lnTo>
                  <a:lnTo>
                    <a:pt x="2512" y="49350"/>
                  </a:lnTo>
                  <a:lnTo>
                    <a:pt x="0" y="68887"/>
                  </a:lnTo>
                  <a:lnTo>
                    <a:pt x="2708" y="114577"/>
                  </a:lnTo>
                  <a:lnTo>
                    <a:pt x="2909" y="119043"/>
                  </a:lnTo>
                  <a:lnTo>
                    <a:pt x="2998" y="117266"/>
                  </a:lnTo>
                  <a:lnTo>
                    <a:pt x="4945" y="75405"/>
                  </a:lnTo>
                  <a:lnTo>
                    <a:pt x="15278" y="28467"/>
                  </a:lnTo>
                  <a:lnTo>
                    <a:pt x="22842" y="15390"/>
                  </a:lnTo>
                  <a:lnTo>
                    <a:pt x="31613" y="7227"/>
                  </a:lnTo>
                  <a:lnTo>
                    <a:pt x="42567" y="1247"/>
                  </a:lnTo>
                  <a:lnTo>
                    <a:pt x="54491" y="0"/>
                  </a:lnTo>
                  <a:lnTo>
                    <a:pt x="79392" y="1578"/>
                  </a:lnTo>
                  <a:lnTo>
                    <a:pt x="84996" y="3824"/>
                  </a:lnTo>
                  <a:lnTo>
                    <a:pt x="94985" y="11963"/>
                  </a:lnTo>
                  <a:lnTo>
                    <a:pt x="97508" y="18509"/>
                  </a:lnTo>
                  <a:lnTo>
                    <a:pt x="97687" y="43870"/>
                  </a:lnTo>
                  <a:lnTo>
                    <a:pt x="89491" y="86576"/>
                  </a:lnTo>
                  <a:lnTo>
                    <a:pt x="86767" y="108645"/>
                  </a:lnTo>
                  <a:lnTo>
                    <a:pt x="88011" y="116407"/>
                  </a:lnTo>
                  <a:lnTo>
                    <a:pt x="91970" y="12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024"/>
            <p:cNvSpPr/>
            <p:nvPr>
              <p:custDataLst>
                <p:tags r:id="rId109"/>
              </p:custDataLst>
            </p:nvPr>
          </p:nvSpPr>
          <p:spPr>
            <a:xfrm>
              <a:off x="1810975" y="4299390"/>
              <a:ext cx="92882" cy="121499"/>
            </a:xfrm>
            <a:custGeom>
              <a:avLst/>
              <a:gdLst/>
              <a:ahLst/>
              <a:cxnLst/>
              <a:rect l="0" t="0" r="0" b="0"/>
              <a:pathLst>
                <a:path w="92882" h="121499">
                  <a:moveTo>
                    <a:pt x="81325" y="24960"/>
                  </a:moveTo>
                  <a:lnTo>
                    <a:pt x="81325" y="24960"/>
                  </a:lnTo>
                  <a:lnTo>
                    <a:pt x="84696" y="24960"/>
                  </a:lnTo>
                  <a:lnTo>
                    <a:pt x="88232" y="23078"/>
                  </a:lnTo>
                  <a:lnTo>
                    <a:pt x="90163" y="21589"/>
                  </a:lnTo>
                  <a:lnTo>
                    <a:pt x="92309" y="16171"/>
                  </a:lnTo>
                  <a:lnTo>
                    <a:pt x="92881" y="12750"/>
                  </a:lnTo>
                  <a:lnTo>
                    <a:pt x="91635" y="7069"/>
                  </a:lnTo>
                  <a:lnTo>
                    <a:pt x="90315" y="4566"/>
                  </a:lnTo>
                  <a:lnTo>
                    <a:pt x="88024" y="2897"/>
                  </a:lnTo>
                  <a:lnTo>
                    <a:pt x="81715" y="1043"/>
                  </a:lnTo>
                  <a:lnTo>
                    <a:pt x="60117" y="0"/>
                  </a:lnTo>
                  <a:lnTo>
                    <a:pt x="43207" y="7281"/>
                  </a:lnTo>
                  <a:lnTo>
                    <a:pt x="12726" y="31581"/>
                  </a:lnTo>
                  <a:lnTo>
                    <a:pt x="4975" y="47893"/>
                  </a:lnTo>
                  <a:lnTo>
                    <a:pt x="0" y="83739"/>
                  </a:lnTo>
                  <a:lnTo>
                    <a:pt x="3082" y="99062"/>
                  </a:lnTo>
                  <a:lnTo>
                    <a:pt x="5880" y="106111"/>
                  </a:lnTo>
                  <a:lnTo>
                    <a:pt x="10567" y="111516"/>
                  </a:lnTo>
                  <a:lnTo>
                    <a:pt x="23301" y="119403"/>
                  </a:lnTo>
                  <a:lnTo>
                    <a:pt x="36487" y="121498"/>
                  </a:lnTo>
                  <a:lnTo>
                    <a:pt x="42966" y="121068"/>
                  </a:lnTo>
                  <a:lnTo>
                    <a:pt x="47991" y="119371"/>
                  </a:lnTo>
                  <a:lnTo>
                    <a:pt x="55456" y="113722"/>
                  </a:lnTo>
                  <a:lnTo>
                    <a:pt x="63626" y="95867"/>
                  </a:lnTo>
                  <a:lnTo>
                    <a:pt x="63773" y="69331"/>
                  </a:lnTo>
                  <a:lnTo>
                    <a:pt x="57501" y="40310"/>
                  </a:lnTo>
                  <a:lnTo>
                    <a:pt x="49575" y="2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025"/>
            <p:cNvSpPr/>
            <p:nvPr>
              <p:custDataLst>
                <p:tags r:id="rId110"/>
              </p:custDataLst>
            </p:nvPr>
          </p:nvSpPr>
          <p:spPr>
            <a:xfrm>
              <a:off x="1778000" y="422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026"/>
            <p:cNvSpPr/>
            <p:nvPr>
              <p:custDataLst>
                <p:tags r:id="rId111"/>
              </p:custDataLst>
            </p:nvPr>
          </p:nvSpPr>
          <p:spPr>
            <a:xfrm>
              <a:off x="1765300" y="43116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2029" y="6742"/>
                  </a:lnTo>
                  <a:lnTo>
                    <a:pt x="14155" y="4991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027"/>
            <p:cNvSpPr/>
            <p:nvPr>
              <p:custDataLst>
                <p:tags r:id="rId112"/>
              </p:custDataLst>
            </p:nvPr>
          </p:nvSpPr>
          <p:spPr>
            <a:xfrm>
              <a:off x="1638300" y="4269963"/>
              <a:ext cx="114301" cy="153139"/>
            </a:xfrm>
            <a:custGeom>
              <a:avLst/>
              <a:gdLst/>
              <a:ahLst/>
              <a:cxnLst/>
              <a:rect l="0" t="0" r="0" b="0"/>
              <a:pathLst>
                <a:path w="114301" h="153139">
                  <a:moveTo>
                    <a:pt x="114300" y="16287"/>
                  </a:moveTo>
                  <a:lnTo>
                    <a:pt x="114300" y="16287"/>
                  </a:lnTo>
                  <a:lnTo>
                    <a:pt x="114300" y="12916"/>
                  </a:lnTo>
                  <a:lnTo>
                    <a:pt x="107558" y="4077"/>
                  </a:lnTo>
                  <a:lnTo>
                    <a:pt x="94841" y="278"/>
                  </a:lnTo>
                  <a:lnTo>
                    <a:pt x="78135" y="0"/>
                  </a:lnTo>
                  <a:lnTo>
                    <a:pt x="53568" y="7776"/>
                  </a:lnTo>
                  <a:lnTo>
                    <a:pt x="33276" y="19723"/>
                  </a:lnTo>
                  <a:lnTo>
                    <a:pt x="15301" y="40484"/>
                  </a:lnTo>
                  <a:lnTo>
                    <a:pt x="12317" y="45118"/>
                  </a:lnTo>
                  <a:lnTo>
                    <a:pt x="11034" y="48913"/>
                  </a:lnTo>
                  <a:lnTo>
                    <a:pt x="10884" y="52149"/>
                  </a:lnTo>
                  <a:lnTo>
                    <a:pt x="13304" y="59037"/>
                  </a:lnTo>
                  <a:lnTo>
                    <a:pt x="30270" y="83378"/>
                  </a:lnTo>
                  <a:lnTo>
                    <a:pt x="42522" y="96530"/>
                  </a:lnTo>
                  <a:lnTo>
                    <a:pt x="47121" y="106984"/>
                  </a:lnTo>
                  <a:lnTo>
                    <a:pt x="48459" y="118685"/>
                  </a:lnTo>
                  <a:lnTo>
                    <a:pt x="43569" y="141563"/>
                  </a:lnTo>
                  <a:lnTo>
                    <a:pt x="41746" y="146371"/>
                  </a:lnTo>
                  <a:lnTo>
                    <a:pt x="39120" y="149576"/>
                  </a:lnTo>
                  <a:lnTo>
                    <a:pt x="32438" y="153138"/>
                  </a:lnTo>
                  <a:lnTo>
                    <a:pt x="22884" y="150958"/>
                  </a:lnTo>
                  <a:lnTo>
                    <a:pt x="0" y="136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028"/>
            <p:cNvSpPr/>
            <p:nvPr>
              <p:custDataLst>
                <p:tags r:id="rId113"/>
              </p:custDataLst>
            </p:nvPr>
          </p:nvSpPr>
          <p:spPr>
            <a:xfrm>
              <a:off x="1517920" y="4270205"/>
              <a:ext cx="82281" cy="125696"/>
            </a:xfrm>
            <a:custGeom>
              <a:avLst/>
              <a:gdLst/>
              <a:ahLst/>
              <a:cxnLst/>
              <a:rect l="0" t="0" r="0" b="0"/>
              <a:pathLst>
                <a:path w="82281" h="125696">
                  <a:moveTo>
                    <a:pt x="25130" y="22395"/>
                  </a:moveTo>
                  <a:lnTo>
                    <a:pt x="25130" y="22395"/>
                  </a:lnTo>
                  <a:lnTo>
                    <a:pt x="19663" y="16928"/>
                  </a:lnTo>
                  <a:lnTo>
                    <a:pt x="15670" y="23048"/>
                  </a:lnTo>
                  <a:lnTo>
                    <a:pt x="7831" y="60650"/>
                  </a:lnTo>
                  <a:lnTo>
                    <a:pt x="4352" y="107545"/>
                  </a:lnTo>
                  <a:lnTo>
                    <a:pt x="339" y="125487"/>
                  </a:lnTo>
                  <a:lnTo>
                    <a:pt x="136" y="125695"/>
                  </a:lnTo>
                  <a:lnTo>
                    <a:pt x="0" y="125128"/>
                  </a:lnTo>
                  <a:lnTo>
                    <a:pt x="4792" y="82081"/>
                  </a:lnTo>
                  <a:lnTo>
                    <a:pt x="9461" y="39609"/>
                  </a:lnTo>
                  <a:lnTo>
                    <a:pt x="20310" y="7137"/>
                  </a:lnTo>
                  <a:lnTo>
                    <a:pt x="23328" y="3756"/>
                  </a:lnTo>
                  <a:lnTo>
                    <a:pt x="30444" y="0"/>
                  </a:lnTo>
                  <a:lnTo>
                    <a:pt x="40192" y="212"/>
                  </a:lnTo>
                  <a:lnTo>
                    <a:pt x="51580" y="3364"/>
                  </a:lnTo>
                  <a:lnTo>
                    <a:pt x="63696" y="9468"/>
                  </a:lnTo>
                  <a:lnTo>
                    <a:pt x="72374" y="20648"/>
                  </a:lnTo>
                  <a:lnTo>
                    <a:pt x="77878" y="35730"/>
                  </a:lnTo>
                  <a:lnTo>
                    <a:pt x="81700" y="77677"/>
                  </a:lnTo>
                  <a:lnTo>
                    <a:pt x="82280" y="11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029"/>
            <p:cNvSpPr/>
            <p:nvPr>
              <p:custDataLst>
                <p:tags r:id="rId114"/>
              </p:custDataLst>
            </p:nvPr>
          </p:nvSpPr>
          <p:spPr>
            <a:xfrm>
              <a:off x="1376802" y="4265171"/>
              <a:ext cx="93179" cy="143121"/>
            </a:xfrm>
            <a:custGeom>
              <a:avLst/>
              <a:gdLst/>
              <a:ahLst/>
              <a:cxnLst/>
              <a:rect l="0" t="0" r="0" b="0"/>
              <a:pathLst>
                <a:path w="93179" h="143121">
                  <a:moveTo>
                    <a:pt x="1148" y="46479"/>
                  </a:moveTo>
                  <a:lnTo>
                    <a:pt x="1148" y="46479"/>
                  </a:lnTo>
                  <a:lnTo>
                    <a:pt x="1148" y="51946"/>
                  </a:lnTo>
                  <a:lnTo>
                    <a:pt x="4519" y="55939"/>
                  </a:lnTo>
                  <a:lnTo>
                    <a:pt x="20099" y="58219"/>
                  </a:lnTo>
                  <a:lnTo>
                    <a:pt x="42590" y="58894"/>
                  </a:lnTo>
                  <a:lnTo>
                    <a:pt x="58842" y="53408"/>
                  </a:lnTo>
                  <a:lnTo>
                    <a:pt x="85530" y="36010"/>
                  </a:lnTo>
                  <a:lnTo>
                    <a:pt x="91568" y="27480"/>
                  </a:lnTo>
                  <a:lnTo>
                    <a:pt x="93178" y="23229"/>
                  </a:lnTo>
                  <a:lnTo>
                    <a:pt x="92840" y="18985"/>
                  </a:lnTo>
                  <a:lnTo>
                    <a:pt x="88702" y="10505"/>
                  </a:lnTo>
                  <a:lnTo>
                    <a:pt x="80278" y="3915"/>
                  </a:lnTo>
                  <a:lnTo>
                    <a:pt x="75068" y="1169"/>
                  </a:lnTo>
                  <a:lnTo>
                    <a:pt x="61753" y="0"/>
                  </a:lnTo>
                  <a:lnTo>
                    <a:pt x="54251" y="676"/>
                  </a:lnTo>
                  <a:lnTo>
                    <a:pt x="30210" y="11741"/>
                  </a:lnTo>
                  <a:lnTo>
                    <a:pt x="11954" y="31796"/>
                  </a:lnTo>
                  <a:lnTo>
                    <a:pt x="979" y="55613"/>
                  </a:lnTo>
                  <a:lnTo>
                    <a:pt x="0" y="83914"/>
                  </a:lnTo>
                  <a:lnTo>
                    <a:pt x="7550" y="107900"/>
                  </a:lnTo>
                  <a:lnTo>
                    <a:pt x="25466" y="128413"/>
                  </a:lnTo>
                  <a:lnTo>
                    <a:pt x="45277" y="141154"/>
                  </a:lnTo>
                  <a:lnTo>
                    <a:pt x="60037" y="143120"/>
                  </a:lnTo>
                  <a:lnTo>
                    <a:pt x="83698" y="141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030"/>
            <p:cNvSpPr/>
            <p:nvPr>
              <p:custDataLst>
                <p:tags r:id="rId115"/>
              </p:custDataLst>
            </p:nvPr>
          </p:nvSpPr>
          <p:spPr>
            <a:xfrm>
              <a:off x="1225550" y="42735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38282" y="28549"/>
                  </a:lnTo>
                  <a:lnTo>
                    <a:pt x="76646" y="166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031"/>
            <p:cNvSpPr/>
            <p:nvPr>
              <p:custDataLst>
                <p:tags r:id="rId116"/>
              </p:custDataLst>
            </p:nvPr>
          </p:nvSpPr>
          <p:spPr>
            <a:xfrm>
              <a:off x="1283119" y="4138067"/>
              <a:ext cx="50382" cy="279468"/>
            </a:xfrm>
            <a:custGeom>
              <a:avLst/>
              <a:gdLst/>
              <a:ahLst/>
              <a:cxnLst/>
              <a:rect l="0" t="0" r="0" b="0"/>
              <a:pathLst>
                <a:path w="50382" h="279468">
                  <a:moveTo>
                    <a:pt x="44031" y="27533"/>
                  </a:moveTo>
                  <a:lnTo>
                    <a:pt x="44031" y="27533"/>
                  </a:lnTo>
                  <a:lnTo>
                    <a:pt x="48395" y="17394"/>
                  </a:lnTo>
                  <a:lnTo>
                    <a:pt x="50207" y="0"/>
                  </a:lnTo>
                  <a:lnTo>
                    <a:pt x="50265" y="6"/>
                  </a:lnTo>
                  <a:lnTo>
                    <a:pt x="50358" y="5084"/>
                  </a:lnTo>
                  <a:lnTo>
                    <a:pt x="38444" y="48217"/>
                  </a:lnTo>
                  <a:lnTo>
                    <a:pt x="27794" y="93399"/>
                  </a:lnTo>
                  <a:lnTo>
                    <a:pt x="18470" y="126656"/>
                  </a:lnTo>
                  <a:lnTo>
                    <a:pt x="11974" y="162605"/>
                  </a:lnTo>
                  <a:lnTo>
                    <a:pt x="6735" y="195985"/>
                  </a:lnTo>
                  <a:lnTo>
                    <a:pt x="994" y="240803"/>
                  </a:lnTo>
                  <a:lnTo>
                    <a:pt x="0" y="261703"/>
                  </a:lnTo>
                  <a:lnTo>
                    <a:pt x="1271" y="266902"/>
                  </a:lnTo>
                  <a:lnTo>
                    <a:pt x="6447" y="274560"/>
                  </a:lnTo>
                  <a:lnTo>
                    <a:pt x="15333" y="278434"/>
                  </a:lnTo>
                  <a:lnTo>
                    <a:pt x="20665" y="279467"/>
                  </a:lnTo>
                  <a:lnTo>
                    <a:pt x="26337" y="278039"/>
                  </a:lnTo>
                  <a:lnTo>
                    <a:pt x="50381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032"/>
            <p:cNvSpPr/>
            <p:nvPr>
              <p:custDataLst>
                <p:tags r:id="rId117"/>
              </p:custDataLst>
            </p:nvPr>
          </p:nvSpPr>
          <p:spPr>
            <a:xfrm>
              <a:off x="1041400" y="4262517"/>
              <a:ext cx="196851" cy="188834"/>
            </a:xfrm>
            <a:custGeom>
              <a:avLst/>
              <a:gdLst/>
              <a:ahLst/>
              <a:cxnLst/>
              <a:rect l="0" t="0" r="0" b="0"/>
              <a:pathLst>
                <a:path w="196851" h="188834">
                  <a:moveTo>
                    <a:pt x="196850" y="23733"/>
                  </a:moveTo>
                  <a:lnTo>
                    <a:pt x="196850" y="23733"/>
                  </a:lnTo>
                  <a:lnTo>
                    <a:pt x="191383" y="3960"/>
                  </a:lnTo>
                  <a:lnTo>
                    <a:pt x="189677" y="2084"/>
                  </a:lnTo>
                  <a:lnTo>
                    <a:pt x="184019" y="0"/>
                  </a:lnTo>
                  <a:lnTo>
                    <a:pt x="173038" y="4718"/>
                  </a:lnTo>
                  <a:lnTo>
                    <a:pt x="142993" y="28365"/>
                  </a:lnTo>
                  <a:lnTo>
                    <a:pt x="104106" y="70352"/>
                  </a:lnTo>
                  <a:lnTo>
                    <a:pt x="69416" y="106926"/>
                  </a:lnTo>
                  <a:lnTo>
                    <a:pt x="29495" y="153447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033"/>
            <p:cNvSpPr/>
            <p:nvPr>
              <p:custDataLst>
                <p:tags r:id="rId118"/>
              </p:custDataLst>
            </p:nvPr>
          </p:nvSpPr>
          <p:spPr>
            <a:xfrm>
              <a:off x="1092200" y="429260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6566" y="32507"/>
                  </a:lnTo>
                  <a:lnTo>
                    <a:pt x="57532" y="77719"/>
                  </a:lnTo>
                  <a:lnTo>
                    <a:pt x="698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034"/>
            <p:cNvSpPr/>
            <p:nvPr>
              <p:custDataLst>
                <p:tags r:id="rId119"/>
              </p:custDataLst>
            </p:nvPr>
          </p:nvSpPr>
          <p:spPr>
            <a:xfrm>
              <a:off x="900308" y="4143602"/>
              <a:ext cx="176883" cy="289625"/>
            </a:xfrm>
            <a:custGeom>
              <a:avLst/>
              <a:gdLst/>
              <a:ahLst/>
              <a:cxnLst/>
              <a:rect l="0" t="0" r="0" b="0"/>
              <a:pathLst>
                <a:path w="176883" h="289625">
                  <a:moveTo>
                    <a:pt x="58542" y="9298"/>
                  </a:moveTo>
                  <a:lnTo>
                    <a:pt x="58542" y="9298"/>
                  </a:lnTo>
                  <a:lnTo>
                    <a:pt x="58542" y="3209"/>
                  </a:lnTo>
                  <a:lnTo>
                    <a:pt x="49082" y="2955"/>
                  </a:lnTo>
                  <a:lnTo>
                    <a:pt x="48708" y="4363"/>
                  </a:lnTo>
                  <a:lnTo>
                    <a:pt x="51552" y="13088"/>
                  </a:lnTo>
                  <a:lnTo>
                    <a:pt x="54965" y="20625"/>
                  </a:lnTo>
                  <a:lnTo>
                    <a:pt x="64478" y="26797"/>
                  </a:lnTo>
                  <a:lnTo>
                    <a:pt x="70966" y="29430"/>
                  </a:lnTo>
                  <a:lnTo>
                    <a:pt x="100323" y="29767"/>
                  </a:lnTo>
                  <a:lnTo>
                    <a:pt x="146812" y="19746"/>
                  </a:lnTo>
                  <a:lnTo>
                    <a:pt x="176786" y="4442"/>
                  </a:lnTo>
                  <a:lnTo>
                    <a:pt x="176882" y="3238"/>
                  </a:lnTo>
                  <a:lnTo>
                    <a:pt x="175108" y="19"/>
                  </a:lnTo>
                  <a:lnTo>
                    <a:pt x="166323" y="0"/>
                  </a:lnTo>
                  <a:lnTo>
                    <a:pt x="160030" y="983"/>
                  </a:lnTo>
                  <a:lnTo>
                    <a:pt x="123170" y="24249"/>
                  </a:lnTo>
                  <a:lnTo>
                    <a:pt x="85295" y="55591"/>
                  </a:lnTo>
                  <a:lnTo>
                    <a:pt x="45822" y="96262"/>
                  </a:lnTo>
                  <a:lnTo>
                    <a:pt x="32430" y="119262"/>
                  </a:lnTo>
                  <a:lnTo>
                    <a:pt x="30551" y="124941"/>
                  </a:lnTo>
                  <a:lnTo>
                    <a:pt x="31415" y="130137"/>
                  </a:lnTo>
                  <a:lnTo>
                    <a:pt x="38019" y="139675"/>
                  </a:lnTo>
                  <a:lnTo>
                    <a:pt x="50266" y="149606"/>
                  </a:lnTo>
                  <a:lnTo>
                    <a:pt x="58627" y="152796"/>
                  </a:lnTo>
                  <a:lnTo>
                    <a:pt x="62832" y="153647"/>
                  </a:lnTo>
                  <a:lnTo>
                    <a:pt x="65635" y="154919"/>
                  </a:lnTo>
                  <a:lnTo>
                    <a:pt x="67504" y="156474"/>
                  </a:lnTo>
                  <a:lnTo>
                    <a:pt x="68750" y="158215"/>
                  </a:lnTo>
                  <a:lnTo>
                    <a:pt x="68875" y="159376"/>
                  </a:lnTo>
                  <a:lnTo>
                    <a:pt x="68253" y="160150"/>
                  </a:lnTo>
                  <a:lnTo>
                    <a:pt x="67133" y="160666"/>
                  </a:lnTo>
                  <a:lnTo>
                    <a:pt x="35203" y="200332"/>
                  </a:lnTo>
                  <a:lnTo>
                    <a:pt x="1965" y="243737"/>
                  </a:lnTo>
                  <a:lnTo>
                    <a:pt x="0" y="256720"/>
                  </a:lnTo>
                  <a:lnTo>
                    <a:pt x="464" y="263146"/>
                  </a:lnTo>
                  <a:lnTo>
                    <a:pt x="2185" y="268136"/>
                  </a:lnTo>
                  <a:lnTo>
                    <a:pt x="7859" y="275561"/>
                  </a:lnTo>
                  <a:lnTo>
                    <a:pt x="25729" y="287079"/>
                  </a:lnTo>
                  <a:lnTo>
                    <a:pt x="40901" y="289624"/>
                  </a:lnTo>
                  <a:lnTo>
                    <a:pt x="90292" y="28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035"/>
            <p:cNvSpPr/>
            <p:nvPr>
              <p:custDataLst>
                <p:tags r:id="rId120"/>
              </p:custDataLst>
            </p:nvPr>
          </p:nvSpPr>
          <p:spPr>
            <a:xfrm>
              <a:off x="559323" y="3919197"/>
              <a:ext cx="6478288" cy="2932454"/>
            </a:xfrm>
            <a:custGeom>
              <a:avLst/>
              <a:gdLst/>
              <a:ahLst/>
              <a:cxnLst/>
              <a:rect l="0" t="0" r="0" b="0"/>
              <a:pathLst>
                <a:path w="6478288" h="2932454">
                  <a:moveTo>
                    <a:pt x="12177" y="55903"/>
                  </a:moveTo>
                  <a:lnTo>
                    <a:pt x="12177" y="55903"/>
                  </a:lnTo>
                  <a:lnTo>
                    <a:pt x="1242" y="39501"/>
                  </a:lnTo>
                  <a:lnTo>
                    <a:pt x="0" y="34266"/>
                  </a:lnTo>
                  <a:lnTo>
                    <a:pt x="2648" y="33012"/>
                  </a:lnTo>
                  <a:lnTo>
                    <a:pt x="44989" y="30833"/>
                  </a:lnTo>
                  <a:lnTo>
                    <a:pt x="77325" y="30650"/>
                  </a:lnTo>
                  <a:lnTo>
                    <a:pt x="95826" y="30601"/>
                  </a:lnTo>
                  <a:lnTo>
                    <a:pt x="128621" y="30568"/>
                  </a:lnTo>
                  <a:lnTo>
                    <a:pt x="170945" y="30546"/>
                  </a:lnTo>
                  <a:lnTo>
                    <a:pt x="219622" y="30532"/>
                  </a:lnTo>
                  <a:lnTo>
                    <a:pt x="267596" y="30522"/>
                  </a:lnTo>
                  <a:lnTo>
                    <a:pt x="315101" y="30516"/>
                  </a:lnTo>
                  <a:lnTo>
                    <a:pt x="362293" y="30512"/>
                  </a:lnTo>
                  <a:lnTo>
                    <a:pt x="412099" y="30508"/>
                  </a:lnTo>
                  <a:lnTo>
                    <a:pt x="463647" y="30506"/>
                  </a:lnTo>
                  <a:lnTo>
                    <a:pt x="516357" y="30505"/>
                  </a:lnTo>
                  <a:lnTo>
                    <a:pt x="573369" y="29799"/>
                  </a:lnTo>
                  <a:lnTo>
                    <a:pt x="633250" y="28622"/>
                  </a:lnTo>
                  <a:lnTo>
                    <a:pt x="695042" y="27133"/>
                  </a:lnTo>
                  <a:lnTo>
                    <a:pt x="763048" y="26140"/>
                  </a:lnTo>
                  <a:lnTo>
                    <a:pt x="835197" y="25477"/>
                  </a:lnTo>
                  <a:lnTo>
                    <a:pt x="910106" y="25036"/>
                  </a:lnTo>
                  <a:lnTo>
                    <a:pt x="988974" y="24036"/>
                  </a:lnTo>
                  <a:lnTo>
                    <a:pt x="1070481" y="22664"/>
                  </a:lnTo>
                  <a:lnTo>
                    <a:pt x="1153746" y="21044"/>
                  </a:lnTo>
                  <a:lnTo>
                    <a:pt x="1240301" y="19258"/>
                  </a:lnTo>
                  <a:lnTo>
                    <a:pt x="1329048" y="17362"/>
                  </a:lnTo>
                  <a:lnTo>
                    <a:pt x="1419258" y="15392"/>
                  </a:lnTo>
                  <a:lnTo>
                    <a:pt x="1513264" y="13373"/>
                  </a:lnTo>
                  <a:lnTo>
                    <a:pt x="1609802" y="11322"/>
                  </a:lnTo>
                  <a:lnTo>
                    <a:pt x="1708027" y="9249"/>
                  </a:lnTo>
                  <a:lnTo>
                    <a:pt x="1812316" y="7162"/>
                  </a:lnTo>
                  <a:lnTo>
                    <a:pt x="1920647" y="5065"/>
                  </a:lnTo>
                  <a:lnTo>
                    <a:pt x="2031674" y="2961"/>
                  </a:lnTo>
                  <a:lnTo>
                    <a:pt x="2144497" y="1558"/>
                  </a:lnTo>
                  <a:lnTo>
                    <a:pt x="2258518" y="623"/>
                  </a:lnTo>
                  <a:lnTo>
                    <a:pt x="2373338" y="0"/>
                  </a:lnTo>
                  <a:lnTo>
                    <a:pt x="2489396" y="290"/>
                  </a:lnTo>
                  <a:lnTo>
                    <a:pt x="2606278" y="1189"/>
                  </a:lnTo>
                  <a:lnTo>
                    <a:pt x="2723711" y="2493"/>
                  </a:lnTo>
                  <a:lnTo>
                    <a:pt x="2846449" y="4069"/>
                  </a:lnTo>
                  <a:lnTo>
                    <a:pt x="2972725" y="5825"/>
                  </a:lnTo>
                  <a:lnTo>
                    <a:pt x="3101359" y="7701"/>
                  </a:lnTo>
                  <a:lnTo>
                    <a:pt x="3230860" y="10362"/>
                  </a:lnTo>
                  <a:lnTo>
                    <a:pt x="3360938" y="13548"/>
                  </a:lnTo>
                  <a:lnTo>
                    <a:pt x="3491401" y="17083"/>
                  </a:lnTo>
                  <a:lnTo>
                    <a:pt x="3621415" y="22262"/>
                  </a:lnTo>
                  <a:lnTo>
                    <a:pt x="3751130" y="28536"/>
                  </a:lnTo>
                  <a:lnTo>
                    <a:pt x="3880646" y="35542"/>
                  </a:lnTo>
                  <a:lnTo>
                    <a:pt x="4010734" y="43740"/>
                  </a:lnTo>
                  <a:lnTo>
                    <a:pt x="4141204" y="52733"/>
                  </a:lnTo>
                  <a:lnTo>
                    <a:pt x="4271928" y="62256"/>
                  </a:lnTo>
                  <a:lnTo>
                    <a:pt x="4397178" y="71427"/>
                  </a:lnTo>
                  <a:lnTo>
                    <a:pt x="4518778" y="80364"/>
                  </a:lnTo>
                  <a:lnTo>
                    <a:pt x="4637944" y="89143"/>
                  </a:lnTo>
                  <a:lnTo>
                    <a:pt x="4752666" y="97819"/>
                  </a:lnTo>
                  <a:lnTo>
                    <a:pt x="4864425" y="106425"/>
                  </a:lnTo>
                  <a:lnTo>
                    <a:pt x="4974209" y="114984"/>
                  </a:lnTo>
                  <a:lnTo>
                    <a:pt x="5079854" y="124218"/>
                  </a:lnTo>
                  <a:lnTo>
                    <a:pt x="5182739" y="133902"/>
                  </a:lnTo>
                  <a:lnTo>
                    <a:pt x="5283785" y="143886"/>
                  </a:lnTo>
                  <a:lnTo>
                    <a:pt x="5380077" y="153364"/>
                  </a:lnTo>
                  <a:lnTo>
                    <a:pt x="5473200" y="162505"/>
                  </a:lnTo>
                  <a:lnTo>
                    <a:pt x="5564209" y="171421"/>
                  </a:lnTo>
                  <a:lnTo>
                    <a:pt x="5649576" y="179482"/>
                  </a:lnTo>
                  <a:lnTo>
                    <a:pt x="5731181" y="186972"/>
                  </a:lnTo>
                  <a:lnTo>
                    <a:pt x="5810280" y="194082"/>
                  </a:lnTo>
                  <a:lnTo>
                    <a:pt x="5884884" y="200939"/>
                  </a:lnTo>
                  <a:lnTo>
                    <a:pt x="5956493" y="207627"/>
                  </a:lnTo>
                  <a:lnTo>
                    <a:pt x="6026105" y="214202"/>
                  </a:lnTo>
                  <a:lnTo>
                    <a:pt x="6088034" y="220703"/>
                  </a:lnTo>
                  <a:lnTo>
                    <a:pt x="6144842" y="227153"/>
                  </a:lnTo>
                  <a:lnTo>
                    <a:pt x="6198237" y="233569"/>
                  </a:lnTo>
                  <a:lnTo>
                    <a:pt x="6243711" y="239258"/>
                  </a:lnTo>
                  <a:lnTo>
                    <a:pt x="6283906" y="244462"/>
                  </a:lnTo>
                  <a:lnTo>
                    <a:pt x="6320580" y="249342"/>
                  </a:lnTo>
                  <a:lnTo>
                    <a:pt x="6349967" y="253301"/>
                  </a:lnTo>
                  <a:lnTo>
                    <a:pt x="6395791" y="259582"/>
                  </a:lnTo>
                  <a:lnTo>
                    <a:pt x="6440104" y="269363"/>
                  </a:lnTo>
                  <a:lnTo>
                    <a:pt x="6477076" y="281140"/>
                  </a:lnTo>
                  <a:lnTo>
                    <a:pt x="6478287" y="283672"/>
                  </a:lnTo>
                  <a:lnTo>
                    <a:pt x="6477751" y="290248"/>
                  </a:lnTo>
                  <a:lnTo>
                    <a:pt x="6470953" y="311038"/>
                  </a:lnTo>
                  <a:lnTo>
                    <a:pt x="6461355" y="332111"/>
                  </a:lnTo>
                  <a:lnTo>
                    <a:pt x="6453730" y="369792"/>
                  </a:lnTo>
                  <a:lnTo>
                    <a:pt x="6449198" y="402843"/>
                  </a:lnTo>
                  <a:lnTo>
                    <a:pt x="6444833" y="446224"/>
                  </a:lnTo>
                  <a:lnTo>
                    <a:pt x="6442680" y="470634"/>
                  </a:lnTo>
                  <a:lnTo>
                    <a:pt x="6440540" y="499607"/>
                  </a:lnTo>
                  <a:lnTo>
                    <a:pt x="6438408" y="531622"/>
                  </a:lnTo>
                  <a:lnTo>
                    <a:pt x="6436280" y="565666"/>
                  </a:lnTo>
                  <a:lnTo>
                    <a:pt x="6434862" y="603178"/>
                  </a:lnTo>
                  <a:lnTo>
                    <a:pt x="6433918" y="643003"/>
                  </a:lnTo>
                  <a:lnTo>
                    <a:pt x="6433287" y="684370"/>
                  </a:lnTo>
                  <a:lnTo>
                    <a:pt x="6432162" y="730997"/>
                  </a:lnTo>
                  <a:lnTo>
                    <a:pt x="6430706" y="781132"/>
                  </a:lnTo>
                  <a:lnTo>
                    <a:pt x="6429030" y="833606"/>
                  </a:lnTo>
                  <a:lnTo>
                    <a:pt x="6427912" y="890460"/>
                  </a:lnTo>
                  <a:lnTo>
                    <a:pt x="6427167" y="950235"/>
                  </a:lnTo>
                  <a:lnTo>
                    <a:pt x="6426670" y="1011958"/>
                  </a:lnTo>
                  <a:lnTo>
                    <a:pt x="6427044" y="1077096"/>
                  </a:lnTo>
                  <a:lnTo>
                    <a:pt x="6427999" y="1144509"/>
                  </a:lnTo>
                  <a:lnTo>
                    <a:pt x="6429343" y="1213440"/>
                  </a:lnTo>
                  <a:lnTo>
                    <a:pt x="6430943" y="1287617"/>
                  </a:lnTo>
                  <a:lnTo>
                    <a:pt x="6432715" y="1365290"/>
                  </a:lnTo>
                  <a:lnTo>
                    <a:pt x="6434602" y="1445294"/>
                  </a:lnTo>
                  <a:lnTo>
                    <a:pt x="6434449" y="1527558"/>
                  </a:lnTo>
                  <a:lnTo>
                    <a:pt x="6432936" y="1611328"/>
                  </a:lnTo>
                  <a:lnTo>
                    <a:pt x="6430516" y="1696103"/>
                  </a:lnTo>
                  <a:lnTo>
                    <a:pt x="6426786" y="1782959"/>
                  </a:lnTo>
                  <a:lnTo>
                    <a:pt x="6422183" y="1871201"/>
                  </a:lnTo>
                  <a:lnTo>
                    <a:pt x="6416998" y="1960368"/>
                  </a:lnTo>
                  <a:lnTo>
                    <a:pt x="6410719" y="2050858"/>
                  </a:lnTo>
                  <a:lnTo>
                    <a:pt x="6403710" y="2142228"/>
                  </a:lnTo>
                  <a:lnTo>
                    <a:pt x="6396215" y="2234187"/>
                  </a:lnTo>
                  <a:lnTo>
                    <a:pt x="6388397" y="2320892"/>
                  </a:lnTo>
                  <a:lnTo>
                    <a:pt x="6380363" y="2404096"/>
                  </a:lnTo>
                  <a:lnTo>
                    <a:pt x="6372184" y="2484966"/>
                  </a:lnTo>
                  <a:lnTo>
                    <a:pt x="6363909" y="2556517"/>
                  </a:lnTo>
                  <a:lnTo>
                    <a:pt x="6355571" y="2621856"/>
                  </a:lnTo>
                  <a:lnTo>
                    <a:pt x="6347190" y="2683056"/>
                  </a:lnTo>
                  <a:lnTo>
                    <a:pt x="6339485" y="2736555"/>
                  </a:lnTo>
                  <a:lnTo>
                    <a:pt x="6332232" y="2784921"/>
                  </a:lnTo>
                  <a:lnTo>
                    <a:pt x="6325280" y="2829865"/>
                  </a:lnTo>
                  <a:lnTo>
                    <a:pt x="6319235" y="2861238"/>
                  </a:lnTo>
                  <a:lnTo>
                    <a:pt x="6308755" y="2899861"/>
                  </a:lnTo>
                  <a:lnTo>
                    <a:pt x="6298677" y="293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928"/>
          <p:cNvGrpSpPr/>
          <p:nvPr/>
        </p:nvGrpSpPr>
        <p:grpSpPr>
          <a:xfrm>
            <a:off x="1507452" y="4715260"/>
            <a:ext cx="3578899" cy="387110"/>
            <a:chOff x="1507452" y="4715260"/>
            <a:chExt cx="3578899" cy="387110"/>
          </a:xfrm>
        </p:grpSpPr>
        <p:sp>
          <p:nvSpPr>
            <p:cNvPr id="223" name="SMARTInkShape-5036"/>
            <p:cNvSpPr/>
            <p:nvPr>
              <p:custDataLst>
                <p:tags r:id="rId77"/>
              </p:custDataLst>
            </p:nvPr>
          </p:nvSpPr>
          <p:spPr>
            <a:xfrm>
              <a:off x="4972050" y="4946650"/>
              <a:ext cx="88901" cy="6089"/>
            </a:xfrm>
            <a:custGeom>
              <a:avLst/>
              <a:gdLst/>
              <a:ahLst/>
              <a:cxnLst/>
              <a:rect l="0" t="0" r="0" b="0"/>
              <a:pathLst>
                <a:path w="8890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33257" y="608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037"/>
            <p:cNvSpPr/>
            <p:nvPr>
              <p:custDataLst>
                <p:tags r:id="rId78"/>
              </p:custDataLst>
            </p:nvPr>
          </p:nvSpPr>
          <p:spPr>
            <a:xfrm>
              <a:off x="4962630" y="485775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41129" y="5026"/>
                  </a:lnTo>
                  <a:lnTo>
                    <a:pt x="88591" y="9460"/>
                  </a:lnTo>
                  <a:lnTo>
                    <a:pt x="1237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038"/>
            <p:cNvSpPr/>
            <p:nvPr>
              <p:custDataLst>
                <p:tags r:id="rId79"/>
              </p:custDataLst>
            </p:nvPr>
          </p:nvSpPr>
          <p:spPr>
            <a:xfrm>
              <a:off x="4800600" y="4744333"/>
              <a:ext cx="55324" cy="259468"/>
            </a:xfrm>
            <a:custGeom>
              <a:avLst/>
              <a:gdLst/>
              <a:ahLst/>
              <a:cxnLst/>
              <a:rect l="0" t="0" r="0" b="0"/>
              <a:pathLst>
                <a:path w="55324" h="259468">
                  <a:moveTo>
                    <a:pt x="31750" y="5467"/>
                  </a:moveTo>
                  <a:lnTo>
                    <a:pt x="31750" y="5467"/>
                  </a:lnTo>
                  <a:lnTo>
                    <a:pt x="15348" y="0"/>
                  </a:lnTo>
                  <a:lnTo>
                    <a:pt x="15171" y="411"/>
                  </a:lnTo>
                  <a:lnTo>
                    <a:pt x="36338" y="38383"/>
                  </a:lnTo>
                  <a:lnTo>
                    <a:pt x="47901" y="65957"/>
                  </a:lnTo>
                  <a:lnTo>
                    <a:pt x="53039" y="101731"/>
                  </a:lnTo>
                  <a:lnTo>
                    <a:pt x="55323" y="139268"/>
                  </a:lnTo>
                  <a:lnTo>
                    <a:pt x="53515" y="175000"/>
                  </a:lnTo>
                  <a:lnTo>
                    <a:pt x="37336" y="217506"/>
                  </a:lnTo>
                  <a:lnTo>
                    <a:pt x="19529" y="245780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039"/>
            <p:cNvSpPr/>
            <p:nvPr>
              <p:custDataLst>
                <p:tags r:id="rId80"/>
              </p:custDataLst>
            </p:nvPr>
          </p:nvSpPr>
          <p:spPr>
            <a:xfrm>
              <a:off x="4620980" y="4876800"/>
              <a:ext cx="116121" cy="9130"/>
            </a:xfrm>
            <a:custGeom>
              <a:avLst/>
              <a:gdLst/>
              <a:ahLst/>
              <a:cxnLst/>
              <a:rect l="0" t="0" r="0" b="0"/>
              <a:pathLst>
                <a:path w="116121" h="9130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6"/>
                  </a:lnTo>
                  <a:lnTo>
                    <a:pt x="0" y="1881"/>
                  </a:lnTo>
                  <a:lnTo>
                    <a:pt x="606" y="3371"/>
                  </a:lnTo>
                  <a:lnTo>
                    <a:pt x="38079" y="7839"/>
                  </a:lnTo>
                  <a:lnTo>
                    <a:pt x="61679" y="9129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040"/>
            <p:cNvSpPr/>
            <p:nvPr>
              <p:custDataLst>
                <p:tags r:id="rId81"/>
              </p:custDataLst>
            </p:nvPr>
          </p:nvSpPr>
          <p:spPr>
            <a:xfrm>
              <a:off x="4620043" y="4761408"/>
              <a:ext cx="123408" cy="212372"/>
            </a:xfrm>
            <a:custGeom>
              <a:avLst/>
              <a:gdLst/>
              <a:ahLst/>
              <a:cxnLst/>
              <a:rect l="0" t="0" r="0" b="0"/>
              <a:pathLst>
                <a:path w="123408" h="212372">
                  <a:moveTo>
                    <a:pt x="47207" y="39192"/>
                  </a:moveTo>
                  <a:lnTo>
                    <a:pt x="47207" y="39192"/>
                  </a:lnTo>
                  <a:lnTo>
                    <a:pt x="47207" y="33725"/>
                  </a:lnTo>
                  <a:lnTo>
                    <a:pt x="41432" y="76937"/>
                  </a:lnTo>
                  <a:lnTo>
                    <a:pt x="31306" y="114973"/>
                  </a:lnTo>
                  <a:lnTo>
                    <a:pt x="20074" y="152662"/>
                  </a:lnTo>
                  <a:lnTo>
                    <a:pt x="9601" y="193597"/>
                  </a:lnTo>
                  <a:lnTo>
                    <a:pt x="5093" y="206594"/>
                  </a:lnTo>
                  <a:lnTo>
                    <a:pt x="738" y="212371"/>
                  </a:lnTo>
                  <a:lnTo>
                    <a:pt x="0" y="211794"/>
                  </a:lnTo>
                  <a:lnTo>
                    <a:pt x="8903" y="166197"/>
                  </a:lnTo>
                  <a:lnTo>
                    <a:pt x="18189" y="132093"/>
                  </a:lnTo>
                  <a:lnTo>
                    <a:pt x="31252" y="89653"/>
                  </a:lnTo>
                  <a:lnTo>
                    <a:pt x="46466" y="48214"/>
                  </a:lnTo>
                  <a:lnTo>
                    <a:pt x="69487" y="11840"/>
                  </a:lnTo>
                  <a:lnTo>
                    <a:pt x="80863" y="2341"/>
                  </a:lnTo>
                  <a:lnTo>
                    <a:pt x="85166" y="513"/>
                  </a:lnTo>
                  <a:lnTo>
                    <a:pt x="88741" y="0"/>
                  </a:lnTo>
                  <a:lnTo>
                    <a:pt x="91829" y="364"/>
                  </a:lnTo>
                  <a:lnTo>
                    <a:pt x="93888" y="2723"/>
                  </a:lnTo>
                  <a:lnTo>
                    <a:pt x="100836" y="41027"/>
                  </a:lnTo>
                  <a:lnTo>
                    <a:pt x="106685" y="84578"/>
                  </a:lnTo>
                  <a:lnTo>
                    <a:pt x="112886" y="123117"/>
                  </a:lnTo>
                  <a:lnTo>
                    <a:pt x="118389" y="167845"/>
                  </a:lnTo>
                  <a:lnTo>
                    <a:pt x="123407" y="18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041"/>
            <p:cNvSpPr/>
            <p:nvPr>
              <p:custDataLst>
                <p:tags r:id="rId82"/>
              </p:custDataLst>
            </p:nvPr>
          </p:nvSpPr>
          <p:spPr>
            <a:xfrm>
              <a:off x="4356962" y="4872851"/>
              <a:ext cx="68989" cy="73800"/>
            </a:xfrm>
            <a:custGeom>
              <a:avLst/>
              <a:gdLst/>
              <a:ahLst/>
              <a:cxnLst/>
              <a:rect l="0" t="0" r="0" b="0"/>
              <a:pathLst>
                <a:path w="68989" h="73800">
                  <a:moveTo>
                    <a:pt x="11838" y="10299"/>
                  </a:moveTo>
                  <a:lnTo>
                    <a:pt x="11838" y="10299"/>
                  </a:lnTo>
                  <a:lnTo>
                    <a:pt x="8467" y="6928"/>
                  </a:lnTo>
                  <a:lnTo>
                    <a:pt x="4930" y="5273"/>
                  </a:lnTo>
                  <a:lnTo>
                    <a:pt x="2999" y="4832"/>
                  </a:lnTo>
                  <a:lnTo>
                    <a:pt x="1712" y="5243"/>
                  </a:lnTo>
                  <a:lnTo>
                    <a:pt x="854" y="6223"/>
                  </a:lnTo>
                  <a:lnTo>
                    <a:pt x="282" y="7581"/>
                  </a:lnTo>
                  <a:lnTo>
                    <a:pt x="606" y="9193"/>
                  </a:lnTo>
                  <a:lnTo>
                    <a:pt x="3728" y="16243"/>
                  </a:lnTo>
                  <a:lnTo>
                    <a:pt x="5256" y="42832"/>
                  </a:lnTo>
                  <a:lnTo>
                    <a:pt x="0" y="70104"/>
                  </a:lnTo>
                  <a:lnTo>
                    <a:pt x="419" y="71336"/>
                  </a:lnTo>
                  <a:lnTo>
                    <a:pt x="1403" y="72157"/>
                  </a:lnTo>
                  <a:lnTo>
                    <a:pt x="2765" y="72704"/>
                  </a:lnTo>
                  <a:lnTo>
                    <a:pt x="4378" y="71658"/>
                  </a:lnTo>
                  <a:lnTo>
                    <a:pt x="17458" y="49284"/>
                  </a:lnTo>
                  <a:lnTo>
                    <a:pt x="33984" y="15857"/>
                  </a:lnTo>
                  <a:lnTo>
                    <a:pt x="44964" y="6184"/>
                  </a:lnTo>
                  <a:lnTo>
                    <a:pt x="55018" y="1415"/>
                  </a:lnTo>
                  <a:lnTo>
                    <a:pt x="62779" y="0"/>
                  </a:lnTo>
                  <a:lnTo>
                    <a:pt x="64849" y="611"/>
                  </a:lnTo>
                  <a:lnTo>
                    <a:pt x="66228" y="1724"/>
                  </a:lnTo>
                  <a:lnTo>
                    <a:pt x="68443" y="24492"/>
                  </a:lnTo>
                  <a:lnTo>
                    <a:pt x="68988" y="7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042"/>
            <p:cNvSpPr/>
            <p:nvPr>
              <p:custDataLst>
                <p:tags r:id="rId83"/>
              </p:custDataLst>
            </p:nvPr>
          </p:nvSpPr>
          <p:spPr>
            <a:xfrm>
              <a:off x="4214528" y="4860216"/>
              <a:ext cx="109823" cy="88453"/>
            </a:xfrm>
            <a:custGeom>
              <a:avLst/>
              <a:gdLst/>
              <a:ahLst/>
              <a:cxnLst/>
              <a:rect l="0" t="0" r="0" b="0"/>
              <a:pathLst>
                <a:path w="109823" h="88453">
                  <a:moveTo>
                    <a:pt x="97122" y="41984"/>
                  </a:moveTo>
                  <a:lnTo>
                    <a:pt x="97122" y="41984"/>
                  </a:lnTo>
                  <a:lnTo>
                    <a:pt x="97122" y="38613"/>
                  </a:lnTo>
                  <a:lnTo>
                    <a:pt x="93751" y="29775"/>
                  </a:lnTo>
                  <a:lnTo>
                    <a:pt x="76728" y="5858"/>
                  </a:lnTo>
                  <a:lnTo>
                    <a:pt x="72942" y="3082"/>
                  </a:lnTo>
                  <a:lnTo>
                    <a:pt x="63092" y="0"/>
                  </a:lnTo>
                  <a:lnTo>
                    <a:pt x="45646" y="1636"/>
                  </a:lnTo>
                  <a:lnTo>
                    <a:pt x="27072" y="13331"/>
                  </a:lnTo>
                  <a:lnTo>
                    <a:pt x="11534" y="33572"/>
                  </a:lnTo>
                  <a:lnTo>
                    <a:pt x="1364" y="54073"/>
                  </a:lnTo>
                  <a:lnTo>
                    <a:pt x="0" y="65231"/>
                  </a:lnTo>
                  <a:lnTo>
                    <a:pt x="624" y="70182"/>
                  </a:lnTo>
                  <a:lnTo>
                    <a:pt x="2451" y="74188"/>
                  </a:lnTo>
                  <a:lnTo>
                    <a:pt x="8244" y="80521"/>
                  </a:lnTo>
                  <a:lnTo>
                    <a:pt x="12470" y="81080"/>
                  </a:lnTo>
                  <a:lnTo>
                    <a:pt x="22810" y="77940"/>
                  </a:lnTo>
                  <a:lnTo>
                    <a:pt x="66751" y="50959"/>
                  </a:lnTo>
                  <a:lnTo>
                    <a:pt x="78088" y="44643"/>
                  </a:lnTo>
                  <a:lnTo>
                    <a:pt x="79494" y="44463"/>
                  </a:lnTo>
                  <a:lnTo>
                    <a:pt x="79725" y="45047"/>
                  </a:lnTo>
                  <a:lnTo>
                    <a:pt x="75028" y="54426"/>
                  </a:lnTo>
                  <a:lnTo>
                    <a:pt x="74631" y="58040"/>
                  </a:lnTo>
                  <a:lnTo>
                    <a:pt x="77445" y="69868"/>
                  </a:lnTo>
                  <a:lnTo>
                    <a:pt x="84716" y="84625"/>
                  </a:lnTo>
                  <a:lnTo>
                    <a:pt x="86735" y="87345"/>
                  </a:lnTo>
                  <a:lnTo>
                    <a:pt x="90197" y="88452"/>
                  </a:lnTo>
                  <a:lnTo>
                    <a:pt x="109822" y="8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043"/>
            <p:cNvSpPr/>
            <p:nvPr>
              <p:custDataLst>
                <p:tags r:id="rId84"/>
              </p:custDataLst>
            </p:nvPr>
          </p:nvSpPr>
          <p:spPr>
            <a:xfrm>
              <a:off x="3915130" y="4819650"/>
              <a:ext cx="142521" cy="25401"/>
            </a:xfrm>
            <a:custGeom>
              <a:avLst/>
              <a:gdLst/>
              <a:ahLst/>
              <a:cxnLst/>
              <a:rect l="0" t="0" r="0" b="0"/>
              <a:pathLst>
                <a:path w="142521" h="25401">
                  <a:moveTo>
                    <a:pt x="21870" y="25400"/>
                  </a:moveTo>
                  <a:lnTo>
                    <a:pt x="21870" y="25400"/>
                  </a:lnTo>
                  <a:lnTo>
                    <a:pt x="0" y="25400"/>
                  </a:lnTo>
                  <a:lnTo>
                    <a:pt x="35664" y="19625"/>
                  </a:lnTo>
                  <a:lnTo>
                    <a:pt x="78246" y="10205"/>
                  </a:lnTo>
                  <a:lnTo>
                    <a:pt x="120967" y="3337"/>
                  </a:lnTo>
                  <a:lnTo>
                    <a:pt x="142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044"/>
            <p:cNvSpPr/>
            <p:nvPr>
              <p:custDataLst>
                <p:tags r:id="rId85"/>
              </p:custDataLst>
            </p:nvPr>
          </p:nvSpPr>
          <p:spPr>
            <a:xfrm>
              <a:off x="3830815" y="4715260"/>
              <a:ext cx="214136" cy="267197"/>
            </a:xfrm>
            <a:custGeom>
              <a:avLst/>
              <a:gdLst/>
              <a:ahLst/>
              <a:cxnLst/>
              <a:rect l="0" t="0" r="0" b="0"/>
              <a:pathLst>
                <a:path w="214136" h="267197">
                  <a:moveTo>
                    <a:pt x="10935" y="205990"/>
                  </a:moveTo>
                  <a:lnTo>
                    <a:pt x="10935" y="205990"/>
                  </a:lnTo>
                  <a:lnTo>
                    <a:pt x="0" y="205990"/>
                  </a:lnTo>
                  <a:lnTo>
                    <a:pt x="22808" y="202619"/>
                  </a:lnTo>
                  <a:lnTo>
                    <a:pt x="42440" y="193781"/>
                  </a:lnTo>
                  <a:lnTo>
                    <a:pt x="58291" y="178854"/>
                  </a:lnTo>
                  <a:lnTo>
                    <a:pt x="60850" y="173082"/>
                  </a:lnTo>
                  <a:lnTo>
                    <a:pt x="61812" y="161026"/>
                  </a:lnTo>
                  <a:lnTo>
                    <a:pt x="55015" y="142338"/>
                  </a:lnTo>
                  <a:lnTo>
                    <a:pt x="51611" y="138155"/>
                  </a:lnTo>
                  <a:lnTo>
                    <a:pt x="44065" y="133508"/>
                  </a:lnTo>
                  <a:lnTo>
                    <a:pt x="40077" y="133680"/>
                  </a:lnTo>
                  <a:lnTo>
                    <a:pt x="31883" y="137633"/>
                  </a:lnTo>
                  <a:lnTo>
                    <a:pt x="25419" y="145976"/>
                  </a:lnTo>
                  <a:lnTo>
                    <a:pt x="17814" y="166336"/>
                  </a:lnTo>
                  <a:lnTo>
                    <a:pt x="15521" y="175321"/>
                  </a:lnTo>
                  <a:lnTo>
                    <a:pt x="16736" y="192829"/>
                  </a:lnTo>
                  <a:lnTo>
                    <a:pt x="21980" y="208607"/>
                  </a:lnTo>
                  <a:lnTo>
                    <a:pt x="29014" y="220324"/>
                  </a:lnTo>
                  <a:lnTo>
                    <a:pt x="40607" y="228353"/>
                  </a:lnTo>
                  <a:lnTo>
                    <a:pt x="54462" y="232862"/>
                  </a:lnTo>
                  <a:lnTo>
                    <a:pt x="67675" y="232515"/>
                  </a:lnTo>
                  <a:lnTo>
                    <a:pt x="93755" y="218239"/>
                  </a:lnTo>
                  <a:lnTo>
                    <a:pt x="120454" y="189393"/>
                  </a:lnTo>
                  <a:lnTo>
                    <a:pt x="146240" y="143922"/>
                  </a:lnTo>
                  <a:lnTo>
                    <a:pt x="161382" y="104791"/>
                  </a:lnTo>
                  <a:lnTo>
                    <a:pt x="174461" y="65057"/>
                  </a:lnTo>
                  <a:lnTo>
                    <a:pt x="188347" y="22415"/>
                  </a:lnTo>
                  <a:lnTo>
                    <a:pt x="192383" y="4450"/>
                  </a:lnTo>
                  <a:lnTo>
                    <a:pt x="191872" y="1780"/>
                  </a:lnTo>
                  <a:lnTo>
                    <a:pt x="190827" y="0"/>
                  </a:lnTo>
                  <a:lnTo>
                    <a:pt x="189424" y="930"/>
                  </a:lnTo>
                  <a:lnTo>
                    <a:pt x="176709" y="30009"/>
                  </a:lnTo>
                  <a:lnTo>
                    <a:pt x="168395" y="75844"/>
                  </a:lnTo>
                  <a:lnTo>
                    <a:pt x="161821" y="110283"/>
                  </a:lnTo>
                  <a:lnTo>
                    <a:pt x="155606" y="143698"/>
                  </a:lnTo>
                  <a:lnTo>
                    <a:pt x="152814" y="189571"/>
                  </a:lnTo>
                  <a:lnTo>
                    <a:pt x="156847" y="228171"/>
                  </a:lnTo>
                  <a:lnTo>
                    <a:pt x="166665" y="253250"/>
                  </a:lnTo>
                  <a:lnTo>
                    <a:pt x="174458" y="264859"/>
                  </a:lnTo>
                  <a:lnTo>
                    <a:pt x="179217" y="267108"/>
                  </a:lnTo>
                  <a:lnTo>
                    <a:pt x="184506" y="267196"/>
                  </a:lnTo>
                  <a:lnTo>
                    <a:pt x="190149" y="265844"/>
                  </a:lnTo>
                  <a:lnTo>
                    <a:pt x="200182" y="256816"/>
                  </a:lnTo>
                  <a:lnTo>
                    <a:pt x="214135" y="23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045"/>
            <p:cNvSpPr/>
            <p:nvPr>
              <p:custDataLst>
                <p:tags r:id="rId86"/>
              </p:custDataLst>
            </p:nvPr>
          </p:nvSpPr>
          <p:spPr>
            <a:xfrm>
              <a:off x="3720216" y="4869866"/>
              <a:ext cx="89195" cy="232504"/>
            </a:xfrm>
            <a:custGeom>
              <a:avLst/>
              <a:gdLst/>
              <a:ahLst/>
              <a:cxnLst/>
              <a:rect l="0" t="0" r="0" b="0"/>
              <a:pathLst>
                <a:path w="89195" h="232504">
                  <a:moveTo>
                    <a:pt x="83434" y="38684"/>
                  </a:moveTo>
                  <a:lnTo>
                    <a:pt x="83434" y="38684"/>
                  </a:lnTo>
                  <a:lnTo>
                    <a:pt x="83434" y="23757"/>
                  </a:lnTo>
                  <a:lnTo>
                    <a:pt x="76692" y="14114"/>
                  </a:lnTo>
                  <a:lnTo>
                    <a:pt x="65757" y="2319"/>
                  </a:lnTo>
                  <a:lnTo>
                    <a:pt x="61066" y="329"/>
                  </a:lnTo>
                  <a:lnTo>
                    <a:pt x="50209" y="0"/>
                  </a:lnTo>
                  <a:lnTo>
                    <a:pt x="28826" y="7153"/>
                  </a:lnTo>
                  <a:lnTo>
                    <a:pt x="16595" y="16204"/>
                  </a:lnTo>
                  <a:lnTo>
                    <a:pt x="7161" y="27987"/>
                  </a:lnTo>
                  <a:lnTo>
                    <a:pt x="617" y="42632"/>
                  </a:lnTo>
                  <a:lnTo>
                    <a:pt x="0" y="49783"/>
                  </a:lnTo>
                  <a:lnTo>
                    <a:pt x="3078" y="63372"/>
                  </a:lnTo>
                  <a:lnTo>
                    <a:pt x="7286" y="68548"/>
                  </a:lnTo>
                  <a:lnTo>
                    <a:pt x="19486" y="76181"/>
                  </a:lnTo>
                  <a:lnTo>
                    <a:pt x="32435" y="78162"/>
                  </a:lnTo>
                  <a:lnTo>
                    <a:pt x="45245" y="75986"/>
                  </a:lnTo>
                  <a:lnTo>
                    <a:pt x="57994" y="70314"/>
                  </a:lnTo>
                  <a:lnTo>
                    <a:pt x="73701" y="55817"/>
                  </a:lnTo>
                  <a:lnTo>
                    <a:pt x="79108" y="42301"/>
                  </a:lnTo>
                  <a:lnTo>
                    <a:pt x="83181" y="20960"/>
                  </a:lnTo>
                  <a:lnTo>
                    <a:pt x="86798" y="61731"/>
                  </a:lnTo>
                  <a:lnTo>
                    <a:pt x="89194" y="104934"/>
                  </a:lnTo>
                  <a:lnTo>
                    <a:pt x="88198" y="145253"/>
                  </a:lnTo>
                  <a:lnTo>
                    <a:pt x="80299" y="182914"/>
                  </a:lnTo>
                  <a:lnTo>
                    <a:pt x="71765" y="211163"/>
                  </a:lnTo>
                  <a:lnTo>
                    <a:pt x="62020" y="223762"/>
                  </a:lnTo>
                  <a:lnTo>
                    <a:pt x="50633" y="230302"/>
                  </a:lnTo>
                  <a:lnTo>
                    <a:pt x="38517" y="232503"/>
                  </a:lnTo>
                  <a:lnTo>
                    <a:pt x="26076" y="231130"/>
                  </a:lnTo>
                  <a:lnTo>
                    <a:pt x="17255" y="226286"/>
                  </a:lnTo>
                  <a:lnTo>
                    <a:pt x="13915" y="223018"/>
                  </a:lnTo>
                  <a:lnTo>
                    <a:pt x="12393" y="218018"/>
                  </a:lnTo>
                  <a:lnTo>
                    <a:pt x="12584" y="204936"/>
                  </a:lnTo>
                  <a:lnTo>
                    <a:pt x="32634" y="16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046"/>
            <p:cNvSpPr/>
            <p:nvPr>
              <p:custDataLst>
                <p:tags r:id="rId87"/>
              </p:custDataLst>
            </p:nvPr>
          </p:nvSpPr>
          <p:spPr>
            <a:xfrm>
              <a:off x="3459165" y="4773051"/>
              <a:ext cx="112932" cy="209974"/>
            </a:xfrm>
            <a:custGeom>
              <a:avLst/>
              <a:gdLst/>
              <a:ahLst/>
              <a:cxnLst/>
              <a:rect l="0" t="0" r="0" b="0"/>
              <a:pathLst>
                <a:path w="112932" h="209974">
                  <a:moveTo>
                    <a:pt x="26985" y="21199"/>
                  </a:moveTo>
                  <a:lnTo>
                    <a:pt x="26985" y="21199"/>
                  </a:lnTo>
                  <a:lnTo>
                    <a:pt x="35823" y="12360"/>
                  </a:lnTo>
                  <a:lnTo>
                    <a:pt x="65861" y="0"/>
                  </a:lnTo>
                  <a:lnTo>
                    <a:pt x="71246" y="10"/>
                  </a:lnTo>
                  <a:lnTo>
                    <a:pt x="80993" y="3785"/>
                  </a:lnTo>
                  <a:lnTo>
                    <a:pt x="94415" y="17215"/>
                  </a:lnTo>
                  <a:lnTo>
                    <a:pt x="95927" y="23482"/>
                  </a:lnTo>
                  <a:lnTo>
                    <a:pt x="93844" y="37971"/>
                  </a:lnTo>
                  <a:lnTo>
                    <a:pt x="84452" y="51937"/>
                  </a:lnTo>
                  <a:lnTo>
                    <a:pt x="39123" y="93570"/>
                  </a:lnTo>
                  <a:lnTo>
                    <a:pt x="32850" y="98754"/>
                  </a:lnTo>
                  <a:lnTo>
                    <a:pt x="31600" y="101125"/>
                  </a:lnTo>
                  <a:lnTo>
                    <a:pt x="31473" y="103411"/>
                  </a:lnTo>
                  <a:lnTo>
                    <a:pt x="32094" y="105640"/>
                  </a:lnTo>
                  <a:lnTo>
                    <a:pt x="40309" y="109999"/>
                  </a:lnTo>
                  <a:lnTo>
                    <a:pt x="82866" y="129698"/>
                  </a:lnTo>
                  <a:lnTo>
                    <a:pt x="105914" y="146191"/>
                  </a:lnTo>
                  <a:lnTo>
                    <a:pt x="111453" y="156479"/>
                  </a:lnTo>
                  <a:lnTo>
                    <a:pt x="112931" y="162185"/>
                  </a:lnTo>
                  <a:lnTo>
                    <a:pt x="110809" y="174171"/>
                  </a:lnTo>
                  <a:lnTo>
                    <a:pt x="108267" y="180330"/>
                  </a:lnTo>
                  <a:lnTo>
                    <a:pt x="96036" y="190937"/>
                  </a:lnTo>
                  <a:lnTo>
                    <a:pt x="62810" y="205873"/>
                  </a:lnTo>
                  <a:lnTo>
                    <a:pt x="34151" y="209973"/>
                  </a:lnTo>
                  <a:lnTo>
                    <a:pt x="13429" y="207816"/>
                  </a:lnTo>
                  <a:lnTo>
                    <a:pt x="1723" y="202709"/>
                  </a:lnTo>
                  <a:lnTo>
                    <a:pt x="266" y="200062"/>
                  </a:lnTo>
                  <a:lnTo>
                    <a:pt x="0" y="196885"/>
                  </a:lnTo>
                  <a:lnTo>
                    <a:pt x="1585" y="18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047"/>
            <p:cNvSpPr/>
            <p:nvPr>
              <p:custDataLst>
                <p:tags r:id="rId88"/>
              </p:custDataLst>
            </p:nvPr>
          </p:nvSpPr>
          <p:spPr>
            <a:xfrm>
              <a:off x="3063679" y="4838700"/>
              <a:ext cx="206572" cy="31751"/>
            </a:xfrm>
            <a:custGeom>
              <a:avLst/>
              <a:gdLst/>
              <a:ahLst/>
              <a:cxnLst/>
              <a:rect l="0" t="0" r="0" b="0"/>
              <a:pathLst>
                <a:path w="2065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6120" y="19541"/>
                  </a:lnTo>
                  <a:lnTo>
                    <a:pt x="81872" y="13858"/>
                  </a:lnTo>
                  <a:lnTo>
                    <a:pt x="122927" y="8982"/>
                  </a:lnTo>
                  <a:lnTo>
                    <a:pt x="164692" y="446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048"/>
            <p:cNvSpPr/>
            <p:nvPr>
              <p:custDataLst>
                <p:tags r:id="rId89"/>
              </p:custDataLst>
            </p:nvPr>
          </p:nvSpPr>
          <p:spPr>
            <a:xfrm>
              <a:off x="3146006" y="4724923"/>
              <a:ext cx="92495" cy="272953"/>
            </a:xfrm>
            <a:custGeom>
              <a:avLst/>
              <a:gdLst/>
              <a:ahLst/>
              <a:cxnLst/>
              <a:rect l="0" t="0" r="0" b="0"/>
              <a:pathLst>
                <a:path w="92495" h="272953">
                  <a:moveTo>
                    <a:pt x="92494" y="12177"/>
                  </a:moveTo>
                  <a:lnTo>
                    <a:pt x="92494" y="12177"/>
                  </a:lnTo>
                  <a:lnTo>
                    <a:pt x="89123" y="5435"/>
                  </a:lnTo>
                  <a:lnTo>
                    <a:pt x="87425" y="3449"/>
                  </a:lnTo>
                  <a:lnTo>
                    <a:pt x="80939" y="0"/>
                  </a:lnTo>
                  <a:lnTo>
                    <a:pt x="80557" y="531"/>
                  </a:lnTo>
                  <a:lnTo>
                    <a:pt x="76523" y="15103"/>
                  </a:lnTo>
                  <a:lnTo>
                    <a:pt x="55009" y="54983"/>
                  </a:lnTo>
                  <a:lnTo>
                    <a:pt x="39994" y="93534"/>
                  </a:lnTo>
                  <a:lnTo>
                    <a:pt x="22141" y="140705"/>
                  </a:lnTo>
                  <a:lnTo>
                    <a:pt x="7208" y="186667"/>
                  </a:lnTo>
                  <a:lnTo>
                    <a:pt x="196" y="225214"/>
                  </a:lnTo>
                  <a:lnTo>
                    <a:pt x="0" y="253334"/>
                  </a:lnTo>
                  <a:lnTo>
                    <a:pt x="1198" y="259732"/>
                  </a:lnTo>
                  <a:lnTo>
                    <a:pt x="6292" y="268721"/>
                  </a:lnTo>
                  <a:lnTo>
                    <a:pt x="9626" y="272107"/>
                  </a:lnTo>
                  <a:lnTo>
                    <a:pt x="13966" y="272952"/>
                  </a:lnTo>
                  <a:lnTo>
                    <a:pt x="24431" y="270129"/>
                  </a:lnTo>
                  <a:lnTo>
                    <a:pt x="34257" y="262289"/>
                  </a:lnTo>
                  <a:lnTo>
                    <a:pt x="48044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049"/>
            <p:cNvSpPr/>
            <p:nvPr>
              <p:custDataLst>
                <p:tags r:id="rId90"/>
              </p:custDataLst>
            </p:nvPr>
          </p:nvSpPr>
          <p:spPr>
            <a:xfrm>
              <a:off x="3014665" y="4846349"/>
              <a:ext cx="62201" cy="145092"/>
            </a:xfrm>
            <a:custGeom>
              <a:avLst/>
              <a:gdLst/>
              <a:ahLst/>
              <a:cxnLst/>
              <a:rect l="0" t="0" r="0" b="0"/>
              <a:pathLst>
                <a:path w="62201" h="145092">
                  <a:moveTo>
                    <a:pt x="39685" y="24101"/>
                  </a:moveTo>
                  <a:lnTo>
                    <a:pt x="39685" y="24101"/>
                  </a:lnTo>
                  <a:lnTo>
                    <a:pt x="44711" y="12167"/>
                  </a:lnTo>
                  <a:lnTo>
                    <a:pt x="45774" y="3086"/>
                  </a:lnTo>
                  <a:lnTo>
                    <a:pt x="45155" y="1624"/>
                  </a:lnTo>
                  <a:lnTo>
                    <a:pt x="44037" y="649"/>
                  </a:lnTo>
                  <a:lnTo>
                    <a:pt x="42586" y="0"/>
                  </a:lnTo>
                  <a:lnTo>
                    <a:pt x="13425" y="7654"/>
                  </a:lnTo>
                  <a:lnTo>
                    <a:pt x="8773" y="11019"/>
                  </a:lnTo>
                  <a:lnTo>
                    <a:pt x="1722" y="20404"/>
                  </a:lnTo>
                  <a:lnTo>
                    <a:pt x="265" y="24458"/>
                  </a:lnTo>
                  <a:lnTo>
                    <a:pt x="0" y="27867"/>
                  </a:lnTo>
                  <a:lnTo>
                    <a:pt x="2997" y="37917"/>
                  </a:lnTo>
                  <a:lnTo>
                    <a:pt x="4643" y="41778"/>
                  </a:lnTo>
                  <a:lnTo>
                    <a:pt x="13998" y="49832"/>
                  </a:lnTo>
                  <a:lnTo>
                    <a:pt x="39628" y="69871"/>
                  </a:lnTo>
                  <a:lnTo>
                    <a:pt x="55347" y="91363"/>
                  </a:lnTo>
                  <a:lnTo>
                    <a:pt x="62200" y="112234"/>
                  </a:lnTo>
                  <a:lnTo>
                    <a:pt x="61750" y="118134"/>
                  </a:lnTo>
                  <a:lnTo>
                    <a:pt x="57488" y="128453"/>
                  </a:lnTo>
                  <a:lnTo>
                    <a:pt x="43784" y="142195"/>
                  </a:lnTo>
                  <a:lnTo>
                    <a:pt x="38184" y="144458"/>
                  </a:lnTo>
                  <a:lnTo>
                    <a:pt x="26318" y="145091"/>
                  </a:lnTo>
                  <a:lnTo>
                    <a:pt x="20896" y="142156"/>
                  </a:lnTo>
                  <a:lnTo>
                    <a:pt x="11109" y="131368"/>
                  </a:lnTo>
                  <a:lnTo>
                    <a:pt x="7699" y="113402"/>
                  </a:lnTo>
                  <a:lnTo>
                    <a:pt x="7935" y="81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050"/>
            <p:cNvSpPr/>
            <p:nvPr>
              <p:custDataLst>
                <p:tags r:id="rId91"/>
              </p:custDataLst>
            </p:nvPr>
          </p:nvSpPr>
          <p:spPr>
            <a:xfrm>
              <a:off x="2901288" y="4870835"/>
              <a:ext cx="73838" cy="105511"/>
            </a:xfrm>
            <a:custGeom>
              <a:avLst/>
              <a:gdLst/>
              <a:ahLst/>
              <a:cxnLst/>
              <a:rect l="0" t="0" r="0" b="0"/>
              <a:pathLst>
                <a:path w="73838" h="105511">
                  <a:moveTo>
                    <a:pt x="51462" y="25015"/>
                  </a:moveTo>
                  <a:lnTo>
                    <a:pt x="51462" y="25015"/>
                  </a:lnTo>
                  <a:lnTo>
                    <a:pt x="39907" y="4000"/>
                  </a:lnTo>
                  <a:lnTo>
                    <a:pt x="40230" y="2538"/>
                  </a:lnTo>
                  <a:lnTo>
                    <a:pt x="41152" y="1564"/>
                  </a:lnTo>
                  <a:lnTo>
                    <a:pt x="42472" y="914"/>
                  </a:lnTo>
                  <a:lnTo>
                    <a:pt x="42646" y="481"/>
                  </a:lnTo>
                  <a:lnTo>
                    <a:pt x="42057" y="192"/>
                  </a:lnTo>
                  <a:lnTo>
                    <a:pt x="40959" y="0"/>
                  </a:lnTo>
                  <a:lnTo>
                    <a:pt x="29300" y="6471"/>
                  </a:lnTo>
                  <a:lnTo>
                    <a:pt x="15811" y="24067"/>
                  </a:lnTo>
                  <a:lnTo>
                    <a:pt x="2877" y="47155"/>
                  </a:lnTo>
                  <a:lnTo>
                    <a:pt x="0" y="61666"/>
                  </a:lnTo>
                  <a:lnTo>
                    <a:pt x="3902" y="88229"/>
                  </a:lnTo>
                  <a:lnTo>
                    <a:pt x="7056" y="93262"/>
                  </a:lnTo>
                  <a:lnTo>
                    <a:pt x="16203" y="100738"/>
                  </a:lnTo>
                  <a:lnTo>
                    <a:pt x="27325" y="104531"/>
                  </a:lnTo>
                  <a:lnTo>
                    <a:pt x="38618" y="105510"/>
                  </a:lnTo>
                  <a:lnTo>
                    <a:pt x="48341" y="103594"/>
                  </a:lnTo>
                  <a:lnTo>
                    <a:pt x="65119" y="88436"/>
                  </a:lnTo>
                  <a:lnTo>
                    <a:pt x="71643" y="73898"/>
                  </a:lnTo>
                  <a:lnTo>
                    <a:pt x="73837" y="56619"/>
                  </a:lnTo>
                  <a:lnTo>
                    <a:pt x="70399" y="26618"/>
                  </a:lnTo>
                  <a:lnTo>
                    <a:pt x="64347" y="15614"/>
                  </a:lnTo>
                  <a:lnTo>
                    <a:pt x="60052" y="12398"/>
                  </a:lnTo>
                  <a:lnTo>
                    <a:pt x="44600" y="7871"/>
                  </a:lnTo>
                  <a:lnTo>
                    <a:pt x="26062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051"/>
            <p:cNvSpPr/>
            <p:nvPr>
              <p:custDataLst>
                <p:tags r:id="rId92"/>
              </p:custDataLst>
            </p:nvPr>
          </p:nvSpPr>
          <p:spPr>
            <a:xfrm>
              <a:off x="2718944" y="4837796"/>
              <a:ext cx="148801" cy="140605"/>
            </a:xfrm>
            <a:custGeom>
              <a:avLst/>
              <a:gdLst/>
              <a:ahLst/>
              <a:cxnLst/>
              <a:rect l="0" t="0" r="0" b="0"/>
              <a:pathLst>
                <a:path w="148801" h="140605">
                  <a:moveTo>
                    <a:pt x="11556" y="39004"/>
                  </a:moveTo>
                  <a:lnTo>
                    <a:pt x="11556" y="39004"/>
                  </a:lnTo>
                  <a:lnTo>
                    <a:pt x="11556" y="32915"/>
                  </a:lnTo>
                  <a:lnTo>
                    <a:pt x="11556" y="78436"/>
                  </a:lnTo>
                  <a:lnTo>
                    <a:pt x="8185" y="111234"/>
                  </a:lnTo>
                  <a:lnTo>
                    <a:pt x="0" y="131908"/>
                  </a:lnTo>
                  <a:lnTo>
                    <a:pt x="325" y="131984"/>
                  </a:lnTo>
                  <a:lnTo>
                    <a:pt x="2566" y="130188"/>
                  </a:lnTo>
                  <a:lnTo>
                    <a:pt x="22651" y="86009"/>
                  </a:lnTo>
                  <a:lnTo>
                    <a:pt x="38362" y="47209"/>
                  </a:lnTo>
                  <a:lnTo>
                    <a:pt x="62970" y="2574"/>
                  </a:lnTo>
                  <a:lnTo>
                    <a:pt x="65587" y="606"/>
                  </a:lnTo>
                  <a:lnTo>
                    <a:pt x="68038" y="0"/>
                  </a:lnTo>
                  <a:lnTo>
                    <a:pt x="70377" y="301"/>
                  </a:lnTo>
                  <a:lnTo>
                    <a:pt x="71937" y="2619"/>
                  </a:lnTo>
                  <a:lnTo>
                    <a:pt x="74132" y="16699"/>
                  </a:lnTo>
                  <a:lnTo>
                    <a:pt x="74269" y="60628"/>
                  </a:lnTo>
                  <a:lnTo>
                    <a:pt x="69578" y="74795"/>
                  </a:lnTo>
                  <a:lnTo>
                    <a:pt x="69993" y="74859"/>
                  </a:lnTo>
                  <a:lnTo>
                    <a:pt x="72335" y="73049"/>
                  </a:lnTo>
                  <a:lnTo>
                    <a:pt x="108210" y="29404"/>
                  </a:lnTo>
                  <a:lnTo>
                    <a:pt x="122901" y="19383"/>
                  </a:lnTo>
                  <a:lnTo>
                    <a:pt x="126708" y="18162"/>
                  </a:lnTo>
                  <a:lnTo>
                    <a:pt x="129952" y="18054"/>
                  </a:lnTo>
                  <a:lnTo>
                    <a:pt x="132820" y="18687"/>
                  </a:lnTo>
                  <a:lnTo>
                    <a:pt x="137888" y="23154"/>
                  </a:lnTo>
                  <a:lnTo>
                    <a:pt x="142493" y="31254"/>
                  </a:lnTo>
                  <a:lnTo>
                    <a:pt x="148346" y="52386"/>
                  </a:lnTo>
                  <a:lnTo>
                    <a:pt x="148800" y="88893"/>
                  </a:lnTo>
                  <a:lnTo>
                    <a:pt x="140349" y="121878"/>
                  </a:lnTo>
                  <a:lnTo>
                    <a:pt x="132206" y="140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052"/>
            <p:cNvSpPr/>
            <p:nvPr>
              <p:custDataLst>
                <p:tags r:id="rId93"/>
              </p:custDataLst>
            </p:nvPr>
          </p:nvSpPr>
          <p:spPr>
            <a:xfrm>
              <a:off x="2470150" y="48323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22322" y="22029"/>
                  </a:lnTo>
                  <a:lnTo>
                    <a:pt x="69764" y="1020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053"/>
            <p:cNvSpPr/>
            <p:nvPr>
              <p:custDataLst>
                <p:tags r:id="rId94"/>
              </p:custDataLst>
            </p:nvPr>
          </p:nvSpPr>
          <p:spPr>
            <a:xfrm>
              <a:off x="2528365" y="4718311"/>
              <a:ext cx="62436" cy="253702"/>
            </a:xfrm>
            <a:custGeom>
              <a:avLst/>
              <a:gdLst/>
              <a:ahLst/>
              <a:cxnLst/>
              <a:rect l="0" t="0" r="0" b="0"/>
              <a:pathLst>
                <a:path w="62436" h="253702">
                  <a:moveTo>
                    <a:pt x="43385" y="6089"/>
                  </a:moveTo>
                  <a:lnTo>
                    <a:pt x="43385" y="6089"/>
                  </a:lnTo>
                  <a:lnTo>
                    <a:pt x="43385" y="0"/>
                  </a:lnTo>
                  <a:lnTo>
                    <a:pt x="40014" y="3187"/>
                  </a:lnTo>
                  <a:lnTo>
                    <a:pt x="28458" y="44559"/>
                  </a:lnTo>
                  <a:lnTo>
                    <a:pt x="18815" y="84672"/>
                  </a:lnTo>
                  <a:lnTo>
                    <a:pt x="11063" y="116039"/>
                  </a:lnTo>
                  <a:lnTo>
                    <a:pt x="2528" y="163550"/>
                  </a:lnTo>
                  <a:lnTo>
                    <a:pt x="0" y="203262"/>
                  </a:lnTo>
                  <a:lnTo>
                    <a:pt x="819" y="222839"/>
                  </a:lnTo>
                  <a:lnTo>
                    <a:pt x="5887" y="238595"/>
                  </a:lnTo>
                  <a:lnTo>
                    <a:pt x="14725" y="248890"/>
                  </a:lnTo>
                  <a:lnTo>
                    <a:pt x="20045" y="252623"/>
                  </a:lnTo>
                  <a:lnTo>
                    <a:pt x="25003" y="253701"/>
                  </a:lnTo>
                  <a:lnTo>
                    <a:pt x="29719" y="253008"/>
                  </a:lnTo>
                  <a:lnTo>
                    <a:pt x="62435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054"/>
            <p:cNvSpPr/>
            <p:nvPr>
              <p:custDataLst>
                <p:tags r:id="rId95"/>
              </p:custDataLst>
            </p:nvPr>
          </p:nvSpPr>
          <p:spPr>
            <a:xfrm>
              <a:off x="2359808" y="4848401"/>
              <a:ext cx="110343" cy="124402"/>
            </a:xfrm>
            <a:custGeom>
              <a:avLst/>
              <a:gdLst/>
              <a:ahLst/>
              <a:cxnLst/>
              <a:rect l="0" t="0" r="0" b="0"/>
              <a:pathLst>
                <a:path w="110343" h="124402">
                  <a:moveTo>
                    <a:pt x="65892" y="28399"/>
                  </a:moveTo>
                  <a:lnTo>
                    <a:pt x="65892" y="28399"/>
                  </a:lnTo>
                  <a:lnTo>
                    <a:pt x="65892" y="25028"/>
                  </a:lnTo>
                  <a:lnTo>
                    <a:pt x="67773" y="21491"/>
                  </a:lnTo>
                  <a:lnTo>
                    <a:pt x="70256" y="17567"/>
                  </a:lnTo>
                  <a:lnTo>
                    <a:pt x="71359" y="13472"/>
                  </a:lnTo>
                  <a:lnTo>
                    <a:pt x="70948" y="12098"/>
                  </a:lnTo>
                  <a:lnTo>
                    <a:pt x="69968" y="11181"/>
                  </a:lnTo>
                  <a:lnTo>
                    <a:pt x="66998" y="9458"/>
                  </a:lnTo>
                  <a:lnTo>
                    <a:pt x="57292" y="618"/>
                  </a:lnTo>
                  <a:lnTo>
                    <a:pt x="54514" y="0"/>
                  </a:lnTo>
                  <a:lnTo>
                    <a:pt x="32504" y="5835"/>
                  </a:lnTo>
                  <a:lnTo>
                    <a:pt x="22596" y="15313"/>
                  </a:lnTo>
                  <a:lnTo>
                    <a:pt x="10965" y="36516"/>
                  </a:lnTo>
                  <a:lnTo>
                    <a:pt x="714" y="68964"/>
                  </a:lnTo>
                  <a:lnTo>
                    <a:pt x="0" y="83822"/>
                  </a:lnTo>
                  <a:lnTo>
                    <a:pt x="2740" y="96776"/>
                  </a:lnTo>
                  <a:lnTo>
                    <a:pt x="8661" y="107236"/>
                  </a:lnTo>
                  <a:lnTo>
                    <a:pt x="17878" y="114708"/>
                  </a:lnTo>
                  <a:lnTo>
                    <a:pt x="23299" y="117689"/>
                  </a:lnTo>
                  <a:lnTo>
                    <a:pt x="29030" y="118264"/>
                  </a:lnTo>
                  <a:lnTo>
                    <a:pt x="41042" y="115141"/>
                  </a:lnTo>
                  <a:lnTo>
                    <a:pt x="51555" y="107168"/>
                  </a:lnTo>
                  <a:lnTo>
                    <a:pt x="60931" y="95158"/>
                  </a:lnTo>
                  <a:lnTo>
                    <a:pt x="76567" y="58702"/>
                  </a:lnTo>
                  <a:lnTo>
                    <a:pt x="84452" y="19238"/>
                  </a:lnTo>
                  <a:lnTo>
                    <a:pt x="83910" y="19469"/>
                  </a:lnTo>
                  <a:lnTo>
                    <a:pt x="81426" y="23489"/>
                  </a:lnTo>
                  <a:lnTo>
                    <a:pt x="78841" y="66692"/>
                  </a:lnTo>
                  <a:lnTo>
                    <a:pt x="80052" y="100691"/>
                  </a:lnTo>
                  <a:lnTo>
                    <a:pt x="85356" y="112505"/>
                  </a:lnTo>
                  <a:lnTo>
                    <a:pt x="92417" y="120577"/>
                  </a:lnTo>
                  <a:lnTo>
                    <a:pt x="96275" y="123718"/>
                  </a:lnTo>
                  <a:lnTo>
                    <a:pt x="99553" y="124401"/>
                  </a:lnTo>
                  <a:lnTo>
                    <a:pt x="102444" y="123444"/>
                  </a:lnTo>
                  <a:lnTo>
                    <a:pt x="110342" y="11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055"/>
            <p:cNvSpPr/>
            <p:nvPr>
              <p:custDataLst>
                <p:tags r:id="rId96"/>
              </p:custDataLst>
            </p:nvPr>
          </p:nvSpPr>
          <p:spPr>
            <a:xfrm>
              <a:off x="2234974" y="4718389"/>
              <a:ext cx="95477" cy="285412"/>
            </a:xfrm>
            <a:custGeom>
              <a:avLst/>
              <a:gdLst/>
              <a:ahLst/>
              <a:cxnLst/>
              <a:rect l="0" t="0" r="0" b="0"/>
              <a:pathLst>
                <a:path w="95477" h="285412">
                  <a:moveTo>
                    <a:pt x="95476" y="12361"/>
                  </a:moveTo>
                  <a:lnTo>
                    <a:pt x="95476" y="12361"/>
                  </a:lnTo>
                  <a:lnTo>
                    <a:pt x="95476" y="3522"/>
                  </a:lnTo>
                  <a:lnTo>
                    <a:pt x="94770" y="2235"/>
                  </a:lnTo>
                  <a:lnTo>
                    <a:pt x="93594" y="1377"/>
                  </a:lnTo>
                  <a:lnTo>
                    <a:pt x="89701" y="423"/>
                  </a:lnTo>
                  <a:lnTo>
                    <a:pt x="83267" y="0"/>
                  </a:lnTo>
                  <a:lnTo>
                    <a:pt x="54856" y="23358"/>
                  </a:lnTo>
                  <a:lnTo>
                    <a:pt x="28642" y="61559"/>
                  </a:lnTo>
                  <a:lnTo>
                    <a:pt x="16148" y="95375"/>
                  </a:lnTo>
                  <a:lnTo>
                    <a:pt x="6597" y="132511"/>
                  </a:lnTo>
                  <a:lnTo>
                    <a:pt x="0" y="167831"/>
                  </a:lnTo>
                  <a:lnTo>
                    <a:pt x="2432" y="212708"/>
                  </a:lnTo>
                  <a:lnTo>
                    <a:pt x="14142" y="237811"/>
                  </a:lnTo>
                  <a:lnTo>
                    <a:pt x="31811" y="258611"/>
                  </a:lnTo>
                  <a:lnTo>
                    <a:pt x="76426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056"/>
            <p:cNvSpPr/>
            <p:nvPr>
              <p:custDataLst>
                <p:tags r:id="rId97"/>
              </p:custDataLst>
            </p:nvPr>
          </p:nvSpPr>
          <p:spPr>
            <a:xfrm>
              <a:off x="2057400" y="4845050"/>
              <a:ext cx="88901" cy="115217"/>
            </a:xfrm>
            <a:custGeom>
              <a:avLst/>
              <a:gdLst/>
              <a:ahLst/>
              <a:cxnLst/>
              <a:rect l="0" t="0" r="0" b="0"/>
              <a:pathLst>
                <a:path w="88901" h="115217">
                  <a:moveTo>
                    <a:pt x="0" y="31750"/>
                  </a:moveTo>
                  <a:lnTo>
                    <a:pt x="0" y="31750"/>
                  </a:lnTo>
                  <a:lnTo>
                    <a:pt x="0" y="16639"/>
                  </a:lnTo>
                  <a:lnTo>
                    <a:pt x="2117" y="16032"/>
                  </a:lnTo>
                  <a:lnTo>
                    <a:pt x="10113" y="17238"/>
                  </a:lnTo>
                  <a:lnTo>
                    <a:pt x="26515" y="25255"/>
                  </a:lnTo>
                  <a:lnTo>
                    <a:pt x="34832" y="38271"/>
                  </a:lnTo>
                  <a:lnTo>
                    <a:pt x="45921" y="72000"/>
                  </a:lnTo>
                  <a:lnTo>
                    <a:pt x="44869" y="88915"/>
                  </a:lnTo>
                  <a:lnTo>
                    <a:pt x="39437" y="112657"/>
                  </a:lnTo>
                  <a:lnTo>
                    <a:pt x="38286" y="114615"/>
                  </a:lnTo>
                  <a:lnTo>
                    <a:pt x="36813" y="115216"/>
                  </a:lnTo>
                  <a:lnTo>
                    <a:pt x="35125" y="114910"/>
                  </a:lnTo>
                  <a:lnTo>
                    <a:pt x="31368" y="108927"/>
                  </a:lnTo>
                  <a:lnTo>
                    <a:pt x="29379" y="104368"/>
                  </a:lnTo>
                  <a:lnTo>
                    <a:pt x="29950" y="74355"/>
                  </a:lnTo>
                  <a:lnTo>
                    <a:pt x="41329" y="40924"/>
                  </a:lnTo>
                  <a:lnTo>
                    <a:pt x="58107" y="1878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057"/>
            <p:cNvSpPr/>
            <p:nvPr>
              <p:custDataLst>
                <p:tags r:id="rId98"/>
              </p:custDataLst>
            </p:nvPr>
          </p:nvSpPr>
          <p:spPr>
            <a:xfrm>
              <a:off x="1981200" y="4733307"/>
              <a:ext cx="89758" cy="235149"/>
            </a:xfrm>
            <a:custGeom>
              <a:avLst/>
              <a:gdLst/>
              <a:ahLst/>
              <a:cxnLst/>
              <a:rect l="0" t="0" r="0" b="0"/>
              <a:pathLst>
                <a:path w="89758" h="235149">
                  <a:moveTo>
                    <a:pt x="0" y="79993"/>
                  </a:moveTo>
                  <a:lnTo>
                    <a:pt x="0" y="79993"/>
                  </a:lnTo>
                  <a:lnTo>
                    <a:pt x="0" y="76622"/>
                  </a:lnTo>
                  <a:lnTo>
                    <a:pt x="706" y="75629"/>
                  </a:lnTo>
                  <a:lnTo>
                    <a:pt x="1881" y="74967"/>
                  </a:lnTo>
                  <a:lnTo>
                    <a:pt x="3371" y="74526"/>
                  </a:lnTo>
                  <a:lnTo>
                    <a:pt x="4364" y="75642"/>
                  </a:lnTo>
                  <a:lnTo>
                    <a:pt x="5467" y="80646"/>
                  </a:lnTo>
                  <a:lnTo>
                    <a:pt x="4352" y="122012"/>
                  </a:lnTo>
                  <a:lnTo>
                    <a:pt x="1289" y="157354"/>
                  </a:lnTo>
                  <a:lnTo>
                    <a:pt x="255" y="200480"/>
                  </a:lnTo>
                  <a:lnTo>
                    <a:pt x="22" y="234408"/>
                  </a:lnTo>
                  <a:lnTo>
                    <a:pt x="720" y="235148"/>
                  </a:lnTo>
                  <a:lnTo>
                    <a:pt x="1891" y="234935"/>
                  </a:lnTo>
                  <a:lnTo>
                    <a:pt x="3378" y="234087"/>
                  </a:lnTo>
                  <a:lnTo>
                    <a:pt x="933" y="190553"/>
                  </a:lnTo>
                  <a:lnTo>
                    <a:pt x="1120" y="155941"/>
                  </a:lnTo>
                  <a:lnTo>
                    <a:pt x="3555" y="112337"/>
                  </a:lnTo>
                  <a:lnTo>
                    <a:pt x="8871" y="74142"/>
                  </a:lnTo>
                  <a:lnTo>
                    <a:pt x="16643" y="43526"/>
                  </a:lnTo>
                  <a:lnTo>
                    <a:pt x="32213" y="15801"/>
                  </a:lnTo>
                  <a:lnTo>
                    <a:pt x="41598" y="6072"/>
                  </a:lnTo>
                  <a:lnTo>
                    <a:pt x="50473" y="1278"/>
                  </a:lnTo>
                  <a:lnTo>
                    <a:pt x="54815" y="0"/>
                  </a:lnTo>
                  <a:lnTo>
                    <a:pt x="59121" y="559"/>
                  </a:lnTo>
                  <a:lnTo>
                    <a:pt x="67669" y="4943"/>
                  </a:lnTo>
                  <a:lnTo>
                    <a:pt x="80414" y="22086"/>
                  </a:lnTo>
                  <a:lnTo>
                    <a:pt x="89757" y="51782"/>
                  </a:lnTo>
                  <a:lnTo>
                    <a:pt x="89045" y="71453"/>
                  </a:lnTo>
                  <a:lnTo>
                    <a:pt x="83320" y="89603"/>
                  </a:lnTo>
                  <a:lnTo>
                    <a:pt x="73720" y="107077"/>
                  </a:lnTo>
                  <a:lnTo>
                    <a:pt x="60516" y="118606"/>
                  </a:lnTo>
                  <a:lnTo>
                    <a:pt x="53044" y="122668"/>
                  </a:lnTo>
                  <a:lnTo>
                    <a:pt x="37216" y="125300"/>
                  </a:lnTo>
                  <a:lnTo>
                    <a:pt x="22185" y="123413"/>
                  </a:lnTo>
                  <a:lnTo>
                    <a:pt x="0" y="111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058"/>
            <p:cNvSpPr/>
            <p:nvPr>
              <p:custDataLst>
                <p:tags r:id="rId99"/>
              </p:custDataLst>
            </p:nvPr>
          </p:nvSpPr>
          <p:spPr>
            <a:xfrm>
              <a:off x="1727461" y="4787900"/>
              <a:ext cx="54140" cy="184151"/>
            </a:xfrm>
            <a:custGeom>
              <a:avLst/>
              <a:gdLst/>
              <a:ahLst/>
              <a:cxnLst/>
              <a:rect l="0" t="0" r="0" b="0"/>
              <a:pathLst>
                <a:path w="54140" h="1841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2970" y="45434"/>
                  </a:lnTo>
                  <a:lnTo>
                    <a:pt x="50701" y="89643"/>
                  </a:lnTo>
                  <a:lnTo>
                    <a:pt x="54139" y="111573"/>
                  </a:lnTo>
                  <a:lnTo>
                    <a:pt x="49332" y="143752"/>
                  </a:lnTo>
                  <a:lnTo>
                    <a:pt x="38971" y="168888"/>
                  </a:lnTo>
                  <a:lnTo>
                    <a:pt x="32933" y="177367"/>
                  </a:lnTo>
                  <a:lnTo>
                    <a:pt x="2513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059"/>
            <p:cNvSpPr/>
            <p:nvPr>
              <p:custDataLst>
                <p:tags r:id="rId100"/>
              </p:custDataLst>
            </p:nvPr>
          </p:nvSpPr>
          <p:spPr>
            <a:xfrm>
              <a:off x="1507452" y="4803292"/>
              <a:ext cx="92749" cy="162409"/>
            </a:xfrm>
            <a:custGeom>
              <a:avLst/>
              <a:gdLst/>
              <a:ahLst/>
              <a:cxnLst/>
              <a:rect l="0" t="0" r="0" b="0"/>
              <a:pathLst>
                <a:path w="92749" h="162409">
                  <a:moveTo>
                    <a:pt x="48298" y="3658"/>
                  </a:moveTo>
                  <a:lnTo>
                    <a:pt x="48298" y="3658"/>
                  </a:lnTo>
                  <a:lnTo>
                    <a:pt x="44927" y="287"/>
                  </a:lnTo>
                  <a:lnTo>
                    <a:pt x="43228" y="0"/>
                  </a:lnTo>
                  <a:lnTo>
                    <a:pt x="41390" y="514"/>
                  </a:lnTo>
                  <a:lnTo>
                    <a:pt x="36056" y="4377"/>
                  </a:lnTo>
                  <a:lnTo>
                    <a:pt x="21858" y="19158"/>
                  </a:lnTo>
                  <a:lnTo>
                    <a:pt x="9106" y="42510"/>
                  </a:lnTo>
                  <a:lnTo>
                    <a:pt x="0" y="87611"/>
                  </a:lnTo>
                  <a:lnTo>
                    <a:pt x="727" y="110820"/>
                  </a:lnTo>
                  <a:lnTo>
                    <a:pt x="8105" y="130543"/>
                  </a:lnTo>
                  <a:lnTo>
                    <a:pt x="22203" y="144953"/>
                  </a:lnTo>
                  <a:lnTo>
                    <a:pt x="30901" y="150771"/>
                  </a:lnTo>
                  <a:lnTo>
                    <a:pt x="75410" y="160110"/>
                  </a:lnTo>
                  <a:lnTo>
                    <a:pt x="9274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060"/>
            <p:cNvSpPr/>
            <p:nvPr>
              <p:custDataLst>
                <p:tags r:id="rId101"/>
              </p:custDataLst>
            </p:nvPr>
          </p:nvSpPr>
          <p:spPr>
            <a:xfrm>
              <a:off x="1651000" y="4749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061"/>
            <p:cNvSpPr/>
            <p:nvPr>
              <p:custDataLst>
                <p:tags r:id="rId102"/>
              </p:custDataLst>
            </p:nvPr>
          </p:nvSpPr>
          <p:spPr>
            <a:xfrm>
              <a:off x="1663700" y="4847742"/>
              <a:ext cx="6351" cy="124309"/>
            </a:xfrm>
            <a:custGeom>
              <a:avLst/>
              <a:gdLst/>
              <a:ahLst/>
              <a:cxnLst/>
              <a:rect l="0" t="0" r="0" b="0"/>
              <a:pathLst>
                <a:path w="6351" h="1243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2949"/>
                  </a:lnTo>
                  <a:lnTo>
                    <a:pt x="5026" y="89230"/>
                  </a:lnTo>
                  <a:lnTo>
                    <a:pt x="635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929"/>
          <p:cNvGrpSpPr/>
          <p:nvPr/>
        </p:nvGrpSpPr>
        <p:grpSpPr>
          <a:xfrm>
            <a:off x="7884902" y="897007"/>
            <a:ext cx="2364139" cy="1998110"/>
            <a:chOff x="7884902" y="897007"/>
            <a:chExt cx="2364139" cy="1998110"/>
          </a:xfrm>
        </p:grpSpPr>
        <p:sp>
          <p:nvSpPr>
            <p:cNvPr id="250" name="SMARTInkShape-5062"/>
            <p:cNvSpPr/>
            <p:nvPr>
              <p:custDataLst>
                <p:tags r:id="rId74"/>
              </p:custDataLst>
            </p:nvPr>
          </p:nvSpPr>
          <p:spPr>
            <a:xfrm>
              <a:off x="9549915" y="1556710"/>
              <a:ext cx="184636" cy="30422"/>
            </a:xfrm>
            <a:custGeom>
              <a:avLst/>
              <a:gdLst/>
              <a:ahLst/>
              <a:cxnLst/>
              <a:rect l="0" t="0" r="0" b="0"/>
              <a:pathLst>
                <a:path w="184636" h="30422">
                  <a:moveTo>
                    <a:pt x="32235" y="11740"/>
                  </a:moveTo>
                  <a:lnTo>
                    <a:pt x="32235" y="11740"/>
                  </a:lnTo>
                  <a:lnTo>
                    <a:pt x="38715" y="11034"/>
                  </a:lnTo>
                  <a:lnTo>
                    <a:pt x="77385" y="5273"/>
                  </a:lnTo>
                  <a:lnTo>
                    <a:pt x="124650" y="0"/>
                  </a:lnTo>
                  <a:lnTo>
                    <a:pt x="135161" y="1348"/>
                  </a:lnTo>
                  <a:lnTo>
                    <a:pt x="144289" y="4592"/>
                  </a:lnTo>
                  <a:lnTo>
                    <a:pt x="124401" y="10302"/>
                  </a:lnTo>
                  <a:lnTo>
                    <a:pt x="81172" y="18224"/>
                  </a:lnTo>
                  <a:lnTo>
                    <a:pt x="35237" y="26583"/>
                  </a:lnTo>
                  <a:lnTo>
                    <a:pt x="814" y="30421"/>
                  </a:lnTo>
                  <a:lnTo>
                    <a:pt x="0" y="29838"/>
                  </a:lnTo>
                  <a:lnTo>
                    <a:pt x="867" y="28744"/>
                  </a:lnTo>
                  <a:lnTo>
                    <a:pt x="2856" y="27310"/>
                  </a:lnTo>
                  <a:lnTo>
                    <a:pt x="35995" y="18548"/>
                  </a:lnTo>
                  <a:lnTo>
                    <a:pt x="70360" y="14766"/>
                  </a:lnTo>
                  <a:lnTo>
                    <a:pt x="108446" y="12379"/>
                  </a:lnTo>
                  <a:lnTo>
                    <a:pt x="146540" y="8967"/>
                  </a:lnTo>
                  <a:lnTo>
                    <a:pt x="184635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063"/>
            <p:cNvSpPr/>
            <p:nvPr>
              <p:custDataLst>
                <p:tags r:id="rId75"/>
              </p:custDataLst>
            </p:nvPr>
          </p:nvSpPr>
          <p:spPr>
            <a:xfrm>
              <a:off x="8747024" y="1943100"/>
              <a:ext cx="170449" cy="25401"/>
            </a:xfrm>
            <a:custGeom>
              <a:avLst/>
              <a:gdLst/>
              <a:ahLst/>
              <a:cxnLst/>
              <a:rect l="0" t="0" r="0" b="0"/>
              <a:pathLst>
                <a:path w="170449" h="25401">
                  <a:moveTo>
                    <a:pt x="9626" y="0"/>
                  </a:moveTo>
                  <a:lnTo>
                    <a:pt x="9626" y="0"/>
                  </a:lnTo>
                  <a:lnTo>
                    <a:pt x="12996" y="0"/>
                  </a:lnTo>
                  <a:lnTo>
                    <a:pt x="13990" y="706"/>
                  </a:lnTo>
                  <a:lnTo>
                    <a:pt x="14652" y="1881"/>
                  </a:lnTo>
                  <a:lnTo>
                    <a:pt x="15715" y="5467"/>
                  </a:lnTo>
                  <a:lnTo>
                    <a:pt x="58032" y="6327"/>
                  </a:lnTo>
                  <a:lnTo>
                    <a:pt x="99150" y="6345"/>
                  </a:lnTo>
                  <a:lnTo>
                    <a:pt x="144617" y="6349"/>
                  </a:lnTo>
                  <a:lnTo>
                    <a:pt x="170448" y="6350"/>
                  </a:lnTo>
                  <a:lnTo>
                    <a:pt x="128445" y="6350"/>
                  </a:lnTo>
                  <a:lnTo>
                    <a:pt x="82852" y="11817"/>
                  </a:lnTo>
                  <a:lnTo>
                    <a:pt x="49550" y="18765"/>
                  </a:lnTo>
                  <a:lnTo>
                    <a:pt x="89772" y="19033"/>
                  </a:lnTo>
                  <a:lnTo>
                    <a:pt x="131761" y="19047"/>
                  </a:lnTo>
                  <a:lnTo>
                    <a:pt x="161839" y="19050"/>
                  </a:lnTo>
                  <a:lnTo>
                    <a:pt x="116543" y="19050"/>
                  </a:lnTo>
                  <a:lnTo>
                    <a:pt x="69056" y="19050"/>
                  </a:lnTo>
                  <a:lnTo>
                    <a:pt x="28254" y="19050"/>
                  </a:lnTo>
                  <a:lnTo>
                    <a:pt x="0" y="19050"/>
                  </a:lnTo>
                  <a:lnTo>
                    <a:pt x="34368" y="19050"/>
                  </a:lnTo>
                  <a:lnTo>
                    <a:pt x="77399" y="19050"/>
                  </a:lnTo>
                  <a:lnTo>
                    <a:pt x="115079" y="19050"/>
                  </a:lnTo>
                  <a:lnTo>
                    <a:pt x="134104" y="19756"/>
                  </a:lnTo>
                  <a:lnTo>
                    <a:pt x="14932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064"/>
            <p:cNvSpPr/>
            <p:nvPr>
              <p:custDataLst>
                <p:tags r:id="rId76"/>
              </p:custDataLst>
            </p:nvPr>
          </p:nvSpPr>
          <p:spPr>
            <a:xfrm>
              <a:off x="7884902" y="897007"/>
              <a:ext cx="2364139" cy="1998110"/>
            </a:xfrm>
            <a:custGeom>
              <a:avLst/>
              <a:gdLst/>
              <a:ahLst/>
              <a:cxnLst/>
              <a:rect l="0" t="0" r="0" b="0"/>
              <a:pathLst>
                <a:path w="2364139" h="1998110">
                  <a:moveTo>
                    <a:pt x="655848" y="93593"/>
                  </a:moveTo>
                  <a:lnTo>
                    <a:pt x="655848" y="93593"/>
                  </a:lnTo>
                  <a:lnTo>
                    <a:pt x="652189" y="93593"/>
                  </a:lnTo>
                  <a:lnTo>
                    <a:pt x="688846" y="91711"/>
                  </a:lnTo>
                  <a:lnTo>
                    <a:pt x="731712" y="82922"/>
                  </a:lnTo>
                  <a:lnTo>
                    <a:pt x="767882" y="72623"/>
                  </a:lnTo>
                  <a:lnTo>
                    <a:pt x="809828" y="60990"/>
                  </a:lnTo>
                  <a:lnTo>
                    <a:pt x="854340" y="48764"/>
                  </a:lnTo>
                  <a:lnTo>
                    <a:pt x="899994" y="36980"/>
                  </a:lnTo>
                  <a:lnTo>
                    <a:pt x="946156" y="27039"/>
                  </a:lnTo>
                  <a:lnTo>
                    <a:pt x="992542" y="17917"/>
                  </a:lnTo>
                  <a:lnTo>
                    <a:pt x="1015778" y="13509"/>
                  </a:lnTo>
                  <a:lnTo>
                    <a:pt x="1040439" y="9865"/>
                  </a:lnTo>
                  <a:lnTo>
                    <a:pt x="1066053" y="6730"/>
                  </a:lnTo>
                  <a:lnTo>
                    <a:pt x="1092301" y="3934"/>
                  </a:lnTo>
                  <a:lnTo>
                    <a:pt x="1119678" y="2070"/>
                  </a:lnTo>
                  <a:lnTo>
                    <a:pt x="1147806" y="828"/>
                  </a:lnTo>
                  <a:lnTo>
                    <a:pt x="1176437" y="0"/>
                  </a:lnTo>
                  <a:lnTo>
                    <a:pt x="1206107" y="153"/>
                  </a:lnTo>
                  <a:lnTo>
                    <a:pt x="1236471" y="961"/>
                  </a:lnTo>
                  <a:lnTo>
                    <a:pt x="1267297" y="2205"/>
                  </a:lnTo>
                  <a:lnTo>
                    <a:pt x="1299136" y="4445"/>
                  </a:lnTo>
                  <a:lnTo>
                    <a:pt x="1331652" y="7350"/>
                  </a:lnTo>
                  <a:lnTo>
                    <a:pt x="1364617" y="10698"/>
                  </a:lnTo>
                  <a:lnTo>
                    <a:pt x="1396471" y="15046"/>
                  </a:lnTo>
                  <a:lnTo>
                    <a:pt x="1427585" y="20062"/>
                  </a:lnTo>
                  <a:lnTo>
                    <a:pt x="1458207" y="25522"/>
                  </a:lnTo>
                  <a:lnTo>
                    <a:pt x="1487086" y="31985"/>
                  </a:lnTo>
                  <a:lnTo>
                    <a:pt x="1514807" y="39115"/>
                  </a:lnTo>
                  <a:lnTo>
                    <a:pt x="1541754" y="46691"/>
                  </a:lnTo>
                  <a:lnTo>
                    <a:pt x="1568185" y="55269"/>
                  </a:lnTo>
                  <a:lnTo>
                    <a:pt x="1594273" y="64516"/>
                  </a:lnTo>
                  <a:lnTo>
                    <a:pt x="1620132" y="74208"/>
                  </a:lnTo>
                  <a:lnTo>
                    <a:pt x="1645131" y="84198"/>
                  </a:lnTo>
                  <a:lnTo>
                    <a:pt x="1669559" y="94385"/>
                  </a:lnTo>
                  <a:lnTo>
                    <a:pt x="1693605" y="104704"/>
                  </a:lnTo>
                  <a:lnTo>
                    <a:pt x="1741019" y="127459"/>
                  </a:lnTo>
                  <a:lnTo>
                    <a:pt x="1764528" y="139454"/>
                  </a:lnTo>
                  <a:lnTo>
                    <a:pt x="1788669" y="151683"/>
                  </a:lnTo>
                  <a:lnTo>
                    <a:pt x="1813229" y="164070"/>
                  </a:lnTo>
                  <a:lnTo>
                    <a:pt x="1838068" y="176561"/>
                  </a:lnTo>
                  <a:lnTo>
                    <a:pt x="1863094" y="189122"/>
                  </a:lnTo>
                  <a:lnTo>
                    <a:pt x="1888246" y="201729"/>
                  </a:lnTo>
                  <a:lnTo>
                    <a:pt x="1913480" y="214367"/>
                  </a:lnTo>
                  <a:lnTo>
                    <a:pt x="1939475" y="227731"/>
                  </a:lnTo>
                  <a:lnTo>
                    <a:pt x="1965977" y="241580"/>
                  </a:lnTo>
                  <a:lnTo>
                    <a:pt x="1992817" y="255751"/>
                  </a:lnTo>
                  <a:lnTo>
                    <a:pt x="2039574" y="284667"/>
                  </a:lnTo>
                  <a:lnTo>
                    <a:pt x="2080815" y="313276"/>
                  </a:lnTo>
                  <a:lnTo>
                    <a:pt x="2117958" y="340102"/>
                  </a:lnTo>
                  <a:lnTo>
                    <a:pt x="2153281" y="369899"/>
                  </a:lnTo>
                  <a:lnTo>
                    <a:pt x="2187796" y="401251"/>
                  </a:lnTo>
                  <a:lnTo>
                    <a:pt x="2221951" y="431648"/>
                  </a:lnTo>
                  <a:lnTo>
                    <a:pt x="2252182" y="463503"/>
                  </a:lnTo>
                  <a:lnTo>
                    <a:pt x="2279730" y="495770"/>
                  </a:lnTo>
                  <a:lnTo>
                    <a:pt x="2316922" y="543113"/>
                  </a:lnTo>
                  <a:lnTo>
                    <a:pt x="2334609" y="578424"/>
                  </a:lnTo>
                  <a:lnTo>
                    <a:pt x="2347643" y="615285"/>
                  </a:lnTo>
                  <a:lnTo>
                    <a:pt x="2357434" y="652128"/>
                  </a:lnTo>
                  <a:lnTo>
                    <a:pt x="2364138" y="687318"/>
                  </a:lnTo>
                  <a:lnTo>
                    <a:pt x="2363826" y="725535"/>
                  </a:lnTo>
                  <a:lnTo>
                    <a:pt x="2358982" y="766040"/>
                  </a:lnTo>
                  <a:lnTo>
                    <a:pt x="2352127" y="807560"/>
                  </a:lnTo>
                  <a:lnTo>
                    <a:pt x="2340612" y="849532"/>
                  </a:lnTo>
                  <a:lnTo>
                    <a:pt x="2325382" y="891705"/>
                  </a:lnTo>
                  <a:lnTo>
                    <a:pt x="2306853" y="933967"/>
                  </a:lnTo>
                  <a:lnTo>
                    <a:pt x="2286859" y="974387"/>
                  </a:lnTo>
                  <a:lnTo>
                    <a:pt x="2265509" y="1012812"/>
                  </a:lnTo>
                  <a:lnTo>
                    <a:pt x="2241909" y="1048705"/>
                  </a:lnTo>
                  <a:lnTo>
                    <a:pt x="2217308" y="1085354"/>
                  </a:lnTo>
                  <a:lnTo>
                    <a:pt x="2192969" y="1122103"/>
                  </a:lnTo>
                  <a:lnTo>
                    <a:pt x="2170392" y="1157251"/>
                  </a:lnTo>
                  <a:lnTo>
                    <a:pt x="2144835" y="1189806"/>
                  </a:lnTo>
                  <a:lnTo>
                    <a:pt x="2116309" y="1221443"/>
                  </a:lnTo>
                  <a:lnTo>
                    <a:pt x="2084816" y="1254319"/>
                  </a:lnTo>
                  <a:lnTo>
                    <a:pt x="2052003" y="1285864"/>
                  </a:lnTo>
                  <a:lnTo>
                    <a:pt x="2019312" y="1316347"/>
                  </a:lnTo>
                  <a:lnTo>
                    <a:pt x="1973140" y="1361275"/>
                  </a:lnTo>
                  <a:lnTo>
                    <a:pt x="1928179" y="1405161"/>
                  </a:lnTo>
                  <a:lnTo>
                    <a:pt x="1884284" y="1444583"/>
                  </a:lnTo>
                  <a:lnTo>
                    <a:pt x="1844153" y="1479626"/>
                  </a:lnTo>
                  <a:lnTo>
                    <a:pt x="1805451" y="1516507"/>
                  </a:lnTo>
                  <a:lnTo>
                    <a:pt x="1767173" y="1554245"/>
                  </a:lnTo>
                  <a:lnTo>
                    <a:pt x="1728314" y="1592238"/>
                  </a:lnTo>
                  <a:lnTo>
                    <a:pt x="1685129" y="1630306"/>
                  </a:lnTo>
                  <a:lnTo>
                    <a:pt x="1653291" y="1655699"/>
                  </a:lnTo>
                  <a:lnTo>
                    <a:pt x="1618444" y="1679214"/>
                  </a:lnTo>
                  <a:lnTo>
                    <a:pt x="1582496" y="1701425"/>
                  </a:lnTo>
                  <a:lnTo>
                    <a:pt x="1547704" y="1723055"/>
                  </a:lnTo>
                  <a:lnTo>
                    <a:pt x="1515308" y="1742546"/>
                  </a:lnTo>
                  <a:lnTo>
                    <a:pt x="1483036" y="1761322"/>
                  </a:lnTo>
                  <a:lnTo>
                    <a:pt x="1447526" y="1781426"/>
                  </a:lnTo>
                  <a:lnTo>
                    <a:pt x="1410577" y="1798358"/>
                  </a:lnTo>
                  <a:lnTo>
                    <a:pt x="1372283" y="1812939"/>
                  </a:lnTo>
                  <a:lnTo>
                    <a:pt x="1331745" y="1826474"/>
                  </a:lnTo>
                  <a:lnTo>
                    <a:pt x="1288328" y="1841427"/>
                  </a:lnTo>
                  <a:lnTo>
                    <a:pt x="1242456" y="1857480"/>
                  </a:lnTo>
                  <a:lnTo>
                    <a:pt x="1218369" y="1865712"/>
                  </a:lnTo>
                  <a:lnTo>
                    <a:pt x="1193845" y="1874023"/>
                  </a:lnTo>
                  <a:lnTo>
                    <a:pt x="1169029" y="1880974"/>
                  </a:lnTo>
                  <a:lnTo>
                    <a:pt x="1144019" y="1887019"/>
                  </a:lnTo>
                  <a:lnTo>
                    <a:pt x="1118879" y="1892461"/>
                  </a:lnTo>
                  <a:lnTo>
                    <a:pt x="1072130" y="1904151"/>
                  </a:lnTo>
                  <a:lnTo>
                    <a:pt x="1027833" y="1915697"/>
                  </a:lnTo>
                  <a:lnTo>
                    <a:pt x="984629" y="1925532"/>
                  </a:lnTo>
                  <a:lnTo>
                    <a:pt x="941908" y="1936488"/>
                  </a:lnTo>
                  <a:lnTo>
                    <a:pt x="900108" y="1947707"/>
                  </a:lnTo>
                  <a:lnTo>
                    <a:pt x="860363" y="1957397"/>
                  </a:lnTo>
                  <a:lnTo>
                    <a:pt x="819650" y="1966408"/>
                  </a:lnTo>
                  <a:lnTo>
                    <a:pt x="777332" y="1975116"/>
                  </a:lnTo>
                  <a:lnTo>
                    <a:pt x="732654" y="1983690"/>
                  </a:lnTo>
                  <a:lnTo>
                    <a:pt x="688808" y="1990323"/>
                  </a:lnTo>
                  <a:lnTo>
                    <a:pt x="644391" y="1994918"/>
                  </a:lnTo>
                  <a:lnTo>
                    <a:pt x="620694" y="1996143"/>
                  </a:lnTo>
                  <a:lnTo>
                    <a:pt x="573196" y="1997504"/>
                  </a:lnTo>
                  <a:lnTo>
                    <a:pt x="528567" y="1998109"/>
                  </a:lnTo>
                  <a:lnTo>
                    <a:pt x="487096" y="1994615"/>
                  </a:lnTo>
                  <a:lnTo>
                    <a:pt x="447496" y="1988358"/>
                  </a:lnTo>
                  <a:lnTo>
                    <a:pt x="408731" y="1980874"/>
                  </a:lnTo>
                  <a:lnTo>
                    <a:pt x="372216" y="1972844"/>
                  </a:lnTo>
                  <a:lnTo>
                    <a:pt x="336467" y="1964571"/>
                  </a:lnTo>
                  <a:lnTo>
                    <a:pt x="299412" y="1956191"/>
                  </a:lnTo>
                  <a:lnTo>
                    <a:pt x="263659" y="1947762"/>
                  </a:lnTo>
                  <a:lnTo>
                    <a:pt x="229659" y="1937901"/>
                  </a:lnTo>
                  <a:lnTo>
                    <a:pt x="182750" y="1915777"/>
                  </a:lnTo>
                  <a:lnTo>
                    <a:pt x="138983" y="1886488"/>
                  </a:lnTo>
                  <a:lnTo>
                    <a:pt x="91874" y="1839023"/>
                  </a:lnTo>
                  <a:lnTo>
                    <a:pt x="61178" y="1797737"/>
                  </a:lnTo>
                  <a:lnTo>
                    <a:pt x="43712" y="1765390"/>
                  </a:lnTo>
                  <a:lnTo>
                    <a:pt x="28892" y="1729847"/>
                  </a:lnTo>
                  <a:lnTo>
                    <a:pt x="17133" y="1694765"/>
                  </a:lnTo>
                  <a:lnTo>
                    <a:pt x="7908" y="1658947"/>
                  </a:lnTo>
                  <a:lnTo>
                    <a:pt x="1456" y="1619510"/>
                  </a:lnTo>
                  <a:lnTo>
                    <a:pt x="0" y="1580345"/>
                  </a:lnTo>
                  <a:lnTo>
                    <a:pt x="998" y="1541066"/>
                  </a:lnTo>
                  <a:lnTo>
                    <a:pt x="1442" y="1500090"/>
                  </a:lnTo>
                  <a:lnTo>
                    <a:pt x="5402" y="1458360"/>
                  </a:lnTo>
                  <a:lnTo>
                    <a:pt x="11161" y="1416295"/>
                  </a:lnTo>
                  <a:lnTo>
                    <a:pt x="16072" y="1374081"/>
                  </a:lnTo>
                  <a:lnTo>
                    <a:pt x="20606" y="1331801"/>
                  </a:lnTo>
                  <a:lnTo>
                    <a:pt x="25679" y="1288785"/>
                  </a:lnTo>
                  <a:lnTo>
                    <a:pt x="32638" y="1243797"/>
                  </a:lnTo>
                  <a:lnTo>
                    <a:pt x="40434" y="1199813"/>
                  </a:lnTo>
                  <a:lnTo>
                    <a:pt x="48603" y="1156746"/>
                  </a:lnTo>
                  <a:lnTo>
                    <a:pt x="56937" y="1114087"/>
                  </a:lnTo>
                  <a:lnTo>
                    <a:pt x="65345" y="1071609"/>
                  </a:lnTo>
                  <a:lnTo>
                    <a:pt x="74491" y="1029211"/>
                  </a:lnTo>
                  <a:lnTo>
                    <a:pt x="85611" y="986849"/>
                  </a:lnTo>
                  <a:lnTo>
                    <a:pt x="97609" y="944503"/>
                  </a:lnTo>
                  <a:lnTo>
                    <a:pt x="111408" y="902164"/>
                  </a:lnTo>
                  <a:lnTo>
                    <a:pt x="129301" y="859828"/>
                  </a:lnTo>
                  <a:lnTo>
                    <a:pt x="149012" y="815612"/>
                  </a:lnTo>
                  <a:lnTo>
                    <a:pt x="170237" y="770090"/>
                  </a:lnTo>
                  <a:lnTo>
                    <a:pt x="193782" y="723988"/>
                  </a:lnTo>
                  <a:lnTo>
                    <a:pt x="218357" y="677628"/>
                  </a:lnTo>
                  <a:lnTo>
                    <a:pt x="243390" y="632564"/>
                  </a:lnTo>
                  <a:lnTo>
                    <a:pt x="268628" y="591369"/>
                  </a:lnTo>
                  <a:lnTo>
                    <a:pt x="293955" y="551894"/>
                  </a:lnTo>
                  <a:lnTo>
                    <a:pt x="318618" y="513888"/>
                  </a:lnTo>
                  <a:lnTo>
                    <a:pt x="341338" y="478181"/>
                  </a:lnTo>
                  <a:lnTo>
                    <a:pt x="365077" y="443497"/>
                  </a:lnTo>
                  <a:lnTo>
                    <a:pt x="398478" y="396000"/>
                  </a:lnTo>
                  <a:lnTo>
                    <a:pt x="426249" y="353234"/>
                  </a:lnTo>
                  <a:lnTo>
                    <a:pt x="454233" y="311164"/>
                  </a:lnTo>
                  <a:lnTo>
                    <a:pt x="484868" y="268125"/>
                  </a:lnTo>
                  <a:lnTo>
                    <a:pt x="516287" y="225269"/>
                  </a:lnTo>
                  <a:lnTo>
                    <a:pt x="558508" y="179183"/>
                  </a:lnTo>
                  <a:lnTo>
                    <a:pt x="601526" y="141178"/>
                  </a:lnTo>
                  <a:lnTo>
                    <a:pt x="639047" y="115767"/>
                  </a:lnTo>
                  <a:lnTo>
                    <a:pt x="685286" y="93813"/>
                  </a:lnTo>
                  <a:lnTo>
                    <a:pt x="718085" y="77933"/>
                  </a:lnTo>
                  <a:lnTo>
                    <a:pt x="753359" y="61468"/>
                  </a:lnTo>
                  <a:lnTo>
                    <a:pt x="788792" y="45449"/>
                  </a:lnTo>
                  <a:lnTo>
                    <a:pt x="834390" y="25235"/>
                  </a:lnTo>
                  <a:lnTo>
                    <a:pt x="878098" y="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930"/>
          <p:cNvGrpSpPr/>
          <p:nvPr/>
        </p:nvGrpSpPr>
        <p:grpSpPr>
          <a:xfrm>
            <a:off x="5151072" y="4611322"/>
            <a:ext cx="333347" cy="426637"/>
            <a:chOff x="5151072" y="4611322"/>
            <a:chExt cx="333347" cy="426637"/>
          </a:xfrm>
        </p:grpSpPr>
        <p:sp>
          <p:nvSpPr>
            <p:cNvPr id="254" name="SMARTInkShape-5065"/>
            <p:cNvSpPr/>
            <p:nvPr>
              <p:custDataLst>
                <p:tags r:id="rId70"/>
              </p:custDataLst>
            </p:nvPr>
          </p:nvSpPr>
          <p:spPr>
            <a:xfrm>
              <a:off x="5410961" y="4974916"/>
              <a:ext cx="73458" cy="63043"/>
            </a:xfrm>
            <a:custGeom>
              <a:avLst/>
              <a:gdLst/>
              <a:ahLst/>
              <a:cxnLst/>
              <a:rect l="0" t="0" r="0" b="0"/>
              <a:pathLst>
                <a:path w="73458" h="63043">
                  <a:moveTo>
                    <a:pt x="62739" y="9834"/>
                  </a:moveTo>
                  <a:lnTo>
                    <a:pt x="62739" y="9834"/>
                  </a:lnTo>
                  <a:lnTo>
                    <a:pt x="62739" y="6463"/>
                  </a:lnTo>
                  <a:lnTo>
                    <a:pt x="62033" y="5470"/>
                  </a:lnTo>
                  <a:lnTo>
                    <a:pt x="60857" y="4808"/>
                  </a:lnTo>
                  <a:lnTo>
                    <a:pt x="59368" y="4367"/>
                  </a:lnTo>
                  <a:lnTo>
                    <a:pt x="58375" y="3367"/>
                  </a:lnTo>
                  <a:lnTo>
                    <a:pt x="57272" y="374"/>
                  </a:lnTo>
                  <a:lnTo>
                    <a:pt x="55566" y="0"/>
                  </a:lnTo>
                  <a:lnTo>
                    <a:pt x="35419" y="6257"/>
                  </a:lnTo>
                  <a:lnTo>
                    <a:pt x="16629" y="19266"/>
                  </a:lnTo>
                  <a:lnTo>
                    <a:pt x="7909" y="27197"/>
                  </a:lnTo>
                  <a:lnTo>
                    <a:pt x="3092" y="37306"/>
                  </a:lnTo>
                  <a:lnTo>
                    <a:pt x="0" y="54301"/>
                  </a:lnTo>
                  <a:lnTo>
                    <a:pt x="1157" y="57118"/>
                  </a:lnTo>
                  <a:lnTo>
                    <a:pt x="6206" y="62128"/>
                  </a:lnTo>
                  <a:lnTo>
                    <a:pt x="10234" y="63042"/>
                  </a:lnTo>
                  <a:lnTo>
                    <a:pt x="26015" y="60956"/>
                  </a:lnTo>
                  <a:lnTo>
                    <a:pt x="50311" y="52048"/>
                  </a:lnTo>
                  <a:lnTo>
                    <a:pt x="68751" y="40280"/>
                  </a:lnTo>
                  <a:lnTo>
                    <a:pt x="72466" y="33714"/>
                  </a:lnTo>
                  <a:lnTo>
                    <a:pt x="73457" y="29987"/>
                  </a:lnTo>
                  <a:lnTo>
                    <a:pt x="72707" y="26797"/>
                  </a:lnTo>
                  <a:lnTo>
                    <a:pt x="60960" y="14350"/>
                  </a:lnTo>
                  <a:lnTo>
                    <a:pt x="54657" y="11841"/>
                  </a:lnTo>
                  <a:lnTo>
                    <a:pt x="43689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066"/>
            <p:cNvSpPr/>
            <p:nvPr>
              <p:custDataLst>
                <p:tags r:id="rId71"/>
              </p:custDataLst>
            </p:nvPr>
          </p:nvSpPr>
          <p:spPr>
            <a:xfrm>
              <a:off x="5262317" y="4791218"/>
              <a:ext cx="116134" cy="165632"/>
            </a:xfrm>
            <a:custGeom>
              <a:avLst/>
              <a:gdLst/>
              <a:ahLst/>
              <a:cxnLst/>
              <a:rect l="0" t="0" r="0" b="0"/>
              <a:pathLst>
                <a:path w="116134" h="165632">
                  <a:moveTo>
                    <a:pt x="103433" y="15732"/>
                  </a:moveTo>
                  <a:lnTo>
                    <a:pt x="103433" y="15732"/>
                  </a:lnTo>
                  <a:lnTo>
                    <a:pt x="106804" y="15732"/>
                  </a:lnTo>
                  <a:lnTo>
                    <a:pt x="107797" y="15026"/>
                  </a:lnTo>
                  <a:lnTo>
                    <a:pt x="108459" y="13850"/>
                  </a:lnTo>
                  <a:lnTo>
                    <a:pt x="109521" y="6893"/>
                  </a:lnTo>
                  <a:lnTo>
                    <a:pt x="108903" y="5606"/>
                  </a:lnTo>
                  <a:lnTo>
                    <a:pt x="107785" y="4748"/>
                  </a:lnTo>
                  <a:lnTo>
                    <a:pt x="104662" y="3089"/>
                  </a:lnTo>
                  <a:lnTo>
                    <a:pt x="100922" y="0"/>
                  </a:lnTo>
                  <a:lnTo>
                    <a:pt x="93144" y="38"/>
                  </a:lnTo>
                  <a:lnTo>
                    <a:pt x="88108" y="1036"/>
                  </a:lnTo>
                  <a:lnTo>
                    <a:pt x="49032" y="29371"/>
                  </a:lnTo>
                  <a:lnTo>
                    <a:pt x="26495" y="59087"/>
                  </a:lnTo>
                  <a:lnTo>
                    <a:pt x="7502" y="100533"/>
                  </a:lnTo>
                  <a:lnTo>
                    <a:pt x="142" y="122467"/>
                  </a:lnTo>
                  <a:lnTo>
                    <a:pt x="0" y="128517"/>
                  </a:lnTo>
                  <a:lnTo>
                    <a:pt x="3606" y="139001"/>
                  </a:lnTo>
                  <a:lnTo>
                    <a:pt x="13568" y="152837"/>
                  </a:lnTo>
                  <a:lnTo>
                    <a:pt x="25158" y="159688"/>
                  </a:lnTo>
                  <a:lnTo>
                    <a:pt x="47550" y="165631"/>
                  </a:lnTo>
                  <a:lnTo>
                    <a:pt x="72059" y="165510"/>
                  </a:lnTo>
                  <a:lnTo>
                    <a:pt x="116133" y="16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067"/>
            <p:cNvSpPr/>
            <p:nvPr>
              <p:custDataLst>
                <p:tags r:id="rId72"/>
              </p:custDataLst>
            </p:nvPr>
          </p:nvSpPr>
          <p:spPr>
            <a:xfrm>
              <a:off x="5201390" y="4625718"/>
              <a:ext cx="67152" cy="100374"/>
            </a:xfrm>
            <a:custGeom>
              <a:avLst/>
              <a:gdLst/>
              <a:ahLst/>
              <a:cxnLst/>
              <a:rect l="0" t="0" r="0" b="0"/>
              <a:pathLst>
                <a:path w="67152" h="100374">
                  <a:moveTo>
                    <a:pt x="56410" y="16132"/>
                  </a:moveTo>
                  <a:lnTo>
                    <a:pt x="56410" y="16132"/>
                  </a:lnTo>
                  <a:lnTo>
                    <a:pt x="56410" y="12761"/>
                  </a:lnTo>
                  <a:lnTo>
                    <a:pt x="58291" y="9224"/>
                  </a:lnTo>
                  <a:lnTo>
                    <a:pt x="59781" y="7293"/>
                  </a:lnTo>
                  <a:lnTo>
                    <a:pt x="60068" y="6006"/>
                  </a:lnTo>
                  <a:lnTo>
                    <a:pt x="59554" y="5148"/>
                  </a:lnTo>
                  <a:lnTo>
                    <a:pt x="55460" y="2059"/>
                  </a:lnTo>
                  <a:lnTo>
                    <a:pt x="53660" y="400"/>
                  </a:lnTo>
                  <a:lnTo>
                    <a:pt x="51049" y="0"/>
                  </a:lnTo>
                  <a:lnTo>
                    <a:pt x="44384" y="1436"/>
                  </a:lnTo>
                  <a:lnTo>
                    <a:pt x="36719" y="8190"/>
                  </a:lnTo>
                  <a:lnTo>
                    <a:pt x="7689" y="51531"/>
                  </a:lnTo>
                  <a:lnTo>
                    <a:pt x="1758" y="72481"/>
                  </a:lnTo>
                  <a:lnTo>
                    <a:pt x="0" y="88724"/>
                  </a:lnTo>
                  <a:lnTo>
                    <a:pt x="1165" y="92749"/>
                  </a:lnTo>
                  <a:lnTo>
                    <a:pt x="6221" y="99103"/>
                  </a:lnTo>
                  <a:lnTo>
                    <a:pt x="9545" y="100373"/>
                  </a:lnTo>
                  <a:lnTo>
                    <a:pt x="17002" y="99904"/>
                  </a:lnTo>
                  <a:lnTo>
                    <a:pt x="32504" y="95673"/>
                  </a:lnTo>
                  <a:lnTo>
                    <a:pt x="50503" y="83209"/>
                  </a:lnTo>
                  <a:lnTo>
                    <a:pt x="62499" y="66110"/>
                  </a:lnTo>
                  <a:lnTo>
                    <a:pt x="67151" y="47639"/>
                  </a:lnTo>
                  <a:lnTo>
                    <a:pt x="65159" y="28760"/>
                  </a:lnTo>
                  <a:lnTo>
                    <a:pt x="60100" y="16503"/>
                  </a:lnTo>
                  <a:lnTo>
                    <a:pt x="56753" y="14968"/>
                  </a:lnTo>
                  <a:lnTo>
                    <a:pt x="47390" y="15144"/>
                  </a:lnTo>
                  <a:lnTo>
                    <a:pt x="43341" y="16884"/>
                  </a:lnTo>
                  <a:lnTo>
                    <a:pt x="31010" y="2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068"/>
            <p:cNvSpPr/>
            <p:nvPr>
              <p:custDataLst>
                <p:tags r:id="rId73"/>
              </p:custDataLst>
            </p:nvPr>
          </p:nvSpPr>
          <p:spPr>
            <a:xfrm>
              <a:off x="5151072" y="4611322"/>
              <a:ext cx="17829" cy="106729"/>
            </a:xfrm>
            <a:custGeom>
              <a:avLst/>
              <a:gdLst/>
              <a:ahLst/>
              <a:cxnLst/>
              <a:rect l="0" t="0" r="0" b="0"/>
              <a:pathLst>
                <a:path w="17829" h="106729">
                  <a:moveTo>
                    <a:pt x="17828" y="17828"/>
                  </a:moveTo>
                  <a:lnTo>
                    <a:pt x="17828" y="17828"/>
                  </a:lnTo>
                  <a:lnTo>
                    <a:pt x="17828" y="0"/>
                  </a:lnTo>
                  <a:lnTo>
                    <a:pt x="17828" y="2511"/>
                  </a:lnTo>
                  <a:lnTo>
                    <a:pt x="6997" y="43243"/>
                  </a:lnTo>
                  <a:lnTo>
                    <a:pt x="0" y="85729"/>
                  </a:lnTo>
                  <a:lnTo>
                    <a:pt x="2510" y="102779"/>
                  </a:lnTo>
                  <a:lnTo>
                    <a:pt x="4795" y="105507"/>
                  </a:lnTo>
                  <a:lnTo>
                    <a:pt x="7727" y="106619"/>
                  </a:lnTo>
                  <a:lnTo>
                    <a:pt x="17828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931"/>
          <p:cNvGrpSpPr/>
          <p:nvPr/>
        </p:nvGrpSpPr>
        <p:grpSpPr>
          <a:xfrm>
            <a:off x="5743092" y="4540511"/>
            <a:ext cx="436841" cy="399790"/>
            <a:chOff x="5743092" y="4540511"/>
            <a:chExt cx="436841" cy="399790"/>
          </a:xfrm>
        </p:grpSpPr>
        <p:sp>
          <p:nvSpPr>
            <p:cNvPr id="259" name="SMARTInkShape-5069"/>
            <p:cNvSpPr/>
            <p:nvPr>
              <p:custDataLst>
                <p:tags r:id="rId66"/>
              </p:custDataLst>
            </p:nvPr>
          </p:nvSpPr>
          <p:spPr>
            <a:xfrm>
              <a:off x="6089650" y="4552950"/>
              <a:ext cx="90283" cy="104117"/>
            </a:xfrm>
            <a:custGeom>
              <a:avLst/>
              <a:gdLst/>
              <a:ahLst/>
              <a:cxnLst/>
              <a:rect l="0" t="0" r="0" b="0"/>
              <a:pathLst>
                <a:path w="90283" h="104117">
                  <a:moveTo>
                    <a:pt x="63500" y="0"/>
                  </a:moveTo>
                  <a:lnTo>
                    <a:pt x="63500" y="0"/>
                  </a:lnTo>
                  <a:lnTo>
                    <a:pt x="53361" y="705"/>
                  </a:lnTo>
                  <a:lnTo>
                    <a:pt x="40427" y="6480"/>
                  </a:lnTo>
                  <a:lnTo>
                    <a:pt x="21464" y="20970"/>
                  </a:lnTo>
                  <a:lnTo>
                    <a:pt x="13538" y="32603"/>
                  </a:lnTo>
                  <a:lnTo>
                    <a:pt x="8479" y="54424"/>
                  </a:lnTo>
                  <a:lnTo>
                    <a:pt x="6981" y="75392"/>
                  </a:lnTo>
                  <a:lnTo>
                    <a:pt x="12274" y="88541"/>
                  </a:lnTo>
                  <a:lnTo>
                    <a:pt x="16649" y="95010"/>
                  </a:lnTo>
                  <a:lnTo>
                    <a:pt x="21683" y="99323"/>
                  </a:lnTo>
                  <a:lnTo>
                    <a:pt x="32920" y="104116"/>
                  </a:lnTo>
                  <a:lnTo>
                    <a:pt x="44969" y="102483"/>
                  </a:lnTo>
                  <a:lnTo>
                    <a:pt x="57381" y="96348"/>
                  </a:lnTo>
                  <a:lnTo>
                    <a:pt x="69953" y="86566"/>
                  </a:lnTo>
                  <a:lnTo>
                    <a:pt x="78833" y="71400"/>
                  </a:lnTo>
                  <a:lnTo>
                    <a:pt x="90282" y="29547"/>
                  </a:lnTo>
                  <a:lnTo>
                    <a:pt x="89822" y="20404"/>
                  </a:lnTo>
                  <a:lnTo>
                    <a:pt x="83665" y="6481"/>
                  </a:lnTo>
                  <a:lnTo>
                    <a:pt x="76943" y="3615"/>
                  </a:lnTo>
                  <a:lnTo>
                    <a:pt x="58186" y="419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070"/>
            <p:cNvSpPr/>
            <p:nvPr>
              <p:custDataLst>
                <p:tags r:id="rId67"/>
              </p:custDataLst>
            </p:nvPr>
          </p:nvSpPr>
          <p:spPr>
            <a:xfrm>
              <a:off x="6032500" y="4540511"/>
              <a:ext cx="18168" cy="107690"/>
            </a:xfrm>
            <a:custGeom>
              <a:avLst/>
              <a:gdLst/>
              <a:ahLst/>
              <a:cxnLst/>
              <a:rect l="0" t="0" r="0" b="0"/>
              <a:pathLst>
                <a:path w="18168" h="107690">
                  <a:moveTo>
                    <a:pt x="12700" y="6089"/>
                  </a:moveTo>
                  <a:lnTo>
                    <a:pt x="12700" y="6089"/>
                  </a:lnTo>
                  <a:lnTo>
                    <a:pt x="12700" y="0"/>
                  </a:lnTo>
                  <a:lnTo>
                    <a:pt x="16071" y="3187"/>
                  </a:lnTo>
                  <a:lnTo>
                    <a:pt x="18167" y="15342"/>
                  </a:lnTo>
                  <a:lnTo>
                    <a:pt x="13908" y="56505"/>
                  </a:lnTo>
                  <a:lnTo>
                    <a:pt x="11825" y="72946"/>
                  </a:lnTo>
                  <a:lnTo>
                    <a:pt x="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071"/>
            <p:cNvSpPr/>
            <p:nvPr>
              <p:custDataLst>
                <p:tags r:id="rId68"/>
              </p:custDataLst>
            </p:nvPr>
          </p:nvSpPr>
          <p:spPr>
            <a:xfrm>
              <a:off x="5867400" y="4731876"/>
              <a:ext cx="171451" cy="208425"/>
            </a:xfrm>
            <a:custGeom>
              <a:avLst/>
              <a:gdLst/>
              <a:ahLst/>
              <a:cxnLst/>
              <a:rect l="0" t="0" r="0" b="0"/>
              <a:pathLst>
                <a:path w="171451" h="208425">
                  <a:moveTo>
                    <a:pt x="0" y="30624"/>
                  </a:moveTo>
                  <a:lnTo>
                    <a:pt x="0" y="30624"/>
                  </a:lnTo>
                  <a:lnTo>
                    <a:pt x="0" y="27253"/>
                  </a:lnTo>
                  <a:lnTo>
                    <a:pt x="1881" y="23716"/>
                  </a:lnTo>
                  <a:lnTo>
                    <a:pt x="8839" y="15697"/>
                  </a:lnTo>
                  <a:lnTo>
                    <a:pt x="25040" y="6053"/>
                  </a:lnTo>
                  <a:lnTo>
                    <a:pt x="47715" y="1001"/>
                  </a:lnTo>
                  <a:lnTo>
                    <a:pt x="74885" y="0"/>
                  </a:lnTo>
                  <a:lnTo>
                    <a:pt x="99031" y="7768"/>
                  </a:lnTo>
                  <a:lnTo>
                    <a:pt x="105867" y="15526"/>
                  </a:lnTo>
                  <a:lnTo>
                    <a:pt x="108678" y="20559"/>
                  </a:lnTo>
                  <a:lnTo>
                    <a:pt x="108435" y="27442"/>
                  </a:lnTo>
                  <a:lnTo>
                    <a:pt x="92836" y="63836"/>
                  </a:lnTo>
                  <a:lnTo>
                    <a:pt x="62631" y="108367"/>
                  </a:lnTo>
                  <a:lnTo>
                    <a:pt x="29175" y="151448"/>
                  </a:lnTo>
                  <a:lnTo>
                    <a:pt x="13740" y="174138"/>
                  </a:lnTo>
                  <a:lnTo>
                    <a:pt x="9635" y="185189"/>
                  </a:lnTo>
                  <a:lnTo>
                    <a:pt x="9691" y="192923"/>
                  </a:lnTo>
                  <a:lnTo>
                    <a:pt x="10694" y="195974"/>
                  </a:lnTo>
                  <a:lnTo>
                    <a:pt x="19334" y="201244"/>
                  </a:lnTo>
                  <a:lnTo>
                    <a:pt x="34698" y="205233"/>
                  </a:lnTo>
                  <a:lnTo>
                    <a:pt x="71116" y="207479"/>
                  </a:lnTo>
                  <a:lnTo>
                    <a:pt x="111775" y="208144"/>
                  </a:lnTo>
                  <a:lnTo>
                    <a:pt x="158609" y="208387"/>
                  </a:lnTo>
                  <a:lnTo>
                    <a:pt x="171450" y="208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072"/>
            <p:cNvSpPr/>
            <p:nvPr>
              <p:custDataLst>
                <p:tags r:id="rId69"/>
              </p:custDataLst>
            </p:nvPr>
          </p:nvSpPr>
          <p:spPr>
            <a:xfrm>
              <a:off x="5743092" y="49022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932"/>
          <p:cNvGrpSpPr/>
          <p:nvPr/>
        </p:nvGrpSpPr>
        <p:grpSpPr>
          <a:xfrm>
            <a:off x="5178229" y="5106283"/>
            <a:ext cx="1013022" cy="429057"/>
            <a:chOff x="5178229" y="5106283"/>
            <a:chExt cx="1013022" cy="429057"/>
          </a:xfrm>
        </p:grpSpPr>
        <p:sp>
          <p:nvSpPr>
            <p:cNvPr id="264" name="SMARTInkShape-5073"/>
            <p:cNvSpPr/>
            <p:nvPr>
              <p:custDataLst>
                <p:tags r:id="rId60"/>
              </p:custDataLst>
            </p:nvPr>
          </p:nvSpPr>
          <p:spPr>
            <a:xfrm>
              <a:off x="6108700" y="5106283"/>
              <a:ext cx="25401" cy="138818"/>
            </a:xfrm>
            <a:custGeom>
              <a:avLst/>
              <a:gdLst/>
              <a:ahLst/>
              <a:cxnLst/>
              <a:rect l="0" t="0" r="0" b="0"/>
              <a:pathLst>
                <a:path w="25401" h="1388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2029" y="2749"/>
                  </a:lnTo>
                  <a:lnTo>
                    <a:pt x="13191" y="11404"/>
                  </a:lnTo>
                  <a:lnTo>
                    <a:pt x="9390" y="22687"/>
                  </a:lnTo>
                  <a:lnTo>
                    <a:pt x="2387" y="66165"/>
                  </a:lnTo>
                  <a:lnTo>
                    <a:pt x="472" y="107350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074"/>
            <p:cNvSpPr/>
            <p:nvPr>
              <p:custDataLst>
                <p:tags r:id="rId61"/>
              </p:custDataLst>
            </p:nvPr>
          </p:nvSpPr>
          <p:spPr>
            <a:xfrm>
              <a:off x="6038850" y="51816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80" y="3240"/>
                  </a:lnTo>
                  <a:lnTo>
                    <a:pt x="94990" y="640"/>
                  </a:lnTo>
                  <a:lnTo>
                    <a:pt x="137854" y="8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075"/>
            <p:cNvSpPr/>
            <p:nvPr>
              <p:custDataLst>
                <p:tags r:id="rId62"/>
              </p:custDataLst>
            </p:nvPr>
          </p:nvSpPr>
          <p:spPr>
            <a:xfrm>
              <a:off x="5584187" y="5315833"/>
              <a:ext cx="67314" cy="72736"/>
            </a:xfrm>
            <a:custGeom>
              <a:avLst/>
              <a:gdLst/>
              <a:ahLst/>
              <a:cxnLst/>
              <a:rect l="0" t="0" r="0" b="0"/>
              <a:pathLst>
                <a:path w="67314" h="72736">
                  <a:moveTo>
                    <a:pt x="67313" y="5467"/>
                  </a:moveTo>
                  <a:lnTo>
                    <a:pt x="67313" y="5467"/>
                  </a:lnTo>
                  <a:lnTo>
                    <a:pt x="47539" y="0"/>
                  </a:lnTo>
                  <a:lnTo>
                    <a:pt x="36838" y="2749"/>
                  </a:lnTo>
                  <a:lnTo>
                    <a:pt x="11376" y="18924"/>
                  </a:lnTo>
                  <a:lnTo>
                    <a:pt x="6738" y="22905"/>
                  </a:lnTo>
                  <a:lnTo>
                    <a:pt x="1585" y="32973"/>
                  </a:lnTo>
                  <a:lnTo>
                    <a:pt x="0" y="43797"/>
                  </a:lnTo>
                  <a:lnTo>
                    <a:pt x="3075" y="57825"/>
                  </a:lnTo>
                  <a:lnTo>
                    <a:pt x="6543" y="66602"/>
                  </a:lnTo>
                  <a:lnTo>
                    <a:pt x="9866" y="69507"/>
                  </a:lnTo>
                  <a:lnTo>
                    <a:pt x="19204" y="72735"/>
                  </a:lnTo>
                  <a:lnTo>
                    <a:pt x="30408" y="70406"/>
                  </a:lnTo>
                  <a:lnTo>
                    <a:pt x="46736" y="61162"/>
                  </a:lnTo>
                  <a:lnTo>
                    <a:pt x="54640" y="54209"/>
                  </a:lnTo>
                  <a:lnTo>
                    <a:pt x="58152" y="48767"/>
                  </a:lnTo>
                  <a:lnTo>
                    <a:pt x="57678" y="44918"/>
                  </a:lnTo>
                  <a:lnTo>
                    <a:pt x="53388" y="34995"/>
                  </a:lnTo>
                  <a:lnTo>
                    <a:pt x="44896" y="27292"/>
                  </a:lnTo>
                  <a:lnTo>
                    <a:pt x="34067" y="22223"/>
                  </a:lnTo>
                  <a:lnTo>
                    <a:pt x="1016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076"/>
            <p:cNvSpPr/>
            <p:nvPr>
              <p:custDataLst>
                <p:tags r:id="rId63"/>
              </p:custDataLst>
            </p:nvPr>
          </p:nvSpPr>
          <p:spPr>
            <a:xfrm>
              <a:off x="5514492" y="5314950"/>
              <a:ext cx="16359" cy="69851"/>
            </a:xfrm>
            <a:custGeom>
              <a:avLst/>
              <a:gdLst/>
              <a:ahLst/>
              <a:cxnLst/>
              <a:rect l="0" t="0" r="0" b="0"/>
              <a:pathLst>
                <a:path w="16359" h="698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2261" y="706"/>
                  </a:lnTo>
                  <a:lnTo>
                    <a:pt x="7899" y="17312"/>
                  </a:lnTo>
                  <a:lnTo>
                    <a:pt x="14316" y="63885"/>
                  </a:lnTo>
                  <a:lnTo>
                    <a:pt x="1635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077"/>
            <p:cNvSpPr/>
            <p:nvPr>
              <p:custDataLst>
                <p:tags r:id="rId64"/>
              </p:custDataLst>
            </p:nvPr>
          </p:nvSpPr>
          <p:spPr>
            <a:xfrm>
              <a:off x="5347223" y="5356811"/>
              <a:ext cx="120652" cy="178529"/>
            </a:xfrm>
            <a:custGeom>
              <a:avLst/>
              <a:gdLst/>
              <a:ahLst/>
              <a:cxnLst/>
              <a:rect l="0" t="0" r="0" b="0"/>
              <a:pathLst>
                <a:path w="120652" h="178529">
                  <a:moveTo>
                    <a:pt x="12177" y="34339"/>
                  </a:moveTo>
                  <a:lnTo>
                    <a:pt x="12177" y="34339"/>
                  </a:lnTo>
                  <a:lnTo>
                    <a:pt x="5435" y="30968"/>
                  </a:lnTo>
                  <a:lnTo>
                    <a:pt x="3449" y="29270"/>
                  </a:lnTo>
                  <a:lnTo>
                    <a:pt x="1242" y="25500"/>
                  </a:lnTo>
                  <a:lnTo>
                    <a:pt x="0" y="19412"/>
                  </a:lnTo>
                  <a:lnTo>
                    <a:pt x="1237" y="17332"/>
                  </a:lnTo>
                  <a:lnTo>
                    <a:pt x="6374" y="13140"/>
                  </a:lnTo>
                  <a:lnTo>
                    <a:pt x="42805" y="2585"/>
                  </a:lnTo>
                  <a:lnTo>
                    <a:pt x="75345" y="0"/>
                  </a:lnTo>
                  <a:lnTo>
                    <a:pt x="107832" y="5449"/>
                  </a:lnTo>
                  <a:lnTo>
                    <a:pt x="112636" y="8728"/>
                  </a:lnTo>
                  <a:lnTo>
                    <a:pt x="119855" y="18018"/>
                  </a:lnTo>
                  <a:lnTo>
                    <a:pt x="120651" y="22752"/>
                  </a:lnTo>
                  <a:lnTo>
                    <a:pt x="119771" y="27320"/>
                  </a:lnTo>
                  <a:lnTo>
                    <a:pt x="117773" y="31776"/>
                  </a:lnTo>
                  <a:lnTo>
                    <a:pt x="101477" y="48161"/>
                  </a:lnTo>
                  <a:lnTo>
                    <a:pt x="75756" y="62521"/>
                  </a:lnTo>
                  <a:lnTo>
                    <a:pt x="51395" y="72010"/>
                  </a:lnTo>
                  <a:lnTo>
                    <a:pt x="93942" y="92194"/>
                  </a:lnTo>
                  <a:lnTo>
                    <a:pt x="105667" y="100974"/>
                  </a:lnTo>
                  <a:lnTo>
                    <a:pt x="113230" y="111932"/>
                  </a:lnTo>
                  <a:lnTo>
                    <a:pt x="115180" y="123858"/>
                  </a:lnTo>
                  <a:lnTo>
                    <a:pt x="114712" y="130002"/>
                  </a:lnTo>
                  <a:lnTo>
                    <a:pt x="108549" y="142473"/>
                  </a:lnTo>
                  <a:lnTo>
                    <a:pt x="93177" y="159512"/>
                  </a:lnTo>
                  <a:lnTo>
                    <a:pt x="79927" y="168288"/>
                  </a:lnTo>
                  <a:lnTo>
                    <a:pt x="46438" y="177790"/>
                  </a:lnTo>
                  <a:lnTo>
                    <a:pt x="33754" y="178528"/>
                  </a:lnTo>
                  <a:lnTo>
                    <a:pt x="25765" y="176504"/>
                  </a:lnTo>
                  <a:lnTo>
                    <a:pt x="24058" y="174271"/>
                  </a:lnTo>
                  <a:lnTo>
                    <a:pt x="23625" y="171372"/>
                  </a:lnTo>
                  <a:lnTo>
                    <a:pt x="24877" y="16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078"/>
            <p:cNvSpPr/>
            <p:nvPr>
              <p:custDataLst>
                <p:tags r:id="rId65"/>
              </p:custDataLst>
            </p:nvPr>
          </p:nvSpPr>
          <p:spPr>
            <a:xfrm>
              <a:off x="5178229" y="5170160"/>
              <a:ext cx="727272" cy="43191"/>
            </a:xfrm>
            <a:custGeom>
              <a:avLst/>
              <a:gdLst/>
              <a:ahLst/>
              <a:cxnLst/>
              <a:rect l="0" t="0" r="0" b="0"/>
              <a:pathLst>
                <a:path w="727272" h="43191">
                  <a:moveTo>
                    <a:pt x="3371" y="43190"/>
                  </a:moveTo>
                  <a:lnTo>
                    <a:pt x="3371" y="43190"/>
                  </a:lnTo>
                  <a:lnTo>
                    <a:pt x="0" y="43190"/>
                  </a:lnTo>
                  <a:lnTo>
                    <a:pt x="41358" y="34401"/>
                  </a:lnTo>
                  <a:lnTo>
                    <a:pt x="80932" y="27995"/>
                  </a:lnTo>
                  <a:lnTo>
                    <a:pt x="107289" y="25298"/>
                  </a:lnTo>
                  <a:lnTo>
                    <a:pt x="136150" y="22796"/>
                  </a:lnTo>
                  <a:lnTo>
                    <a:pt x="170913" y="20421"/>
                  </a:lnTo>
                  <a:lnTo>
                    <a:pt x="209610" y="18133"/>
                  </a:lnTo>
                  <a:lnTo>
                    <a:pt x="250930" y="15902"/>
                  </a:lnTo>
                  <a:lnTo>
                    <a:pt x="296116" y="13709"/>
                  </a:lnTo>
                  <a:lnTo>
                    <a:pt x="343879" y="11542"/>
                  </a:lnTo>
                  <a:lnTo>
                    <a:pt x="393359" y="9391"/>
                  </a:lnTo>
                  <a:lnTo>
                    <a:pt x="439047" y="7252"/>
                  </a:lnTo>
                  <a:lnTo>
                    <a:pt x="482205" y="5120"/>
                  </a:lnTo>
                  <a:lnTo>
                    <a:pt x="523677" y="2993"/>
                  </a:lnTo>
                  <a:lnTo>
                    <a:pt x="559792" y="1575"/>
                  </a:lnTo>
                  <a:lnTo>
                    <a:pt x="592334" y="629"/>
                  </a:lnTo>
                  <a:lnTo>
                    <a:pt x="622497" y="0"/>
                  </a:lnTo>
                  <a:lnTo>
                    <a:pt x="667299" y="1181"/>
                  </a:lnTo>
                  <a:lnTo>
                    <a:pt x="697795" y="4764"/>
                  </a:lnTo>
                  <a:lnTo>
                    <a:pt x="727271" y="1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933"/>
          <p:cNvGrpSpPr/>
          <p:nvPr/>
        </p:nvGrpSpPr>
        <p:grpSpPr>
          <a:xfrm>
            <a:off x="6350000" y="4694777"/>
            <a:ext cx="533401" cy="912700"/>
            <a:chOff x="6350000" y="4694777"/>
            <a:chExt cx="533401" cy="912700"/>
          </a:xfrm>
        </p:grpSpPr>
        <p:sp>
          <p:nvSpPr>
            <p:cNvPr id="271" name="SMARTInkShape-5079"/>
            <p:cNvSpPr/>
            <p:nvPr>
              <p:custDataLst>
                <p:tags r:id="rId49"/>
              </p:custDataLst>
            </p:nvPr>
          </p:nvSpPr>
          <p:spPr>
            <a:xfrm>
              <a:off x="6586565" y="5372362"/>
              <a:ext cx="71816" cy="61876"/>
            </a:xfrm>
            <a:custGeom>
              <a:avLst/>
              <a:gdLst/>
              <a:ahLst/>
              <a:cxnLst/>
              <a:rect l="0" t="0" r="0" b="0"/>
              <a:pathLst>
                <a:path w="71816" h="61876">
                  <a:moveTo>
                    <a:pt x="55535" y="6088"/>
                  </a:moveTo>
                  <a:lnTo>
                    <a:pt x="55535" y="6088"/>
                  </a:lnTo>
                  <a:lnTo>
                    <a:pt x="52164" y="2717"/>
                  </a:lnTo>
                  <a:lnTo>
                    <a:pt x="48628" y="1062"/>
                  </a:lnTo>
                  <a:lnTo>
                    <a:pt x="37238" y="0"/>
                  </a:lnTo>
                  <a:lnTo>
                    <a:pt x="29529" y="3617"/>
                  </a:lnTo>
                  <a:lnTo>
                    <a:pt x="9594" y="21416"/>
                  </a:lnTo>
                  <a:lnTo>
                    <a:pt x="3837" y="29598"/>
                  </a:lnTo>
                  <a:lnTo>
                    <a:pt x="0" y="42139"/>
                  </a:lnTo>
                  <a:lnTo>
                    <a:pt x="984" y="48686"/>
                  </a:lnTo>
                  <a:lnTo>
                    <a:pt x="2234" y="51420"/>
                  </a:lnTo>
                  <a:lnTo>
                    <a:pt x="7387" y="56339"/>
                  </a:lnTo>
                  <a:lnTo>
                    <a:pt x="10736" y="58639"/>
                  </a:lnTo>
                  <a:lnTo>
                    <a:pt x="25562" y="61875"/>
                  </a:lnTo>
                  <a:lnTo>
                    <a:pt x="46732" y="59463"/>
                  </a:lnTo>
                  <a:lnTo>
                    <a:pt x="58913" y="54270"/>
                  </a:lnTo>
                  <a:lnTo>
                    <a:pt x="64136" y="50909"/>
                  </a:lnTo>
                  <a:lnTo>
                    <a:pt x="69941" y="43412"/>
                  </a:lnTo>
                  <a:lnTo>
                    <a:pt x="71489" y="39437"/>
                  </a:lnTo>
                  <a:lnTo>
                    <a:pt x="71815" y="36082"/>
                  </a:lnTo>
                  <a:lnTo>
                    <a:pt x="70296" y="30472"/>
                  </a:lnTo>
                  <a:lnTo>
                    <a:pt x="63506" y="25627"/>
                  </a:lnTo>
                  <a:lnTo>
                    <a:pt x="36485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080"/>
            <p:cNvSpPr/>
            <p:nvPr>
              <p:custDataLst>
                <p:tags r:id="rId50"/>
              </p:custDataLst>
            </p:nvPr>
          </p:nvSpPr>
          <p:spPr>
            <a:xfrm>
              <a:off x="6521765" y="5360283"/>
              <a:ext cx="9694" cy="68968"/>
            </a:xfrm>
            <a:custGeom>
              <a:avLst/>
              <a:gdLst/>
              <a:ahLst/>
              <a:cxnLst/>
              <a:rect l="0" t="0" r="0" b="0"/>
              <a:pathLst>
                <a:path w="9694" h="68968">
                  <a:moveTo>
                    <a:pt x="6035" y="5467"/>
                  </a:moveTo>
                  <a:lnTo>
                    <a:pt x="6035" y="5467"/>
                  </a:lnTo>
                  <a:lnTo>
                    <a:pt x="6034" y="0"/>
                  </a:lnTo>
                  <a:lnTo>
                    <a:pt x="9405" y="2749"/>
                  </a:lnTo>
                  <a:lnTo>
                    <a:pt x="9693" y="5066"/>
                  </a:lnTo>
                  <a:lnTo>
                    <a:pt x="6726" y="15069"/>
                  </a:lnTo>
                  <a:lnTo>
                    <a:pt x="2085" y="27675"/>
                  </a:lnTo>
                  <a:lnTo>
                    <a:pt x="0" y="53312"/>
                  </a:lnTo>
                  <a:lnTo>
                    <a:pt x="1707" y="60363"/>
                  </a:lnTo>
                  <a:lnTo>
                    <a:pt x="6035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081"/>
            <p:cNvSpPr/>
            <p:nvPr>
              <p:custDataLst>
                <p:tags r:id="rId51"/>
              </p:custDataLst>
            </p:nvPr>
          </p:nvSpPr>
          <p:spPr>
            <a:xfrm>
              <a:off x="6350000" y="5436744"/>
              <a:ext cx="130240" cy="170733"/>
            </a:xfrm>
            <a:custGeom>
              <a:avLst/>
              <a:gdLst/>
              <a:ahLst/>
              <a:cxnLst/>
              <a:rect l="0" t="0" r="0" b="0"/>
              <a:pathLst>
                <a:path w="130240" h="170733">
                  <a:moveTo>
                    <a:pt x="0" y="11556"/>
                  </a:moveTo>
                  <a:lnTo>
                    <a:pt x="0" y="11556"/>
                  </a:lnTo>
                  <a:lnTo>
                    <a:pt x="39313" y="0"/>
                  </a:lnTo>
                  <a:lnTo>
                    <a:pt x="80061" y="888"/>
                  </a:lnTo>
                  <a:lnTo>
                    <a:pt x="92733" y="4698"/>
                  </a:lnTo>
                  <a:lnTo>
                    <a:pt x="100717" y="11095"/>
                  </a:lnTo>
                  <a:lnTo>
                    <a:pt x="102423" y="14777"/>
                  </a:lnTo>
                  <a:lnTo>
                    <a:pt x="102436" y="22630"/>
                  </a:lnTo>
                  <a:lnTo>
                    <a:pt x="98208" y="30824"/>
                  </a:lnTo>
                  <a:lnTo>
                    <a:pt x="86013" y="43371"/>
                  </a:lnTo>
                  <a:lnTo>
                    <a:pt x="57953" y="61875"/>
                  </a:lnTo>
                  <a:lnTo>
                    <a:pt x="105322" y="77270"/>
                  </a:lnTo>
                  <a:lnTo>
                    <a:pt x="122851" y="86923"/>
                  </a:lnTo>
                  <a:lnTo>
                    <a:pt x="126350" y="91434"/>
                  </a:lnTo>
                  <a:lnTo>
                    <a:pt x="130239" y="102090"/>
                  </a:lnTo>
                  <a:lnTo>
                    <a:pt x="129057" y="123361"/>
                  </a:lnTo>
                  <a:lnTo>
                    <a:pt x="120868" y="144167"/>
                  </a:lnTo>
                  <a:lnTo>
                    <a:pt x="106133" y="160366"/>
                  </a:lnTo>
                  <a:lnTo>
                    <a:pt x="81619" y="170732"/>
                  </a:lnTo>
                  <a:lnTo>
                    <a:pt x="37754" y="170668"/>
                  </a:lnTo>
                  <a:lnTo>
                    <a:pt x="36458" y="169136"/>
                  </a:lnTo>
                  <a:lnTo>
                    <a:pt x="36300" y="166704"/>
                  </a:lnTo>
                  <a:lnTo>
                    <a:pt x="3810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082"/>
            <p:cNvSpPr/>
            <p:nvPr>
              <p:custDataLst>
                <p:tags r:id="rId52"/>
              </p:custDataLst>
            </p:nvPr>
          </p:nvSpPr>
          <p:spPr>
            <a:xfrm>
              <a:off x="6409842" y="5245527"/>
              <a:ext cx="327509" cy="12274"/>
            </a:xfrm>
            <a:custGeom>
              <a:avLst/>
              <a:gdLst/>
              <a:ahLst/>
              <a:cxnLst/>
              <a:rect l="0" t="0" r="0" b="0"/>
              <a:pathLst>
                <a:path w="327509" h="12274">
                  <a:moveTo>
                    <a:pt x="3658" y="12273"/>
                  </a:moveTo>
                  <a:lnTo>
                    <a:pt x="3658" y="12273"/>
                  </a:lnTo>
                  <a:lnTo>
                    <a:pt x="0" y="12273"/>
                  </a:lnTo>
                  <a:lnTo>
                    <a:pt x="10252" y="10392"/>
                  </a:lnTo>
                  <a:lnTo>
                    <a:pt x="42301" y="7247"/>
                  </a:lnTo>
                  <a:lnTo>
                    <a:pt x="78688" y="5806"/>
                  </a:lnTo>
                  <a:lnTo>
                    <a:pt x="123082" y="2813"/>
                  </a:lnTo>
                  <a:lnTo>
                    <a:pt x="148185" y="1733"/>
                  </a:lnTo>
                  <a:lnTo>
                    <a:pt x="174798" y="1014"/>
                  </a:lnTo>
                  <a:lnTo>
                    <a:pt x="202417" y="533"/>
                  </a:lnTo>
                  <a:lnTo>
                    <a:pt x="246277" y="0"/>
                  </a:lnTo>
                  <a:lnTo>
                    <a:pt x="293091" y="1581"/>
                  </a:lnTo>
                  <a:lnTo>
                    <a:pt x="327508" y="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083"/>
            <p:cNvSpPr/>
            <p:nvPr>
              <p:custDataLst>
                <p:tags r:id="rId53"/>
              </p:custDataLst>
            </p:nvPr>
          </p:nvSpPr>
          <p:spPr>
            <a:xfrm>
              <a:off x="6808894" y="4694777"/>
              <a:ext cx="68157" cy="156624"/>
            </a:xfrm>
            <a:custGeom>
              <a:avLst/>
              <a:gdLst/>
              <a:ahLst/>
              <a:cxnLst/>
              <a:rect l="0" t="0" r="0" b="0"/>
              <a:pathLst>
                <a:path w="68157" h="156624">
                  <a:moveTo>
                    <a:pt x="68156" y="29623"/>
                  </a:moveTo>
                  <a:lnTo>
                    <a:pt x="68156" y="29623"/>
                  </a:lnTo>
                  <a:lnTo>
                    <a:pt x="64785" y="26252"/>
                  </a:lnTo>
                  <a:lnTo>
                    <a:pt x="63130" y="22715"/>
                  </a:lnTo>
                  <a:lnTo>
                    <a:pt x="62689" y="20784"/>
                  </a:lnTo>
                  <a:lnTo>
                    <a:pt x="53045" y="5052"/>
                  </a:lnTo>
                  <a:lnTo>
                    <a:pt x="50321" y="2660"/>
                  </a:lnTo>
                  <a:lnTo>
                    <a:pt x="43532" y="0"/>
                  </a:lnTo>
                  <a:lnTo>
                    <a:pt x="28404" y="1874"/>
                  </a:lnTo>
                  <a:lnTo>
                    <a:pt x="13887" y="10269"/>
                  </a:lnTo>
                  <a:lnTo>
                    <a:pt x="4020" y="21693"/>
                  </a:lnTo>
                  <a:lnTo>
                    <a:pt x="846" y="29861"/>
                  </a:lnTo>
                  <a:lnTo>
                    <a:pt x="0" y="34015"/>
                  </a:lnTo>
                  <a:lnTo>
                    <a:pt x="939" y="40512"/>
                  </a:lnTo>
                  <a:lnTo>
                    <a:pt x="2178" y="43233"/>
                  </a:lnTo>
                  <a:lnTo>
                    <a:pt x="7318" y="48137"/>
                  </a:lnTo>
                  <a:lnTo>
                    <a:pt x="10664" y="50432"/>
                  </a:lnTo>
                  <a:lnTo>
                    <a:pt x="20026" y="51101"/>
                  </a:lnTo>
                  <a:lnTo>
                    <a:pt x="30537" y="48341"/>
                  </a:lnTo>
                  <a:lnTo>
                    <a:pt x="67132" y="23963"/>
                  </a:lnTo>
                  <a:lnTo>
                    <a:pt x="67473" y="24438"/>
                  </a:lnTo>
                  <a:lnTo>
                    <a:pt x="68066" y="35543"/>
                  </a:lnTo>
                  <a:lnTo>
                    <a:pt x="62389" y="80194"/>
                  </a:lnTo>
                  <a:lnTo>
                    <a:pt x="61883" y="122892"/>
                  </a:lnTo>
                  <a:lnTo>
                    <a:pt x="61806" y="15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084"/>
            <p:cNvSpPr/>
            <p:nvPr>
              <p:custDataLst>
                <p:tags r:id="rId54"/>
              </p:custDataLst>
            </p:nvPr>
          </p:nvSpPr>
          <p:spPr>
            <a:xfrm>
              <a:off x="6769617" y="4893303"/>
              <a:ext cx="113784" cy="160945"/>
            </a:xfrm>
            <a:custGeom>
              <a:avLst/>
              <a:gdLst/>
              <a:ahLst/>
              <a:cxnLst/>
              <a:rect l="0" t="0" r="0" b="0"/>
              <a:pathLst>
                <a:path w="113784" h="160945">
                  <a:moveTo>
                    <a:pt x="12183" y="27947"/>
                  </a:moveTo>
                  <a:lnTo>
                    <a:pt x="12183" y="27947"/>
                  </a:lnTo>
                  <a:lnTo>
                    <a:pt x="15553" y="17834"/>
                  </a:lnTo>
                  <a:lnTo>
                    <a:pt x="20971" y="10987"/>
                  </a:lnTo>
                  <a:lnTo>
                    <a:pt x="28789" y="5593"/>
                  </a:lnTo>
                  <a:lnTo>
                    <a:pt x="39319" y="843"/>
                  </a:lnTo>
                  <a:lnTo>
                    <a:pt x="43679" y="0"/>
                  </a:lnTo>
                  <a:lnTo>
                    <a:pt x="50405" y="945"/>
                  </a:lnTo>
                  <a:lnTo>
                    <a:pt x="64901" y="5443"/>
                  </a:lnTo>
                  <a:lnTo>
                    <a:pt x="72772" y="11126"/>
                  </a:lnTo>
                  <a:lnTo>
                    <a:pt x="75859" y="14616"/>
                  </a:lnTo>
                  <a:lnTo>
                    <a:pt x="79288" y="24139"/>
                  </a:lnTo>
                  <a:lnTo>
                    <a:pt x="80108" y="35427"/>
                  </a:lnTo>
                  <a:lnTo>
                    <a:pt x="75895" y="54387"/>
                  </a:lnTo>
                  <a:lnTo>
                    <a:pt x="64614" y="77566"/>
                  </a:lnTo>
                  <a:lnTo>
                    <a:pt x="25824" y="121737"/>
                  </a:lnTo>
                  <a:lnTo>
                    <a:pt x="1228" y="146831"/>
                  </a:lnTo>
                  <a:lnTo>
                    <a:pt x="258" y="149694"/>
                  </a:lnTo>
                  <a:lnTo>
                    <a:pt x="0" y="151445"/>
                  </a:lnTo>
                  <a:lnTo>
                    <a:pt x="7238" y="155272"/>
                  </a:lnTo>
                  <a:lnTo>
                    <a:pt x="20569" y="158619"/>
                  </a:lnTo>
                  <a:lnTo>
                    <a:pt x="68042" y="160944"/>
                  </a:lnTo>
                  <a:lnTo>
                    <a:pt x="113783" y="15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085"/>
            <p:cNvSpPr/>
            <p:nvPr>
              <p:custDataLst>
                <p:tags r:id="rId55"/>
              </p:custDataLst>
            </p:nvPr>
          </p:nvSpPr>
          <p:spPr>
            <a:xfrm>
              <a:off x="6711950" y="5060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086"/>
            <p:cNvSpPr/>
            <p:nvPr>
              <p:custDataLst>
                <p:tags r:id="rId56"/>
              </p:custDataLst>
            </p:nvPr>
          </p:nvSpPr>
          <p:spPr>
            <a:xfrm>
              <a:off x="6598793" y="5060950"/>
              <a:ext cx="11558" cy="69851"/>
            </a:xfrm>
            <a:custGeom>
              <a:avLst/>
              <a:gdLst/>
              <a:ahLst/>
              <a:cxnLst/>
              <a:rect l="0" t="0" r="0" b="0"/>
              <a:pathLst>
                <a:path w="11558" h="69851">
                  <a:moveTo>
                    <a:pt x="11557" y="0"/>
                  </a:moveTo>
                  <a:lnTo>
                    <a:pt x="11557" y="0"/>
                  </a:lnTo>
                  <a:lnTo>
                    <a:pt x="10851" y="6480"/>
                  </a:lnTo>
                  <a:lnTo>
                    <a:pt x="0" y="42214"/>
                  </a:lnTo>
                  <a:lnTo>
                    <a:pt x="1247" y="50747"/>
                  </a:lnTo>
                  <a:lnTo>
                    <a:pt x="52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087"/>
            <p:cNvSpPr/>
            <p:nvPr>
              <p:custDataLst>
                <p:tags r:id="rId57"/>
              </p:custDataLst>
            </p:nvPr>
          </p:nvSpPr>
          <p:spPr>
            <a:xfrm>
              <a:off x="6474692" y="4966583"/>
              <a:ext cx="78509" cy="92713"/>
            </a:xfrm>
            <a:custGeom>
              <a:avLst/>
              <a:gdLst/>
              <a:ahLst/>
              <a:cxnLst/>
              <a:rect l="0" t="0" r="0" b="0"/>
              <a:pathLst>
                <a:path w="78509" h="92713">
                  <a:moveTo>
                    <a:pt x="78508" y="5467"/>
                  </a:moveTo>
                  <a:lnTo>
                    <a:pt x="78508" y="5467"/>
                  </a:lnTo>
                  <a:lnTo>
                    <a:pt x="75137" y="2096"/>
                  </a:lnTo>
                  <a:lnTo>
                    <a:pt x="71600" y="441"/>
                  </a:lnTo>
                  <a:lnTo>
                    <a:pt x="69669" y="0"/>
                  </a:lnTo>
                  <a:lnTo>
                    <a:pt x="60210" y="2750"/>
                  </a:lnTo>
                  <a:lnTo>
                    <a:pt x="44372" y="10705"/>
                  </a:lnTo>
                  <a:lnTo>
                    <a:pt x="20067" y="32532"/>
                  </a:lnTo>
                  <a:lnTo>
                    <a:pt x="821" y="65742"/>
                  </a:lnTo>
                  <a:lnTo>
                    <a:pt x="0" y="74824"/>
                  </a:lnTo>
                  <a:lnTo>
                    <a:pt x="1851" y="88782"/>
                  </a:lnTo>
                  <a:lnTo>
                    <a:pt x="3415" y="90644"/>
                  </a:lnTo>
                  <a:lnTo>
                    <a:pt x="8914" y="92712"/>
                  </a:lnTo>
                  <a:lnTo>
                    <a:pt x="55293" y="88754"/>
                  </a:lnTo>
                  <a:lnTo>
                    <a:pt x="7215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088"/>
            <p:cNvSpPr/>
            <p:nvPr>
              <p:custDataLst>
                <p:tags r:id="rId58"/>
              </p:custDataLst>
            </p:nvPr>
          </p:nvSpPr>
          <p:spPr>
            <a:xfrm>
              <a:off x="6478589" y="4828692"/>
              <a:ext cx="44830" cy="75276"/>
            </a:xfrm>
            <a:custGeom>
              <a:avLst/>
              <a:gdLst/>
              <a:ahLst/>
              <a:cxnLst/>
              <a:rect l="0" t="0" r="0" b="0"/>
              <a:pathLst>
                <a:path w="44830" h="75276">
                  <a:moveTo>
                    <a:pt x="42861" y="3658"/>
                  </a:moveTo>
                  <a:lnTo>
                    <a:pt x="42861" y="3658"/>
                  </a:lnTo>
                  <a:lnTo>
                    <a:pt x="39490" y="287"/>
                  </a:lnTo>
                  <a:lnTo>
                    <a:pt x="37792" y="0"/>
                  </a:lnTo>
                  <a:lnTo>
                    <a:pt x="35953" y="513"/>
                  </a:lnTo>
                  <a:lnTo>
                    <a:pt x="12824" y="15683"/>
                  </a:lnTo>
                  <a:lnTo>
                    <a:pt x="3779" y="30739"/>
                  </a:lnTo>
                  <a:lnTo>
                    <a:pt x="0" y="48606"/>
                  </a:lnTo>
                  <a:lnTo>
                    <a:pt x="999" y="59148"/>
                  </a:lnTo>
                  <a:lnTo>
                    <a:pt x="3794" y="67831"/>
                  </a:lnTo>
                  <a:lnTo>
                    <a:pt x="7389" y="74042"/>
                  </a:lnTo>
                  <a:lnTo>
                    <a:pt x="10747" y="75275"/>
                  </a:lnTo>
                  <a:lnTo>
                    <a:pt x="20121" y="74764"/>
                  </a:lnTo>
                  <a:lnTo>
                    <a:pt x="29462" y="68422"/>
                  </a:lnTo>
                  <a:lnTo>
                    <a:pt x="43585" y="50475"/>
                  </a:lnTo>
                  <a:lnTo>
                    <a:pt x="44829" y="39988"/>
                  </a:lnTo>
                  <a:lnTo>
                    <a:pt x="43249" y="22750"/>
                  </a:lnTo>
                  <a:lnTo>
                    <a:pt x="41003" y="21325"/>
                  </a:lnTo>
                  <a:lnTo>
                    <a:pt x="23811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089"/>
            <p:cNvSpPr/>
            <p:nvPr>
              <p:custDataLst>
                <p:tags r:id="rId59"/>
              </p:custDataLst>
            </p:nvPr>
          </p:nvSpPr>
          <p:spPr>
            <a:xfrm>
              <a:off x="6420112" y="4800600"/>
              <a:ext cx="6089" cy="95251"/>
            </a:xfrm>
            <a:custGeom>
              <a:avLst/>
              <a:gdLst/>
              <a:ahLst/>
              <a:cxnLst/>
              <a:rect l="0" t="0" r="0" b="0"/>
              <a:pathLst>
                <a:path w="6089" h="95251">
                  <a:moveTo>
                    <a:pt x="6088" y="0"/>
                  </a:moveTo>
                  <a:lnTo>
                    <a:pt x="6088" y="0"/>
                  </a:lnTo>
                  <a:lnTo>
                    <a:pt x="4206" y="40477"/>
                  </a:lnTo>
                  <a:lnTo>
                    <a:pt x="0" y="85296"/>
                  </a:lnTo>
                  <a:lnTo>
                    <a:pt x="618" y="88614"/>
                  </a:lnTo>
                  <a:lnTo>
                    <a:pt x="1736" y="90826"/>
                  </a:lnTo>
                  <a:lnTo>
                    <a:pt x="60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934"/>
          <p:cNvGrpSpPr/>
          <p:nvPr/>
        </p:nvGrpSpPr>
        <p:grpSpPr>
          <a:xfrm>
            <a:off x="6007362" y="5676900"/>
            <a:ext cx="660139" cy="209551"/>
            <a:chOff x="6007362" y="5676900"/>
            <a:chExt cx="660139" cy="209551"/>
          </a:xfrm>
        </p:grpSpPr>
        <p:sp>
          <p:nvSpPr>
            <p:cNvPr id="283" name="SMARTInkShape-5090"/>
            <p:cNvSpPr/>
            <p:nvPr>
              <p:custDataLst>
                <p:tags r:id="rId44"/>
              </p:custDataLst>
            </p:nvPr>
          </p:nvSpPr>
          <p:spPr>
            <a:xfrm>
              <a:off x="6007362" y="5791200"/>
              <a:ext cx="171189" cy="57151"/>
            </a:xfrm>
            <a:custGeom>
              <a:avLst/>
              <a:gdLst/>
              <a:ahLst/>
              <a:cxnLst/>
              <a:rect l="0" t="0" r="0" b="0"/>
              <a:pathLst>
                <a:path w="171189" h="57151">
                  <a:moveTo>
                    <a:pt x="6088" y="57150"/>
                  </a:moveTo>
                  <a:lnTo>
                    <a:pt x="6088" y="57150"/>
                  </a:lnTo>
                  <a:lnTo>
                    <a:pt x="2717" y="53779"/>
                  </a:lnTo>
                  <a:lnTo>
                    <a:pt x="1062" y="50243"/>
                  </a:lnTo>
                  <a:lnTo>
                    <a:pt x="0" y="45594"/>
                  </a:lnTo>
                  <a:lnTo>
                    <a:pt x="43797" y="28616"/>
                  </a:lnTo>
                  <a:lnTo>
                    <a:pt x="81859" y="17337"/>
                  </a:lnTo>
                  <a:lnTo>
                    <a:pt x="129239" y="6848"/>
                  </a:lnTo>
                  <a:lnTo>
                    <a:pt x="171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091"/>
            <p:cNvSpPr/>
            <p:nvPr>
              <p:custDataLst>
                <p:tags r:id="rId45"/>
              </p:custDataLst>
            </p:nvPr>
          </p:nvSpPr>
          <p:spPr>
            <a:xfrm>
              <a:off x="6077212" y="5676900"/>
              <a:ext cx="37839" cy="209551"/>
            </a:xfrm>
            <a:custGeom>
              <a:avLst/>
              <a:gdLst/>
              <a:ahLst/>
              <a:cxnLst/>
              <a:rect l="0" t="0" r="0" b="0"/>
              <a:pathLst>
                <a:path w="37839" h="20955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8"/>
                  </a:lnTo>
                  <a:lnTo>
                    <a:pt x="0" y="33878"/>
                  </a:lnTo>
                  <a:lnTo>
                    <a:pt x="6558" y="69383"/>
                  </a:lnTo>
                  <a:lnTo>
                    <a:pt x="14067" y="114553"/>
                  </a:lnTo>
                  <a:lnTo>
                    <a:pt x="20760" y="160315"/>
                  </a:lnTo>
                  <a:lnTo>
                    <a:pt x="3783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092"/>
            <p:cNvSpPr/>
            <p:nvPr>
              <p:custDataLst>
                <p:tags r:id="rId46"/>
              </p:custDataLst>
            </p:nvPr>
          </p:nvSpPr>
          <p:spPr>
            <a:xfrm>
              <a:off x="6203950" y="58293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5901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093"/>
            <p:cNvSpPr/>
            <p:nvPr>
              <p:custDataLst>
                <p:tags r:id="rId47"/>
              </p:custDataLst>
            </p:nvPr>
          </p:nvSpPr>
          <p:spPr>
            <a:xfrm>
              <a:off x="6419850" y="5803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094"/>
            <p:cNvSpPr/>
            <p:nvPr>
              <p:custDataLst>
                <p:tags r:id="rId48"/>
              </p:custDataLst>
            </p:nvPr>
          </p:nvSpPr>
          <p:spPr>
            <a:xfrm>
              <a:off x="6604000" y="5803899"/>
              <a:ext cx="63501" cy="2"/>
            </a:xfrm>
            <a:custGeom>
              <a:avLst/>
              <a:gdLst/>
              <a:ahLst/>
              <a:cxnLst/>
              <a:rect l="0" t="0" r="0" b="0"/>
              <a:pathLst>
                <a:path w="63501" h="2">
                  <a:moveTo>
                    <a:pt x="0" y="1"/>
                  </a:moveTo>
                  <a:lnTo>
                    <a:pt x="0" y="1"/>
                  </a:lnTo>
                  <a:lnTo>
                    <a:pt x="42094" y="0"/>
                  </a:lnTo>
                  <a:lnTo>
                    <a:pt x="635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936"/>
          <p:cNvGrpSpPr/>
          <p:nvPr/>
        </p:nvGrpSpPr>
        <p:grpSpPr>
          <a:xfrm>
            <a:off x="1348616" y="5647842"/>
            <a:ext cx="1324735" cy="453596"/>
            <a:chOff x="1348616" y="5647842"/>
            <a:chExt cx="1324735" cy="453596"/>
          </a:xfrm>
        </p:grpSpPr>
        <p:sp>
          <p:nvSpPr>
            <p:cNvPr id="289" name="SMARTInkShape-5095"/>
            <p:cNvSpPr/>
            <p:nvPr>
              <p:custDataLst>
                <p:tags r:id="rId31"/>
              </p:custDataLst>
            </p:nvPr>
          </p:nvSpPr>
          <p:spPr>
            <a:xfrm>
              <a:off x="1460500" y="5791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096"/>
            <p:cNvSpPr/>
            <p:nvPr>
              <p:custDataLst>
                <p:tags r:id="rId32"/>
              </p:custDataLst>
            </p:nvPr>
          </p:nvSpPr>
          <p:spPr>
            <a:xfrm>
              <a:off x="1708150" y="5765800"/>
              <a:ext cx="75674" cy="234951"/>
            </a:xfrm>
            <a:custGeom>
              <a:avLst/>
              <a:gdLst/>
              <a:ahLst/>
              <a:cxnLst/>
              <a:rect l="0" t="0" r="0" b="0"/>
              <a:pathLst>
                <a:path w="75674" h="234951">
                  <a:moveTo>
                    <a:pt x="0" y="0"/>
                  </a:moveTo>
                  <a:lnTo>
                    <a:pt x="0" y="0"/>
                  </a:lnTo>
                  <a:lnTo>
                    <a:pt x="28300" y="15914"/>
                  </a:lnTo>
                  <a:lnTo>
                    <a:pt x="49778" y="38974"/>
                  </a:lnTo>
                  <a:lnTo>
                    <a:pt x="68136" y="71991"/>
                  </a:lnTo>
                  <a:lnTo>
                    <a:pt x="75673" y="96201"/>
                  </a:lnTo>
                  <a:lnTo>
                    <a:pt x="73849" y="124836"/>
                  </a:lnTo>
                  <a:lnTo>
                    <a:pt x="64572" y="154260"/>
                  </a:lnTo>
                  <a:lnTo>
                    <a:pt x="39515" y="19065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097"/>
            <p:cNvSpPr/>
            <p:nvPr>
              <p:custDataLst>
                <p:tags r:id="rId33"/>
              </p:custDataLst>
            </p:nvPr>
          </p:nvSpPr>
          <p:spPr>
            <a:xfrm>
              <a:off x="1632833" y="577215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098"/>
            <p:cNvSpPr/>
            <p:nvPr>
              <p:custDataLst>
                <p:tags r:id="rId34"/>
              </p:custDataLst>
            </p:nvPr>
          </p:nvSpPr>
          <p:spPr>
            <a:xfrm>
              <a:off x="1644650" y="5861312"/>
              <a:ext cx="19051" cy="133089"/>
            </a:xfrm>
            <a:custGeom>
              <a:avLst/>
              <a:gdLst/>
              <a:ahLst/>
              <a:cxnLst/>
              <a:rect l="0" t="0" r="0" b="0"/>
              <a:pathLst>
                <a:path w="19051" h="1330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5069" y="43091"/>
                  </a:lnTo>
                  <a:lnTo>
                    <a:pt x="10984" y="85912"/>
                  </a:lnTo>
                  <a:lnTo>
                    <a:pt x="1905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099"/>
            <p:cNvSpPr/>
            <p:nvPr>
              <p:custDataLst>
                <p:tags r:id="rId35"/>
              </p:custDataLst>
            </p:nvPr>
          </p:nvSpPr>
          <p:spPr>
            <a:xfrm>
              <a:off x="1581150" y="5861049"/>
              <a:ext cx="19051" cy="152402"/>
            </a:xfrm>
            <a:custGeom>
              <a:avLst/>
              <a:gdLst/>
              <a:ahLst/>
              <a:cxnLst/>
              <a:rect l="0" t="0" r="0" b="0"/>
              <a:pathLst>
                <a:path w="19051" h="15240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10125" y="43380"/>
                  </a:lnTo>
                  <a:lnTo>
                    <a:pt x="11556" y="84192"/>
                  </a:lnTo>
                  <a:lnTo>
                    <a:pt x="15732" y="127799"/>
                  </a:lnTo>
                  <a:lnTo>
                    <a:pt x="19050" y="1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100"/>
            <p:cNvSpPr/>
            <p:nvPr>
              <p:custDataLst>
                <p:tags r:id="rId36"/>
              </p:custDataLst>
            </p:nvPr>
          </p:nvSpPr>
          <p:spPr>
            <a:xfrm>
              <a:off x="1574800" y="577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101"/>
            <p:cNvSpPr/>
            <p:nvPr>
              <p:custDataLst>
                <p:tags r:id="rId37"/>
              </p:custDataLst>
            </p:nvPr>
          </p:nvSpPr>
          <p:spPr>
            <a:xfrm>
              <a:off x="1348616" y="5753100"/>
              <a:ext cx="123842" cy="348338"/>
            </a:xfrm>
            <a:custGeom>
              <a:avLst/>
              <a:gdLst/>
              <a:ahLst/>
              <a:cxnLst/>
              <a:rect l="0" t="0" r="0" b="0"/>
              <a:pathLst>
                <a:path w="123842" h="348338">
                  <a:moveTo>
                    <a:pt x="48384" y="0"/>
                  </a:moveTo>
                  <a:lnTo>
                    <a:pt x="48384" y="0"/>
                  </a:lnTo>
                  <a:lnTo>
                    <a:pt x="35214" y="28222"/>
                  </a:lnTo>
                  <a:lnTo>
                    <a:pt x="15719" y="71810"/>
                  </a:lnTo>
                  <a:lnTo>
                    <a:pt x="0" y="112349"/>
                  </a:lnTo>
                  <a:lnTo>
                    <a:pt x="6956" y="146160"/>
                  </a:lnTo>
                  <a:lnTo>
                    <a:pt x="23587" y="189162"/>
                  </a:lnTo>
                  <a:lnTo>
                    <a:pt x="46670" y="238292"/>
                  </a:lnTo>
                  <a:lnTo>
                    <a:pt x="65585" y="272455"/>
                  </a:lnTo>
                  <a:lnTo>
                    <a:pt x="96011" y="314179"/>
                  </a:lnTo>
                  <a:lnTo>
                    <a:pt x="123841" y="348337"/>
                  </a:lnTo>
                  <a:lnTo>
                    <a:pt x="11823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102"/>
            <p:cNvSpPr/>
            <p:nvPr>
              <p:custDataLst>
                <p:tags r:id="rId38"/>
              </p:custDataLst>
            </p:nvPr>
          </p:nvSpPr>
          <p:spPr>
            <a:xfrm>
              <a:off x="1994783" y="5685464"/>
              <a:ext cx="111694" cy="328866"/>
            </a:xfrm>
            <a:custGeom>
              <a:avLst/>
              <a:gdLst/>
              <a:ahLst/>
              <a:cxnLst/>
              <a:rect l="0" t="0" r="0" b="0"/>
              <a:pathLst>
                <a:path w="111694" h="328866">
                  <a:moveTo>
                    <a:pt x="5467" y="99386"/>
                  </a:moveTo>
                  <a:lnTo>
                    <a:pt x="5467" y="99386"/>
                  </a:lnTo>
                  <a:lnTo>
                    <a:pt x="0" y="93919"/>
                  </a:lnTo>
                  <a:lnTo>
                    <a:pt x="1115" y="126426"/>
                  </a:lnTo>
                  <a:lnTo>
                    <a:pt x="4177" y="169017"/>
                  </a:lnTo>
                  <a:lnTo>
                    <a:pt x="6305" y="203005"/>
                  </a:lnTo>
                  <a:lnTo>
                    <a:pt x="11954" y="236926"/>
                  </a:lnTo>
                  <a:lnTo>
                    <a:pt x="19697" y="281014"/>
                  </a:lnTo>
                  <a:lnTo>
                    <a:pt x="29997" y="328245"/>
                  </a:lnTo>
                  <a:lnTo>
                    <a:pt x="30287" y="328865"/>
                  </a:lnTo>
                  <a:lnTo>
                    <a:pt x="30480" y="328572"/>
                  </a:lnTo>
                  <a:lnTo>
                    <a:pt x="22062" y="305001"/>
                  </a:lnTo>
                  <a:lnTo>
                    <a:pt x="19321" y="260184"/>
                  </a:lnTo>
                  <a:lnTo>
                    <a:pt x="18680" y="212714"/>
                  </a:lnTo>
                  <a:lnTo>
                    <a:pt x="19214" y="186933"/>
                  </a:lnTo>
                  <a:lnTo>
                    <a:pt x="20276" y="160574"/>
                  </a:lnTo>
                  <a:lnTo>
                    <a:pt x="21690" y="133827"/>
                  </a:lnTo>
                  <a:lnTo>
                    <a:pt x="27023" y="94702"/>
                  </a:lnTo>
                  <a:lnTo>
                    <a:pt x="36078" y="54724"/>
                  </a:lnTo>
                  <a:lnTo>
                    <a:pt x="48830" y="19303"/>
                  </a:lnTo>
                  <a:lnTo>
                    <a:pt x="58606" y="8995"/>
                  </a:lnTo>
                  <a:lnTo>
                    <a:pt x="70006" y="2768"/>
                  </a:lnTo>
                  <a:lnTo>
                    <a:pt x="82129" y="0"/>
                  </a:lnTo>
                  <a:lnTo>
                    <a:pt x="87619" y="2085"/>
                  </a:lnTo>
                  <a:lnTo>
                    <a:pt x="97483" y="11926"/>
                  </a:lnTo>
                  <a:lnTo>
                    <a:pt x="107598" y="40075"/>
                  </a:lnTo>
                  <a:lnTo>
                    <a:pt x="111693" y="75227"/>
                  </a:lnTo>
                  <a:lnTo>
                    <a:pt x="107006" y="98056"/>
                  </a:lnTo>
                  <a:lnTo>
                    <a:pt x="97162" y="119256"/>
                  </a:lnTo>
                  <a:lnTo>
                    <a:pt x="75753" y="145647"/>
                  </a:lnTo>
                  <a:lnTo>
                    <a:pt x="59753" y="157811"/>
                  </a:lnTo>
                  <a:lnTo>
                    <a:pt x="41354" y="164158"/>
                  </a:lnTo>
                  <a:lnTo>
                    <a:pt x="11817" y="169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103"/>
            <p:cNvSpPr/>
            <p:nvPr>
              <p:custDataLst>
                <p:tags r:id="rId39"/>
              </p:custDataLst>
            </p:nvPr>
          </p:nvSpPr>
          <p:spPr>
            <a:xfrm>
              <a:off x="2070100" y="5842000"/>
              <a:ext cx="133351" cy="179101"/>
            </a:xfrm>
            <a:custGeom>
              <a:avLst/>
              <a:gdLst/>
              <a:ahLst/>
              <a:cxnLst/>
              <a:rect l="0" t="0" r="0" b="0"/>
              <a:pathLst>
                <a:path w="133351" h="17910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28611" y="62156"/>
                  </a:lnTo>
                  <a:lnTo>
                    <a:pt x="35302" y="68249"/>
                  </a:lnTo>
                  <a:lnTo>
                    <a:pt x="58046" y="110375"/>
                  </a:lnTo>
                  <a:lnTo>
                    <a:pt x="67518" y="156799"/>
                  </a:lnTo>
                  <a:lnTo>
                    <a:pt x="69389" y="177023"/>
                  </a:lnTo>
                  <a:lnTo>
                    <a:pt x="68132" y="178693"/>
                  </a:lnTo>
                  <a:lnTo>
                    <a:pt x="65882" y="179100"/>
                  </a:lnTo>
                  <a:lnTo>
                    <a:pt x="62972" y="178667"/>
                  </a:lnTo>
                  <a:lnTo>
                    <a:pt x="60325" y="176967"/>
                  </a:lnTo>
                  <a:lnTo>
                    <a:pt x="55504" y="171315"/>
                  </a:lnTo>
                  <a:lnTo>
                    <a:pt x="52194" y="146715"/>
                  </a:lnTo>
                  <a:lnTo>
                    <a:pt x="57955" y="105873"/>
                  </a:lnTo>
                  <a:lnTo>
                    <a:pt x="71970" y="68137"/>
                  </a:lnTo>
                  <a:lnTo>
                    <a:pt x="100738" y="295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104"/>
            <p:cNvSpPr/>
            <p:nvPr>
              <p:custDataLst>
                <p:tags r:id="rId40"/>
              </p:custDataLst>
            </p:nvPr>
          </p:nvSpPr>
          <p:spPr>
            <a:xfrm>
              <a:off x="2321033" y="5647842"/>
              <a:ext cx="104668" cy="384659"/>
            </a:xfrm>
            <a:custGeom>
              <a:avLst/>
              <a:gdLst/>
              <a:ahLst/>
              <a:cxnLst/>
              <a:rect l="0" t="0" r="0" b="0"/>
              <a:pathLst>
                <a:path w="104668" h="384659">
                  <a:moveTo>
                    <a:pt x="104667" y="3658"/>
                  </a:moveTo>
                  <a:lnTo>
                    <a:pt x="104667" y="3658"/>
                  </a:lnTo>
                  <a:lnTo>
                    <a:pt x="101296" y="287"/>
                  </a:lnTo>
                  <a:lnTo>
                    <a:pt x="98892" y="0"/>
                  </a:lnTo>
                  <a:lnTo>
                    <a:pt x="92458" y="1561"/>
                  </a:lnTo>
                  <a:lnTo>
                    <a:pt x="77531" y="13150"/>
                  </a:lnTo>
                  <a:lnTo>
                    <a:pt x="44090" y="54059"/>
                  </a:lnTo>
                  <a:lnTo>
                    <a:pt x="26709" y="88382"/>
                  </a:lnTo>
                  <a:lnTo>
                    <a:pt x="13339" y="132801"/>
                  </a:lnTo>
                  <a:lnTo>
                    <a:pt x="7798" y="157486"/>
                  </a:lnTo>
                  <a:lnTo>
                    <a:pt x="4105" y="181704"/>
                  </a:lnTo>
                  <a:lnTo>
                    <a:pt x="0" y="229311"/>
                  </a:lnTo>
                  <a:lnTo>
                    <a:pt x="1939" y="272576"/>
                  </a:lnTo>
                  <a:lnTo>
                    <a:pt x="7505" y="310149"/>
                  </a:lnTo>
                  <a:lnTo>
                    <a:pt x="18571" y="349725"/>
                  </a:lnTo>
                  <a:lnTo>
                    <a:pt x="34817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105"/>
            <p:cNvSpPr/>
            <p:nvPr>
              <p:custDataLst>
                <p:tags r:id="rId41"/>
              </p:custDataLst>
            </p:nvPr>
          </p:nvSpPr>
          <p:spPr>
            <a:xfrm>
              <a:off x="2411219" y="5858432"/>
              <a:ext cx="97032" cy="155019"/>
            </a:xfrm>
            <a:custGeom>
              <a:avLst/>
              <a:gdLst/>
              <a:ahLst/>
              <a:cxnLst/>
              <a:rect l="0" t="0" r="0" b="0"/>
              <a:pathLst>
                <a:path w="97032" h="155019">
                  <a:moveTo>
                    <a:pt x="77981" y="34368"/>
                  </a:moveTo>
                  <a:lnTo>
                    <a:pt x="77981" y="34368"/>
                  </a:lnTo>
                  <a:lnTo>
                    <a:pt x="77275" y="24228"/>
                  </a:lnTo>
                  <a:lnTo>
                    <a:pt x="72911" y="13412"/>
                  </a:lnTo>
                  <a:lnTo>
                    <a:pt x="66997" y="3078"/>
                  </a:lnTo>
                  <a:lnTo>
                    <a:pt x="66425" y="807"/>
                  </a:lnTo>
                  <a:lnTo>
                    <a:pt x="65338" y="0"/>
                  </a:lnTo>
                  <a:lnTo>
                    <a:pt x="63908" y="167"/>
                  </a:lnTo>
                  <a:lnTo>
                    <a:pt x="62249" y="984"/>
                  </a:lnTo>
                  <a:lnTo>
                    <a:pt x="43672" y="19620"/>
                  </a:lnTo>
                  <a:lnTo>
                    <a:pt x="17320" y="61872"/>
                  </a:lnTo>
                  <a:lnTo>
                    <a:pt x="1479" y="104241"/>
                  </a:lnTo>
                  <a:lnTo>
                    <a:pt x="0" y="120457"/>
                  </a:lnTo>
                  <a:lnTo>
                    <a:pt x="1695" y="132602"/>
                  </a:lnTo>
                  <a:lnTo>
                    <a:pt x="3135" y="135840"/>
                  </a:lnTo>
                  <a:lnTo>
                    <a:pt x="4800" y="137999"/>
                  </a:lnTo>
                  <a:lnTo>
                    <a:pt x="7322" y="138028"/>
                  </a:lnTo>
                  <a:lnTo>
                    <a:pt x="13886" y="134296"/>
                  </a:lnTo>
                  <a:lnTo>
                    <a:pt x="25515" y="117520"/>
                  </a:lnTo>
                  <a:lnTo>
                    <a:pt x="44409" y="75195"/>
                  </a:lnTo>
                  <a:lnTo>
                    <a:pt x="52103" y="54693"/>
                  </a:lnTo>
                  <a:lnTo>
                    <a:pt x="65428" y="98970"/>
                  </a:lnTo>
                  <a:lnTo>
                    <a:pt x="77148" y="131952"/>
                  </a:lnTo>
                  <a:lnTo>
                    <a:pt x="84901" y="143120"/>
                  </a:lnTo>
                  <a:lnTo>
                    <a:pt x="97031" y="15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106"/>
            <p:cNvSpPr/>
            <p:nvPr>
              <p:custDataLst>
                <p:tags r:id="rId42"/>
              </p:custDataLst>
            </p:nvPr>
          </p:nvSpPr>
          <p:spPr>
            <a:xfrm>
              <a:off x="2584450" y="5715000"/>
              <a:ext cx="31751" cy="266701"/>
            </a:xfrm>
            <a:custGeom>
              <a:avLst/>
              <a:gdLst/>
              <a:ahLst/>
              <a:cxnLst/>
              <a:rect l="0" t="0" r="0" b="0"/>
              <a:pathLst>
                <a:path w="31751" h="2667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31" y="45190"/>
                  </a:lnTo>
                  <a:lnTo>
                    <a:pt x="276" y="88414"/>
                  </a:lnTo>
                  <a:lnTo>
                    <a:pt x="828" y="122550"/>
                  </a:lnTo>
                  <a:lnTo>
                    <a:pt x="3425" y="156537"/>
                  </a:lnTo>
                  <a:lnTo>
                    <a:pt x="5483" y="200662"/>
                  </a:lnTo>
                  <a:lnTo>
                    <a:pt x="11262" y="243762"/>
                  </a:lnTo>
                  <a:lnTo>
                    <a:pt x="12766" y="253682"/>
                  </a:lnTo>
                  <a:lnTo>
                    <a:pt x="15787" y="260445"/>
                  </a:lnTo>
                  <a:lnTo>
                    <a:pt x="18286" y="262529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107"/>
            <p:cNvSpPr/>
            <p:nvPr>
              <p:custDataLst>
                <p:tags r:id="rId43"/>
              </p:custDataLst>
            </p:nvPr>
          </p:nvSpPr>
          <p:spPr>
            <a:xfrm>
              <a:off x="2520950" y="58356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012"/>
                  </a:lnTo>
                  <a:lnTo>
                    <a:pt x="10113" y="28456"/>
                  </a:lnTo>
                  <a:lnTo>
                    <a:pt x="53477" y="24592"/>
                  </a:lnTo>
                  <a:lnTo>
                    <a:pt x="98003" y="154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937"/>
          <p:cNvGrpSpPr/>
          <p:nvPr/>
        </p:nvGrpSpPr>
        <p:grpSpPr>
          <a:xfrm>
            <a:off x="2419350" y="5683250"/>
            <a:ext cx="2635251" cy="485090"/>
            <a:chOff x="2419350" y="5683250"/>
            <a:chExt cx="2635251" cy="485090"/>
          </a:xfrm>
        </p:grpSpPr>
        <p:sp>
          <p:nvSpPr>
            <p:cNvPr id="303" name="SMARTInkShape-5108"/>
            <p:cNvSpPr/>
            <p:nvPr>
              <p:custDataLst>
                <p:tags r:id="rId11"/>
              </p:custDataLst>
            </p:nvPr>
          </p:nvSpPr>
          <p:spPr>
            <a:xfrm>
              <a:off x="2901950" y="57023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9933" y="18951"/>
                  </a:lnTo>
                  <a:lnTo>
                    <a:pt x="22683" y="54925"/>
                  </a:lnTo>
                  <a:lnTo>
                    <a:pt x="20429" y="89088"/>
                  </a:lnTo>
                  <a:lnTo>
                    <a:pt x="16135" y="127789"/>
                  </a:lnTo>
                  <a:lnTo>
                    <a:pt x="14227" y="168508"/>
                  </a:lnTo>
                  <a:lnTo>
                    <a:pt x="9616" y="206361"/>
                  </a:lnTo>
                  <a:lnTo>
                    <a:pt x="4274" y="240588"/>
                  </a:lnTo>
                  <a:lnTo>
                    <a:pt x="1266" y="28083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109"/>
            <p:cNvSpPr/>
            <p:nvPr>
              <p:custDataLst>
                <p:tags r:id="rId12"/>
              </p:custDataLst>
            </p:nvPr>
          </p:nvSpPr>
          <p:spPr>
            <a:xfrm>
              <a:off x="2934174" y="5859008"/>
              <a:ext cx="69377" cy="134862"/>
            </a:xfrm>
            <a:custGeom>
              <a:avLst/>
              <a:gdLst/>
              <a:ahLst/>
              <a:cxnLst/>
              <a:rect l="0" t="0" r="0" b="0"/>
              <a:pathLst>
                <a:path w="69377" h="134862">
                  <a:moveTo>
                    <a:pt x="5876" y="59192"/>
                  </a:moveTo>
                  <a:lnTo>
                    <a:pt x="5876" y="59192"/>
                  </a:lnTo>
                  <a:lnTo>
                    <a:pt x="26924" y="59191"/>
                  </a:lnTo>
                  <a:lnTo>
                    <a:pt x="36632" y="55429"/>
                  </a:lnTo>
                  <a:lnTo>
                    <a:pt x="50992" y="44887"/>
                  </a:lnTo>
                  <a:lnTo>
                    <a:pt x="58363" y="34806"/>
                  </a:lnTo>
                  <a:lnTo>
                    <a:pt x="61644" y="22882"/>
                  </a:lnTo>
                  <a:lnTo>
                    <a:pt x="60694" y="18758"/>
                  </a:lnTo>
                  <a:lnTo>
                    <a:pt x="55875" y="10412"/>
                  </a:lnTo>
                  <a:lnTo>
                    <a:pt x="45228" y="1151"/>
                  </a:lnTo>
                  <a:lnTo>
                    <a:pt x="41989" y="37"/>
                  </a:lnTo>
                  <a:lnTo>
                    <a:pt x="39123" y="0"/>
                  </a:lnTo>
                  <a:lnTo>
                    <a:pt x="26084" y="5010"/>
                  </a:lnTo>
                  <a:lnTo>
                    <a:pt x="14058" y="17503"/>
                  </a:lnTo>
                  <a:lnTo>
                    <a:pt x="4929" y="41352"/>
                  </a:lnTo>
                  <a:lnTo>
                    <a:pt x="593" y="83969"/>
                  </a:lnTo>
                  <a:lnTo>
                    <a:pt x="0" y="100543"/>
                  </a:lnTo>
                  <a:lnTo>
                    <a:pt x="5381" y="114965"/>
                  </a:lnTo>
                  <a:lnTo>
                    <a:pt x="14828" y="127019"/>
                  </a:lnTo>
                  <a:lnTo>
                    <a:pt x="26083" y="134728"/>
                  </a:lnTo>
                  <a:lnTo>
                    <a:pt x="41903" y="134861"/>
                  </a:lnTo>
                  <a:lnTo>
                    <a:pt x="69376" y="12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110"/>
            <p:cNvSpPr/>
            <p:nvPr>
              <p:custDataLst>
                <p:tags r:id="rId13"/>
              </p:custDataLst>
            </p:nvPr>
          </p:nvSpPr>
          <p:spPr>
            <a:xfrm>
              <a:off x="3030983" y="5858329"/>
              <a:ext cx="105918" cy="117022"/>
            </a:xfrm>
            <a:custGeom>
              <a:avLst/>
              <a:gdLst/>
              <a:ahLst/>
              <a:cxnLst/>
              <a:rect l="0" t="0" r="0" b="0"/>
              <a:pathLst>
                <a:path w="105918" h="117022">
                  <a:moveTo>
                    <a:pt x="80517" y="21771"/>
                  </a:moveTo>
                  <a:lnTo>
                    <a:pt x="80517" y="21771"/>
                  </a:lnTo>
                  <a:lnTo>
                    <a:pt x="71679" y="7466"/>
                  </a:lnTo>
                  <a:lnTo>
                    <a:pt x="65590" y="756"/>
                  </a:lnTo>
                  <a:lnTo>
                    <a:pt x="62804" y="0"/>
                  </a:lnTo>
                  <a:lnTo>
                    <a:pt x="55947" y="1041"/>
                  </a:lnTo>
                  <a:lnTo>
                    <a:pt x="30613" y="22668"/>
                  </a:lnTo>
                  <a:lnTo>
                    <a:pt x="12344" y="46653"/>
                  </a:lnTo>
                  <a:lnTo>
                    <a:pt x="1016" y="82241"/>
                  </a:lnTo>
                  <a:lnTo>
                    <a:pt x="0" y="89601"/>
                  </a:lnTo>
                  <a:lnTo>
                    <a:pt x="733" y="95213"/>
                  </a:lnTo>
                  <a:lnTo>
                    <a:pt x="2633" y="99660"/>
                  </a:lnTo>
                  <a:lnTo>
                    <a:pt x="5311" y="103330"/>
                  </a:lnTo>
                  <a:lnTo>
                    <a:pt x="8508" y="105071"/>
                  </a:lnTo>
                  <a:lnTo>
                    <a:pt x="12049" y="105527"/>
                  </a:lnTo>
                  <a:lnTo>
                    <a:pt x="15822" y="105125"/>
                  </a:lnTo>
                  <a:lnTo>
                    <a:pt x="23777" y="99034"/>
                  </a:lnTo>
                  <a:lnTo>
                    <a:pt x="32016" y="87860"/>
                  </a:lnTo>
                  <a:lnTo>
                    <a:pt x="45040" y="57587"/>
                  </a:lnTo>
                  <a:lnTo>
                    <a:pt x="48549" y="41802"/>
                  </a:lnTo>
                  <a:lnTo>
                    <a:pt x="55444" y="47854"/>
                  </a:lnTo>
                  <a:lnTo>
                    <a:pt x="72607" y="78523"/>
                  </a:lnTo>
                  <a:lnTo>
                    <a:pt x="85696" y="104242"/>
                  </a:lnTo>
                  <a:lnTo>
                    <a:pt x="93637" y="111342"/>
                  </a:lnTo>
                  <a:lnTo>
                    <a:pt x="105917" y="117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111"/>
            <p:cNvSpPr/>
            <p:nvPr>
              <p:custDataLst>
                <p:tags r:id="rId14"/>
              </p:custDataLst>
            </p:nvPr>
          </p:nvSpPr>
          <p:spPr>
            <a:xfrm>
              <a:off x="3168650" y="5813229"/>
              <a:ext cx="44451" cy="184200"/>
            </a:xfrm>
            <a:custGeom>
              <a:avLst/>
              <a:gdLst/>
              <a:ahLst/>
              <a:cxnLst/>
              <a:rect l="0" t="0" r="0" b="0"/>
              <a:pathLst>
                <a:path w="44451" h="184200">
                  <a:moveTo>
                    <a:pt x="44450" y="3371"/>
                  </a:moveTo>
                  <a:lnTo>
                    <a:pt x="44450" y="3371"/>
                  </a:lnTo>
                  <a:lnTo>
                    <a:pt x="37708" y="0"/>
                  </a:lnTo>
                  <a:lnTo>
                    <a:pt x="30635" y="226"/>
                  </a:lnTo>
                  <a:lnTo>
                    <a:pt x="14596" y="6121"/>
                  </a:lnTo>
                  <a:lnTo>
                    <a:pt x="8134" y="13766"/>
                  </a:lnTo>
                  <a:lnTo>
                    <a:pt x="3615" y="24219"/>
                  </a:lnTo>
                  <a:lnTo>
                    <a:pt x="1607" y="35920"/>
                  </a:lnTo>
                  <a:lnTo>
                    <a:pt x="3847" y="57779"/>
                  </a:lnTo>
                  <a:lnTo>
                    <a:pt x="23807" y="101751"/>
                  </a:lnTo>
                  <a:lnTo>
                    <a:pt x="32768" y="129809"/>
                  </a:lnTo>
                  <a:lnTo>
                    <a:pt x="33149" y="157094"/>
                  </a:lnTo>
                  <a:lnTo>
                    <a:pt x="28608" y="170705"/>
                  </a:lnTo>
                  <a:lnTo>
                    <a:pt x="22593" y="180047"/>
                  </a:lnTo>
                  <a:lnTo>
                    <a:pt x="17567" y="184199"/>
                  </a:lnTo>
                  <a:lnTo>
                    <a:pt x="14533" y="183895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112"/>
            <p:cNvSpPr/>
            <p:nvPr>
              <p:custDataLst>
                <p:tags r:id="rId15"/>
              </p:custDataLst>
            </p:nvPr>
          </p:nvSpPr>
          <p:spPr>
            <a:xfrm>
              <a:off x="3269061" y="5708650"/>
              <a:ext cx="39290" cy="277955"/>
            </a:xfrm>
            <a:custGeom>
              <a:avLst/>
              <a:gdLst/>
              <a:ahLst/>
              <a:cxnLst/>
              <a:rect l="0" t="0" r="0" b="0"/>
              <a:pathLst>
                <a:path w="39290" h="277955">
                  <a:moveTo>
                    <a:pt x="32939" y="0"/>
                  </a:moveTo>
                  <a:lnTo>
                    <a:pt x="32939" y="0"/>
                  </a:lnTo>
                  <a:lnTo>
                    <a:pt x="31528" y="17325"/>
                  </a:lnTo>
                  <a:lnTo>
                    <a:pt x="23505" y="49819"/>
                  </a:lnTo>
                  <a:lnTo>
                    <a:pt x="18634" y="81408"/>
                  </a:lnTo>
                  <a:lnTo>
                    <a:pt x="12235" y="118497"/>
                  </a:lnTo>
                  <a:lnTo>
                    <a:pt x="5393" y="157087"/>
                  </a:lnTo>
                  <a:lnTo>
                    <a:pt x="0" y="193053"/>
                  </a:lnTo>
                  <a:lnTo>
                    <a:pt x="3110" y="234922"/>
                  </a:lnTo>
                  <a:lnTo>
                    <a:pt x="9598" y="262929"/>
                  </a:lnTo>
                  <a:lnTo>
                    <a:pt x="12439" y="268419"/>
                  </a:lnTo>
                  <a:lnTo>
                    <a:pt x="15744" y="272081"/>
                  </a:lnTo>
                  <a:lnTo>
                    <a:pt x="23180" y="276146"/>
                  </a:lnTo>
                  <a:lnTo>
                    <a:pt x="31189" y="277954"/>
                  </a:lnTo>
                  <a:lnTo>
                    <a:pt x="33889" y="276320"/>
                  </a:lnTo>
                  <a:lnTo>
                    <a:pt x="35689" y="273113"/>
                  </a:lnTo>
                  <a:lnTo>
                    <a:pt x="3928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113"/>
            <p:cNvSpPr/>
            <p:nvPr>
              <p:custDataLst>
                <p:tags r:id="rId16"/>
              </p:custDataLst>
            </p:nvPr>
          </p:nvSpPr>
          <p:spPr>
            <a:xfrm>
              <a:off x="3221215" y="5842000"/>
              <a:ext cx="144286" cy="19051"/>
            </a:xfrm>
            <a:custGeom>
              <a:avLst/>
              <a:gdLst/>
              <a:ahLst/>
              <a:cxnLst/>
              <a:rect l="0" t="0" r="0" b="0"/>
              <a:pathLst>
                <a:path w="1442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49"/>
                  </a:lnTo>
                  <a:lnTo>
                    <a:pt x="35928" y="18345"/>
                  </a:lnTo>
                  <a:lnTo>
                    <a:pt x="79567" y="13275"/>
                  </a:lnTo>
                  <a:lnTo>
                    <a:pt x="122601" y="4561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114"/>
            <p:cNvSpPr/>
            <p:nvPr>
              <p:custDataLst>
                <p:tags r:id="rId17"/>
              </p:custDataLst>
            </p:nvPr>
          </p:nvSpPr>
          <p:spPr>
            <a:xfrm>
              <a:off x="3575050" y="5715658"/>
              <a:ext cx="171465" cy="246717"/>
            </a:xfrm>
            <a:custGeom>
              <a:avLst/>
              <a:gdLst/>
              <a:ahLst/>
              <a:cxnLst/>
              <a:rect l="0" t="0" r="0" b="0"/>
              <a:pathLst>
                <a:path w="171465" h="246717">
                  <a:moveTo>
                    <a:pt x="69850" y="24742"/>
                  </a:moveTo>
                  <a:lnTo>
                    <a:pt x="69850" y="24742"/>
                  </a:lnTo>
                  <a:lnTo>
                    <a:pt x="66479" y="21371"/>
                  </a:lnTo>
                  <a:lnTo>
                    <a:pt x="66897" y="18967"/>
                  </a:lnTo>
                  <a:lnTo>
                    <a:pt x="71125" y="12533"/>
                  </a:lnTo>
                  <a:lnTo>
                    <a:pt x="84809" y="4348"/>
                  </a:lnTo>
                  <a:lnTo>
                    <a:pt x="131557" y="0"/>
                  </a:lnTo>
                  <a:lnTo>
                    <a:pt x="148075" y="1046"/>
                  </a:lnTo>
                  <a:lnTo>
                    <a:pt x="160120" y="6214"/>
                  </a:lnTo>
                  <a:lnTo>
                    <a:pt x="168296" y="13215"/>
                  </a:lnTo>
                  <a:lnTo>
                    <a:pt x="171464" y="17057"/>
                  </a:lnTo>
                  <a:lnTo>
                    <a:pt x="171459" y="22441"/>
                  </a:lnTo>
                  <a:lnTo>
                    <a:pt x="165810" y="35949"/>
                  </a:lnTo>
                  <a:lnTo>
                    <a:pt x="147358" y="56049"/>
                  </a:lnTo>
                  <a:lnTo>
                    <a:pt x="101690" y="85016"/>
                  </a:lnTo>
                  <a:lnTo>
                    <a:pt x="95055" y="89865"/>
                  </a:lnTo>
                  <a:lnTo>
                    <a:pt x="93709" y="91441"/>
                  </a:lnTo>
                  <a:lnTo>
                    <a:pt x="93517" y="92491"/>
                  </a:lnTo>
                  <a:lnTo>
                    <a:pt x="94095" y="93192"/>
                  </a:lnTo>
                  <a:lnTo>
                    <a:pt x="139379" y="121692"/>
                  </a:lnTo>
                  <a:lnTo>
                    <a:pt x="158655" y="146288"/>
                  </a:lnTo>
                  <a:lnTo>
                    <a:pt x="163881" y="163899"/>
                  </a:lnTo>
                  <a:lnTo>
                    <a:pt x="164288" y="172547"/>
                  </a:lnTo>
                  <a:lnTo>
                    <a:pt x="159094" y="189682"/>
                  </a:lnTo>
                  <a:lnTo>
                    <a:pt x="148319" y="206704"/>
                  </a:lnTo>
                  <a:lnTo>
                    <a:pt x="121714" y="230743"/>
                  </a:lnTo>
                  <a:lnTo>
                    <a:pt x="99251" y="242358"/>
                  </a:lnTo>
                  <a:lnTo>
                    <a:pt x="59433" y="246716"/>
                  </a:lnTo>
                  <a:lnTo>
                    <a:pt x="26468" y="240168"/>
                  </a:lnTo>
                  <a:lnTo>
                    <a:pt x="19057" y="235387"/>
                  </a:lnTo>
                  <a:lnTo>
                    <a:pt x="0" y="20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115"/>
            <p:cNvSpPr/>
            <p:nvPr>
              <p:custDataLst>
                <p:tags r:id="rId18"/>
              </p:custDataLst>
            </p:nvPr>
          </p:nvSpPr>
          <p:spPr>
            <a:xfrm>
              <a:off x="3869978" y="5853028"/>
              <a:ext cx="65584" cy="218269"/>
            </a:xfrm>
            <a:custGeom>
              <a:avLst/>
              <a:gdLst/>
              <a:ahLst/>
              <a:cxnLst/>
              <a:rect l="0" t="0" r="0" b="0"/>
              <a:pathLst>
                <a:path w="65584" h="218269">
                  <a:moveTo>
                    <a:pt x="60672" y="8022"/>
                  </a:moveTo>
                  <a:lnTo>
                    <a:pt x="60672" y="8022"/>
                  </a:lnTo>
                  <a:lnTo>
                    <a:pt x="53930" y="1280"/>
                  </a:lnTo>
                  <a:lnTo>
                    <a:pt x="49827" y="0"/>
                  </a:lnTo>
                  <a:lnTo>
                    <a:pt x="39624" y="459"/>
                  </a:lnTo>
                  <a:lnTo>
                    <a:pt x="28034" y="6778"/>
                  </a:lnTo>
                  <a:lnTo>
                    <a:pt x="16533" y="17347"/>
                  </a:lnTo>
                  <a:lnTo>
                    <a:pt x="3536" y="38458"/>
                  </a:lnTo>
                  <a:lnTo>
                    <a:pt x="0" y="51888"/>
                  </a:lnTo>
                  <a:lnTo>
                    <a:pt x="310" y="63031"/>
                  </a:lnTo>
                  <a:lnTo>
                    <a:pt x="2800" y="71982"/>
                  </a:lnTo>
                  <a:lnTo>
                    <a:pt x="6259" y="78312"/>
                  </a:lnTo>
                  <a:lnTo>
                    <a:pt x="8874" y="79576"/>
                  </a:lnTo>
                  <a:lnTo>
                    <a:pt x="15543" y="79100"/>
                  </a:lnTo>
                  <a:lnTo>
                    <a:pt x="27231" y="71493"/>
                  </a:lnTo>
                  <a:lnTo>
                    <a:pt x="51173" y="47163"/>
                  </a:lnTo>
                  <a:lnTo>
                    <a:pt x="57156" y="39529"/>
                  </a:lnTo>
                  <a:lnTo>
                    <a:pt x="62166" y="36137"/>
                  </a:lnTo>
                  <a:lnTo>
                    <a:pt x="63785" y="36642"/>
                  </a:lnTo>
                  <a:lnTo>
                    <a:pt x="64864" y="38391"/>
                  </a:lnTo>
                  <a:lnTo>
                    <a:pt x="65583" y="40968"/>
                  </a:lnTo>
                  <a:lnTo>
                    <a:pt x="61429" y="87765"/>
                  </a:lnTo>
                  <a:lnTo>
                    <a:pt x="60821" y="135017"/>
                  </a:lnTo>
                  <a:lnTo>
                    <a:pt x="58820" y="177171"/>
                  </a:lnTo>
                  <a:lnTo>
                    <a:pt x="51840" y="206142"/>
                  </a:lnTo>
                  <a:lnTo>
                    <a:pt x="45928" y="214374"/>
                  </a:lnTo>
                  <a:lnTo>
                    <a:pt x="42376" y="217557"/>
                  </a:lnTo>
                  <a:lnTo>
                    <a:pt x="37891" y="218268"/>
                  </a:lnTo>
                  <a:lnTo>
                    <a:pt x="27264" y="215294"/>
                  </a:lnTo>
                  <a:lnTo>
                    <a:pt x="17367" y="207388"/>
                  </a:lnTo>
                  <a:lnTo>
                    <a:pt x="3522" y="19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116"/>
            <p:cNvSpPr/>
            <p:nvPr>
              <p:custDataLst>
                <p:tags r:id="rId19"/>
              </p:custDataLst>
            </p:nvPr>
          </p:nvSpPr>
          <p:spPr>
            <a:xfrm>
              <a:off x="3968750" y="5826793"/>
              <a:ext cx="101601" cy="105509"/>
            </a:xfrm>
            <a:custGeom>
              <a:avLst/>
              <a:gdLst/>
              <a:ahLst/>
              <a:cxnLst/>
              <a:rect l="0" t="0" r="0" b="0"/>
              <a:pathLst>
                <a:path w="101601" h="105509">
                  <a:moveTo>
                    <a:pt x="0" y="72357"/>
                  </a:moveTo>
                  <a:lnTo>
                    <a:pt x="0" y="72357"/>
                  </a:lnTo>
                  <a:lnTo>
                    <a:pt x="6742" y="72356"/>
                  </a:lnTo>
                  <a:lnTo>
                    <a:pt x="11933" y="70475"/>
                  </a:lnTo>
                  <a:lnTo>
                    <a:pt x="14305" y="68986"/>
                  </a:lnTo>
                  <a:lnTo>
                    <a:pt x="31128" y="50035"/>
                  </a:lnTo>
                  <a:lnTo>
                    <a:pt x="38529" y="35626"/>
                  </a:lnTo>
                  <a:lnTo>
                    <a:pt x="41113" y="22165"/>
                  </a:lnTo>
                  <a:lnTo>
                    <a:pt x="39909" y="9127"/>
                  </a:lnTo>
                  <a:lnTo>
                    <a:pt x="37023" y="1921"/>
                  </a:lnTo>
                  <a:lnTo>
                    <a:pt x="35265" y="0"/>
                  </a:lnTo>
                  <a:lnTo>
                    <a:pt x="32683" y="130"/>
                  </a:lnTo>
                  <a:lnTo>
                    <a:pt x="26050" y="4037"/>
                  </a:lnTo>
                  <a:lnTo>
                    <a:pt x="14382" y="20914"/>
                  </a:lnTo>
                  <a:lnTo>
                    <a:pt x="8730" y="47158"/>
                  </a:lnTo>
                  <a:lnTo>
                    <a:pt x="10426" y="70535"/>
                  </a:lnTo>
                  <a:lnTo>
                    <a:pt x="18768" y="90867"/>
                  </a:lnTo>
                  <a:lnTo>
                    <a:pt x="29978" y="100104"/>
                  </a:lnTo>
                  <a:lnTo>
                    <a:pt x="36919" y="103554"/>
                  </a:lnTo>
                  <a:lnTo>
                    <a:pt x="52157" y="105508"/>
                  </a:lnTo>
                  <a:lnTo>
                    <a:pt x="68336" y="103319"/>
                  </a:lnTo>
                  <a:lnTo>
                    <a:pt x="101600" y="91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117"/>
            <p:cNvSpPr/>
            <p:nvPr>
              <p:custDataLst>
                <p:tags r:id="rId20"/>
              </p:custDataLst>
            </p:nvPr>
          </p:nvSpPr>
          <p:spPr>
            <a:xfrm>
              <a:off x="4095260" y="5683250"/>
              <a:ext cx="51291" cy="289300"/>
            </a:xfrm>
            <a:custGeom>
              <a:avLst/>
              <a:gdLst/>
              <a:ahLst/>
              <a:cxnLst/>
              <a:rect l="0" t="0" r="0" b="0"/>
              <a:pathLst>
                <a:path w="51291" h="289300">
                  <a:moveTo>
                    <a:pt x="44940" y="0"/>
                  </a:moveTo>
                  <a:lnTo>
                    <a:pt x="44940" y="0"/>
                  </a:lnTo>
                  <a:lnTo>
                    <a:pt x="38198" y="3371"/>
                  </a:lnTo>
                  <a:lnTo>
                    <a:pt x="27263" y="18951"/>
                  </a:lnTo>
                  <a:lnTo>
                    <a:pt x="15086" y="54925"/>
                  </a:lnTo>
                  <a:lnTo>
                    <a:pt x="6742" y="89088"/>
                  </a:lnTo>
                  <a:lnTo>
                    <a:pt x="446" y="127789"/>
                  </a:lnTo>
                  <a:lnTo>
                    <a:pt x="0" y="168508"/>
                  </a:lnTo>
                  <a:lnTo>
                    <a:pt x="2154" y="206361"/>
                  </a:lnTo>
                  <a:lnTo>
                    <a:pt x="11096" y="253761"/>
                  </a:lnTo>
                  <a:lnTo>
                    <a:pt x="26338" y="287898"/>
                  </a:lnTo>
                  <a:lnTo>
                    <a:pt x="30422" y="289299"/>
                  </a:lnTo>
                  <a:lnTo>
                    <a:pt x="35261" y="288115"/>
                  </a:lnTo>
                  <a:lnTo>
                    <a:pt x="5129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118"/>
            <p:cNvSpPr/>
            <p:nvPr>
              <p:custDataLst>
                <p:tags r:id="rId21"/>
              </p:custDataLst>
            </p:nvPr>
          </p:nvSpPr>
          <p:spPr>
            <a:xfrm>
              <a:off x="4070350" y="58039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2376" y="24843"/>
                  </a:lnTo>
                  <a:lnTo>
                    <a:pt x="79349" y="1512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119"/>
            <p:cNvSpPr/>
            <p:nvPr>
              <p:custDataLst>
                <p:tags r:id="rId22"/>
              </p:custDataLst>
            </p:nvPr>
          </p:nvSpPr>
          <p:spPr>
            <a:xfrm>
              <a:off x="4324109" y="5807633"/>
              <a:ext cx="95492" cy="116918"/>
            </a:xfrm>
            <a:custGeom>
              <a:avLst/>
              <a:gdLst/>
              <a:ahLst/>
              <a:cxnLst/>
              <a:rect l="0" t="0" r="0" b="0"/>
              <a:pathLst>
                <a:path w="95492" h="116918">
                  <a:moveTo>
                    <a:pt x="95491" y="72467"/>
                  </a:moveTo>
                  <a:lnTo>
                    <a:pt x="95491" y="72467"/>
                  </a:lnTo>
                  <a:lnTo>
                    <a:pt x="90465" y="60534"/>
                  </a:lnTo>
                  <a:lnTo>
                    <a:pt x="87293" y="30685"/>
                  </a:lnTo>
                  <a:lnTo>
                    <a:pt x="84792" y="24264"/>
                  </a:lnTo>
                  <a:lnTo>
                    <a:pt x="82678" y="13421"/>
                  </a:lnTo>
                  <a:lnTo>
                    <a:pt x="79683" y="7890"/>
                  </a:lnTo>
                  <a:lnTo>
                    <a:pt x="70660" y="808"/>
                  </a:lnTo>
                  <a:lnTo>
                    <a:pt x="66943" y="0"/>
                  </a:lnTo>
                  <a:lnTo>
                    <a:pt x="59049" y="984"/>
                  </a:lnTo>
                  <a:lnTo>
                    <a:pt x="36559" y="15617"/>
                  </a:lnTo>
                  <a:lnTo>
                    <a:pt x="17666" y="41198"/>
                  </a:lnTo>
                  <a:lnTo>
                    <a:pt x="756" y="80035"/>
                  </a:lnTo>
                  <a:lnTo>
                    <a:pt x="0" y="95587"/>
                  </a:lnTo>
                  <a:lnTo>
                    <a:pt x="2197" y="100580"/>
                  </a:lnTo>
                  <a:lnTo>
                    <a:pt x="5778" y="103909"/>
                  </a:lnTo>
                  <a:lnTo>
                    <a:pt x="10283" y="106129"/>
                  </a:lnTo>
                  <a:lnTo>
                    <a:pt x="15402" y="105491"/>
                  </a:lnTo>
                  <a:lnTo>
                    <a:pt x="26735" y="99139"/>
                  </a:lnTo>
                  <a:lnTo>
                    <a:pt x="38273" y="87033"/>
                  </a:lnTo>
                  <a:lnTo>
                    <a:pt x="50612" y="66853"/>
                  </a:lnTo>
                  <a:lnTo>
                    <a:pt x="54375" y="92697"/>
                  </a:lnTo>
                  <a:lnTo>
                    <a:pt x="63741" y="11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120"/>
            <p:cNvSpPr/>
            <p:nvPr>
              <p:custDataLst>
                <p:tags r:id="rId23"/>
              </p:custDataLst>
            </p:nvPr>
          </p:nvSpPr>
          <p:spPr>
            <a:xfrm>
              <a:off x="4452239" y="5820871"/>
              <a:ext cx="81662" cy="103680"/>
            </a:xfrm>
            <a:custGeom>
              <a:avLst/>
              <a:gdLst/>
              <a:ahLst/>
              <a:cxnLst/>
              <a:rect l="0" t="0" r="0" b="0"/>
              <a:pathLst>
                <a:path w="81662" h="103680">
                  <a:moveTo>
                    <a:pt x="11811" y="33829"/>
                  </a:moveTo>
                  <a:lnTo>
                    <a:pt x="11811" y="33829"/>
                  </a:lnTo>
                  <a:lnTo>
                    <a:pt x="9929" y="54552"/>
                  </a:lnTo>
                  <a:lnTo>
                    <a:pt x="5539" y="89893"/>
                  </a:lnTo>
                  <a:lnTo>
                    <a:pt x="2112" y="83915"/>
                  </a:lnTo>
                  <a:lnTo>
                    <a:pt x="0" y="69836"/>
                  </a:lnTo>
                  <a:lnTo>
                    <a:pt x="23095" y="22944"/>
                  </a:lnTo>
                  <a:lnTo>
                    <a:pt x="27800" y="13872"/>
                  </a:lnTo>
                  <a:lnTo>
                    <a:pt x="33054" y="7824"/>
                  </a:lnTo>
                  <a:lnTo>
                    <a:pt x="44535" y="1104"/>
                  </a:lnTo>
                  <a:lnTo>
                    <a:pt x="54813" y="0"/>
                  </a:lnTo>
                  <a:lnTo>
                    <a:pt x="59529" y="693"/>
                  </a:lnTo>
                  <a:lnTo>
                    <a:pt x="63378" y="3271"/>
                  </a:lnTo>
                  <a:lnTo>
                    <a:pt x="69537" y="11781"/>
                  </a:lnTo>
                  <a:lnTo>
                    <a:pt x="73600" y="31843"/>
                  </a:lnTo>
                  <a:lnTo>
                    <a:pt x="76967" y="77251"/>
                  </a:lnTo>
                  <a:lnTo>
                    <a:pt x="81661" y="103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121"/>
            <p:cNvSpPr/>
            <p:nvPr>
              <p:custDataLst>
                <p:tags r:id="rId24"/>
              </p:custDataLst>
            </p:nvPr>
          </p:nvSpPr>
          <p:spPr>
            <a:xfrm>
              <a:off x="4648678" y="5731512"/>
              <a:ext cx="93314" cy="245115"/>
            </a:xfrm>
            <a:custGeom>
              <a:avLst/>
              <a:gdLst/>
              <a:ahLst/>
              <a:cxnLst/>
              <a:rect l="0" t="0" r="0" b="0"/>
              <a:pathLst>
                <a:path w="93314" h="245115">
                  <a:moveTo>
                    <a:pt x="50322" y="27938"/>
                  </a:moveTo>
                  <a:lnTo>
                    <a:pt x="50322" y="27938"/>
                  </a:lnTo>
                  <a:lnTo>
                    <a:pt x="46951" y="67937"/>
                  </a:lnTo>
                  <a:lnTo>
                    <a:pt x="38113" y="111443"/>
                  </a:lnTo>
                  <a:lnTo>
                    <a:pt x="30549" y="143603"/>
                  </a:lnTo>
                  <a:lnTo>
                    <a:pt x="18357" y="189679"/>
                  </a:lnTo>
                  <a:lnTo>
                    <a:pt x="4967" y="233062"/>
                  </a:lnTo>
                  <a:lnTo>
                    <a:pt x="1135" y="245114"/>
                  </a:lnTo>
                  <a:lnTo>
                    <a:pt x="598" y="244689"/>
                  </a:lnTo>
                  <a:lnTo>
                    <a:pt x="0" y="238571"/>
                  </a:lnTo>
                  <a:lnTo>
                    <a:pt x="6097" y="199367"/>
                  </a:lnTo>
                  <a:lnTo>
                    <a:pt x="15144" y="165277"/>
                  </a:lnTo>
                  <a:lnTo>
                    <a:pt x="28102" y="119081"/>
                  </a:lnTo>
                  <a:lnTo>
                    <a:pt x="35509" y="92933"/>
                  </a:lnTo>
                  <a:lnTo>
                    <a:pt x="49383" y="52591"/>
                  </a:lnTo>
                  <a:lnTo>
                    <a:pt x="68795" y="9054"/>
                  </a:lnTo>
                  <a:lnTo>
                    <a:pt x="73669" y="0"/>
                  </a:lnTo>
                  <a:lnTo>
                    <a:pt x="75765" y="140"/>
                  </a:lnTo>
                  <a:lnTo>
                    <a:pt x="81855" y="4059"/>
                  </a:lnTo>
                  <a:lnTo>
                    <a:pt x="89847" y="24312"/>
                  </a:lnTo>
                  <a:lnTo>
                    <a:pt x="93313" y="59397"/>
                  </a:lnTo>
                  <a:lnTo>
                    <a:pt x="90969" y="104444"/>
                  </a:lnTo>
                  <a:lnTo>
                    <a:pt x="89176" y="150169"/>
                  </a:lnTo>
                  <a:lnTo>
                    <a:pt x="86640" y="195206"/>
                  </a:lnTo>
                  <a:lnTo>
                    <a:pt x="82072" y="212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122"/>
            <p:cNvSpPr/>
            <p:nvPr>
              <p:custDataLst>
                <p:tags r:id="rId25"/>
              </p:custDataLst>
            </p:nvPr>
          </p:nvSpPr>
          <p:spPr>
            <a:xfrm>
              <a:off x="4641850" y="58610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8183" y="9590"/>
                  </a:lnTo>
                  <a:lnTo>
                    <a:pt x="91754" y="262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123"/>
            <p:cNvSpPr/>
            <p:nvPr>
              <p:custDataLst>
                <p:tags r:id="rId26"/>
              </p:custDataLst>
            </p:nvPr>
          </p:nvSpPr>
          <p:spPr>
            <a:xfrm>
              <a:off x="4756150" y="5734050"/>
              <a:ext cx="65469" cy="330201"/>
            </a:xfrm>
            <a:custGeom>
              <a:avLst/>
              <a:gdLst/>
              <a:ahLst/>
              <a:cxnLst/>
              <a:rect l="0" t="0" r="0" b="0"/>
              <a:pathLst>
                <a:path w="65469" h="330201">
                  <a:moveTo>
                    <a:pt x="44450" y="0"/>
                  </a:moveTo>
                  <a:lnTo>
                    <a:pt x="44450" y="0"/>
                  </a:lnTo>
                  <a:lnTo>
                    <a:pt x="54563" y="13484"/>
                  </a:lnTo>
                  <a:lnTo>
                    <a:pt x="64223" y="45466"/>
                  </a:lnTo>
                  <a:lnTo>
                    <a:pt x="65468" y="83472"/>
                  </a:lnTo>
                  <a:lnTo>
                    <a:pt x="63669" y="130232"/>
                  </a:lnTo>
                  <a:lnTo>
                    <a:pt x="62201" y="154555"/>
                  </a:lnTo>
                  <a:lnTo>
                    <a:pt x="60518" y="179236"/>
                  </a:lnTo>
                  <a:lnTo>
                    <a:pt x="53002" y="225475"/>
                  </a:lnTo>
                  <a:lnTo>
                    <a:pt x="40490" y="266722"/>
                  </a:lnTo>
                  <a:lnTo>
                    <a:pt x="13879" y="30951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124"/>
            <p:cNvSpPr/>
            <p:nvPr>
              <p:custDataLst>
                <p:tags r:id="rId27"/>
              </p:custDataLst>
            </p:nvPr>
          </p:nvSpPr>
          <p:spPr>
            <a:xfrm>
              <a:off x="2425700" y="6064612"/>
              <a:ext cx="732737" cy="18689"/>
            </a:xfrm>
            <a:custGeom>
              <a:avLst/>
              <a:gdLst/>
              <a:ahLst/>
              <a:cxnLst/>
              <a:rect l="0" t="0" r="0" b="0"/>
              <a:pathLst>
                <a:path w="732737" h="18689">
                  <a:moveTo>
                    <a:pt x="0" y="18688"/>
                  </a:moveTo>
                  <a:lnTo>
                    <a:pt x="0" y="18688"/>
                  </a:lnTo>
                  <a:lnTo>
                    <a:pt x="39015" y="17983"/>
                  </a:lnTo>
                  <a:lnTo>
                    <a:pt x="78723" y="15317"/>
                  </a:lnTo>
                  <a:lnTo>
                    <a:pt x="106810" y="13618"/>
                  </a:lnTo>
                  <a:lnTo>
                    <a:pt x="139645" y="11781"/>
                  </a:lnTo>
                  <a:lnTo>
                    <a:pt x="175647" y="9849"/>
                  </a:lnTo>
                  <a:lnTo>
                    <a:pt x="217992" y="7856"/>
                  </a:lnTo>
                  <a:lnTo>
                    <a:pt x="264567" y="5823"/>
                  </a:lnTo>
                  <a:lnTo>
                    <a:pt x="313961" y="3761"/>
                  </a:lnTo>
                  <a:lnTo>
                    <a:pt x="363824" y="2387"/>
                  </a:lnTo>
                  <a:lnTo>
                    <a:pt x="414000" y="1471"/>
                  </a:lnTo>
                  <a:lnTo>
                    <a:pt x="464383" y="860"/>
                  </a:lnTo>
                  <a:lnTo>
                    <a:pt x="509261" y="452"/>
                  </a:lnTo>
                  <a:lnTo>
                    <a:pt x="550468" y="181"/>
                  </a:lnTo>
                  <a:lnTo>
                    <a:pt x="589229" y="0"/>
                  </a:lnTo>
                  <a:lnTo>
                    <a:pt x="622125" y="585"/>
                  </a:lnTo>
                  <a:lnTo>
                    <a:pt x="651111" y="1680"/>
                  </a:lnTo>
                  <a:lnTo>
                    <a:pt x="697194" y="4780"/>
                  </a:lnTo>
                  <a:lnTo>
                    <a:pt x="730803" y="10491"/>
                  </a:lnTo>
                  <a:lnTo>
                    <a:pt x="732736" y="12517"/>
                  </a:lnTo>
                  <a:lnTo>
                    <a:pt x="730250" y="1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125"/>
            <p:cNvSpPr/>
            <p:nvPr>
              <p:custDataLst>
                <p:tags r:id="rId28"/>
              </p:custDataLst>
            </p:nvPr>
          </p:nvSpPr>
          <p:spPr>
            <a:xfrm>
              <a:off x="2419350" y="6096000"/>
              <a:ext cx="927101" cy="72340"/>
            </a:xfrm>
            <a:custGeom>
              <a:avLst/>
              <a:gdLst/>
              <a:ahLst/>
              <a:cxnLst/>
              <a:rect l="0" t="0" r="0" b="0"/>
              <a:pathLst>
                <a:path w="927101" h="72340">
                  <a:moveTo>
                    <a:pt x="0" y="63500"/>
                  </a:moveTo>
                  <a:lnTo>
                    <a:pt x="0" y="63500"/>
                  </a:lnTo>
                  <a:lnTo>
                    <a:pt x="3371" y="66871"/>
                  </a:lnTo>
                  <a:lnTo>
                    <a:pt x="49290" y="72339"/>
                  </a:lnTo>
                  <a:lnTo>
                    <a:pt x="75899" y="72215"/>
                  </a:lnTo>
                  <a:lnTo>
                    <a:pt x="107044" y="70720"/>
                  </a:lnTo>
                  <a:lnTo>
                    <a:pt x="141213" y="68314"/>
                  </a:lnTo>
                  <a:lnTo>
                    <a:pt x="183747" y="64593"/>
                  </a:lnTo>
                  <a:lnTo>
                    <a:pt x="231859" y="59994"/>
                  </a:lnTo>
                  <a:lnTo>
                    <a:pt x="283689" y="54813"/>
                  </a:lnTo>
                  <a:lnTo>
                    <a:pt x="340821" y="48537"/>
                  </a:lnTo>
                  <a:lnTo>
                    <a:pt x="401486" y="41530"/>
                  </a:lnTo>
                  <a:lnTo>
                    <a:pt x="464508" y="34036"/>
                  </a:lnTo>
                  <a:lnTo>
                    <a:pt x="527688" y="27630"/>
                  </a:lnTo>
                  <a:lnTo>
                    <a:pt x="590976" y="21947"/>
                  </a:lnTo>
                  <a:lnTo>
                    <a:pt x="654334" y="16748"/>
                  </a:lnTo>
                  <a:lnTo>
                    <a:pt x="712800" y="12578"/>
                  </a:lnTo>
                  <a:lnTo>
                    <a:pt x="768005" y="9090"/>
                  </a:lnTo>
                  <a:lnTo>
                    <a:pt x="821037" y="6060"/>
                  </a:lnTo>
                  <a:lnTo>
                    <a:pt x="856392" y="4040"/>
                  </a:lnTo>
                  <a:lnTo>
                    <a:pt x="927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126"/>
            <p:cNvSpPr/>
            <p:nvPr>
              <p:custDataLst>
                <p:tags r:id="rId29"/>
              </p:custDataLst>
            </p:nvPr>
          </p:nvSpPr>
          <p:spPr>
            <a:xfrm>
              <a:off x="4953000" y="5937249"/>
              <a:ext cx="88901" cy="2"/>
            </a:xfrm>
            <a:custGeom>
              <a:avLst/>
              <a:gdLst/>
              <a:ahLst/>
              <a:cxnLst/>
              <a:rect l="0" t="0" r="0" b="0"/>
              <a:pathLst>
                <a:path w="88901" h="2">
                  <a:moveTo>
                    <a:pt x="0" y="1"/>
                  </a:moveTo>
                  <a:lnTo>
                    <a:pt x="0" y="1"/>
                  </a:lnTo>
                  <a:lnTo>
                    <a:pt x="43338" y="0"/>
                  </a:lnTo>
                  <a:lnTo>
                    <a:pt x="889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127"/>
            <p:cNvSpPr/>
            <p:nvPr>
              <p:custDataLst>
                <p:tags r:id="rId30"/>
              </p:custDataLst>
            </p:nvPr>
          </p:nvSpPr>
          <p:spPr>
            <a:xfrm>
              <a:off x="4965700" y="59944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0"/>
                  </a:moveTo>
                  <a:lnTo>
                    <a:pt x="0" y="0"/>
                  </a:lnTo>
                  <a:lnTo>
                    <a:pt x="41940" y="15195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394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SMARTInkShape-Group938"/>
          <p:cNvGrpSpPr/>
          <p:nvPr/>
        </p:nvGrpSpPr>
        <p:grpSpPr>
          <a:xfrm>
            <a:off x="422481" y="304800"/>
            <a:ext cx="432655" cy="400051"/>
            <a:chOff x="422481" y="304800"/>
            <a:chExt cx="432655" cy="400051"/>
          </a:xfrm>
        </p:grpSpPr>
        <p:sp>
          <p:nvSpPr>
            <p:cNvPr id="3" name="SMARTInkShape-5128"/>
            <p:cNvSpPr/>
            <p:nvPr>
              <p:custDataLst>
                <p:tags r:id="rId248"/>
              </p:custDataLst>
            </p:nvPr>
          </p:nvSpPr>
          <p:spPr>
            <a:xfrm>
              <a:off x="749300" y="304800"/>
              <a:ext cx="105836" cy="400051"/>
            </a:xfrm>
            <a:custGeom>
              <a:avLst/>
              <a:gdLst/>
              <a:ahLst/>
              <a:cxnLst/>
              <a:rect l="0" t="0" r="0" b="0"/>
              <a:pathLst>
                <a:path w="105836" h="400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345" y="33257"/>
                  </a:lnTo>
                  <a:lnTo>
                    <a:pt x="65358" y="75941"/>
                  </a:lnTo>
                  <a:lnTo>
                    <a:pt x="80554" y="112539"/>
                  </a:lnTo>
                  <a:lnTo>
                    <a:pt x="92952" y="152323"/>
                  </a:lnTo>
                  <a:lnTo>
                    <a:pt x="100814" y="193523"/>
                  </a:lnTo>
                  <a:lnTo>
                    <a:pt x="104778" y="235353"/>
                  </a:lnTo>
                  <a:lnTo>
                    <a:pt x="105835" y="275346"/>
                  </a:lnTo>
                  <a:lnTo>
                    <a:pt x="103952" y="309583"/>
                  </a:lnTo>
                  <a:lnTo>
                    <a:pt x="96995" y="355892"/>
                  </a:lnTo>
                  <a:lnTo>
                    <a:pt x="825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29"/>
            <p:cNvSpPr/>
            <p:nvPr>
              <p:custDataLst>
                <p:tags r:id="rId249"/>
              </p:custDataLst>
            </p:nvPr>
          </p:nvSpPr>
          <p:spPr>
            <a:xfrm>
              <a:off x="422481" y="373813"/>
              <a:ext cx="231138" cy="281140"/>
            </a:xfrm>
            <a:custGeom>
              <a:avLst/>
              <a:gdLst/>
              <a:ahLst/>
              <a:cxnLst/>
              <a:rect l="0" t="0" r="0" b="0"/>
              <a:pathLst>
                <a:path w="231138" h="281140">
                  <a:moveTo>
                    <a:pt x="110919" y="70687"/>
                  </a:moveTo>
                  <a:lnTo>
                    <a:pt x="110919" y="70687"/>
                  </a:lnTo>
                  <a:lnTo>
                    <a:pt x="82376" y="37793"/>
                  </a:lnTo>
                  <a:lnTo>
                    <a:pt x="71422" y="31843"/>
                  </a:lnTo>
                  <a:lnTo>
                    <a:pt x="59498" y="30610"/>
                  </a:lnTo>
                  <a:lnTo>
                    <a:pt x="53355" y="31269"/>
                  </a:lnTo>
                  <a:lnTo>
                    <a:pt x="39004" y="41409"/>
                  </a:lnTo>
                  <a:lnTo>
                    <a:pt x="16938" y="68832"/>
                  </a:lnTo>
                  <a:lnTo>
                    <a:pt x="5650" y="91029"/>
                  </a:lnTo>
                  <a:lnTo>
                    <a:pt x="0" y="124771"/>
                  </a:lnTo>
                  <a:lnTo>
                    <a:pt x="3892" y="164009"/>
                  </a:lnTo>
                  <a:lnTo>
                    <a:pt x="12552" y="187423"/>
                  </a:lnTo>
                  <a:lnTo>
                    <a:pt x="27219" y="205825"/>
                  </a:lnTo>
                  <a:lnTo>
                    <a:pt x="62008" y="234886"/>
                  </a:lnTo>
                  <a:lnTo>
                    <a:pt x="80949" y="242442"/>
                  </a:lnTo>
                  <a:lnTo>
                    <a:pt x="90939" y="244457"/>
                  </a:lnTo>
                  <a:lnTo>
                    <a:pt x="113328" y="239170"/>
                  </a:lnTo>
                  <a:lnTo>
                    <a:pt x="125225" y="233809"/>
                  </a:lnTo>
                  <a:lnTo>
                    <a:pt x="144088" y="216563"/>
                  </a:lnTo>
                  <a:lnTo>
                    <a:pt x="158822" y="191965"/>
                  </a:lnTo>
                  <a:lnTo>
                    <a:pt x="170074" y="157514"/>
                  </a:lnTo>
                  <a:lnTo>
                    <a:pt x="176016" y="118684"/>
                  </a:lnTo>
                  <a:lnTo>
                    <a:pt x="175834" y="80730"/>
                  </a:lnTo>
                  <a:lnTo>
                    <a:pt x="166346" y="49751"/>
                  </a:lnTo>
                  <a:lnTo>
                    <a:pt x="145138" y="15252"/>
                  </a:lnTo>
                  <a:lnTo>
                    <a:pt x="125422" y="3716"/>
                  </a:lnTo>
                  <a:lnTo>
                    <a:pt x="103959" y="0"/>
                  </a:lnTo>
                  <a:lnTo>
                    <a:pt x="85013" y="3052"/>
                  </a:lnTo>
                  <a:lnTo>
                    <a:pt x="70948" y="10994"/>
                  </a:lnTo>
                  <a:lnTo>
                    <a:pt x="60698" y="22284"/>
                  </a:lnTo>
                  <a:lnTo>
                    <a:pt x="53791" y="36710"/>
                  </a:lnTo>
                  <a:lnTo>
                    <a:pt x="52133" y="52529"/>
                  </a:lnTo>
                  <a:lnTo>
                    <a:pt x="55158" y="69672"/>
                  </a:lnTo>
                  <a:lnTo>
                    <a:pt x="70173" y="99863"/>
                  </a:lnTo>
                  <a:lnTo>
                    <a:pt x="97749" y="133895"/>
                  </a:lnTo>
                  <a:lnTo>
                    <a:pt x="136572" y="163185"/>
                  </a:lnTo>
                  <a:lnTo>
                    <a:pt x="177238" y="193187"/>
                  </a:lnTo>
                  <a:lnTo>
                    <a:pt x="222942" y="237590"/>
                  </a:lnTo>
                  <a:lnTo>
                    <a:pt x="229381" y="254698"/>
                  </a:lnTo>
                  <a:lnTo>
                    <a:pt x="231137" y="278563"/>
                  </a:lnTo>
                  <a:lnTo>
                    <a:pt x="230575" y="280532"/>
                  </a:lnTo>
                  <a:lnTo>
                    <a:pt x="229495" y="281139"/>
                  </a:lnTo>
                  <a:lnTo>
                    <a:pt x="225219" y="280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939"/>
          <p:cNvGrpSpPr/>
          <p:nvPr/>
        </p:nvGrpSpPr>
        <p:grpSpPr>
          <a:xfrm>
            <a:off x="1335717" y="387799"/>
            <a:ext cx="658184" cy="387372"/>
            <a:chOff x="1335717" y="387799"/>
            <a:chExt cx="658184" cy="387372"/>
          </a:xfrm>
        </p:grpSpPr>
        <p:sp>
          <p:nvSpPr>
            <p:cNvPr id="6" name="SMARTInkShape-5130"/>
            <p:cNvSpPr/>
            <p:nvPr>
              <p:custDataLst>
                <p:tags r:id="rId242"/>
              </p:custDataLst>
            </p:nvPr>
          </p:nvSpPr>
          <p:spPr>
            <a:xfrm>
              <a:off x="1900134" y="616935"/>
              <a:ext cx="93767" cy="126016"/>
            </a:xfrm>
            <a:custGeom>
              <a:avLst/>
              <a:gdLst/>
              <a:ahLst/>
              <a:cxnLst/>
              <a:rect l="0" t="0" r="0" b="0"/>
              <a:pathLst>
                <a:path w="93767" h="126016">
                  <a:moveTo>
                    <a:pt x="17566" y="30765"/>
                  </a:moveTo>
                  <a:lnTo>
                    <a:pt x="17566" y="30765"/>
                  </a:lnTo>
                  <a:lnTo>
                    <a:pt x="12099" y="30765"/>
                  </a:lnTo>
                  <a:lnTo>
                    <a:pt x="6321" y="41610"/>
                  </a:lnTo>
                  <a:lnTo>
                    <a:pt x="1142" y="58202"/>
                  </a:lnTo>
                  <a:lnTo>
                    <a:pt x="0" y="79974"/>
                  </a:lnTo>
                  <a:lnTo>
                    <a:pt x="4635" y="111255"/>
                  </a:lnTo>
                  <a:lnTo>
                    <a:pt x="20426" y="67668"/>
                  </a:lnTo>
                  <a:lnTo>
                    <a:pt x="37756" y="20651"/>
                  </a:lnTo>
                  <a:lnTo>
                    <a:pt x="43708" y="6044"/>
                  </a:lnTo>
                  <a:lnTo>
                    <a:pt x="48399" y="2290"/>
                  </a:lnTo>
                  <a:lnTo>
                    <a:pt x="61138" y="0"/>
                  </a:lnTo>
                  <a:lnTo>
                    <a:pt x="67781" y="6727"/>
                  </a:lnTo>
                  <a:lnTo>
                    <a:pt x="85126" y="46377"/>
                  </a:lnTo>
                  <a:lnTo>
                    <a:pt x="92059" y="93168"/>
                  </a:lnTo>
                  <a:lnTo>
                    <a:pt x="93766" y="126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31"/>
            <p:cNvSpPr/>
            <p:nvPr>
              <p:custDataLst>
                <p:tags r:id="rId243"/>
              </p:custDataLst>
            </p:nvPr>
          </p:nvSpPr>
          <p:spPr>
            <a:xfrm>
              <a:off x="1784350" y="612618"/>
              <a:ext cx="88901" cy="125786"/>
            </a:xfrm>
            <a:custGeom>
              <a:avLst/>
              <a:gdLst/>
              <a:ahLst/>
              <a:cxnLst/>
              <a:rect l="0" t="0" r="0" b="0"/>
              <a:pathLst>
                <a:path w="88901" h="125786">
                  <a:moveTo>
                    <a:pt x="0" y="54132"/>
                  </a:moveTo>
                  <a:lnTo>
                    <a:pt x="0" y="54132"/>
                  </a:lnTo>
                  <a:lnTo>
                    <a:pt x="3371" y="60874"/>
                  </a:lnTo>
                  <a:lnTo>
                    <a:pt x="5775" y="62860"/>
                  </a:lnTo>
                  <a:lnTo>
                    <a:pt x="12209" y="65067"/>
                  </a:lnTo>
                  <a:lnTo>
                    <a:pt x="15195" y="64950"/>
                  </a:lnTo>
                  <a:lnTo>
                    <a:pt x="37400" y="54468"/>
                  </a:lnTo>
                  <a:lnTo>
                    <a:pt x="53572" y="43021"/>
                  </a:lnTo>
                  <a:lnTo>
                    <a:pt x="60969" y="31084"/>
                  </a:lnTo>
                  <a:lnTo>
                    <a:pt x="68096" y="7168"/>
                  </a:lnTo>
                  <a:lnTo>
                    <a:pt x="67269" y="3772"/>
                  </a:lnTo>
                  <a:lnTo>
                    <a:pt x="65307" y="1509"/>
                  </a:lnTo>
                  <a:lnTo>
                    <a:pt x="62588" y="0"/>
                  </a:lnTo>
                  <a:lnTo>
                    <a:pt x="52041" y="2086"/>
                  </a:lnTo>
                  <a:lnTo>
                    <a:pt x="45277" y="4618"/>
                  </a:lnTo>
                  <a:lnTo>
                    <a:pt x="32118" y="16839"/>
                  </a:lnTo>
                  <a:lnTo>
                    <a:pt x="14690" y="45434"/>
                  </a:lnTo>
                  <a:lnTo>
                    <a:pt x="7235" y="67905"/>
                  </a:lnTo>
                  <a:lnTo>
                    <a:pt x="6273" y="89652"/>
                  </a:lnTo>
                  <a:lnTo>
                    <a:pt x="11960" y="107313"/>
                  </a:lnTo>
                  <a:lnTo>
                    <a:pt x="16440" y="114986"/>
                  </a:lnTo>
                  <a:lnTo>
                    <a:pt x="22954" y="120101"/>
                  </a:lnTo>
                  <a:lnTo>
                    <a:pt x="39600" y="125785"/>
                  </a:lnTo>
                  <a:lnTo>
                    <a:pt x="58757" y="122667"/>
                  </a:lnTo>
                  <a:lnTo>
                    <a:pt x="88900" y="11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132"/>
            <p:cNvSpPr/>
            <p:nvPr>
              <p:custDataLst>
                <p:tags r:id="rId244"/>
              </p:custDataLst>
            </p:nvPr>
          </p:nvSpPr>
          <p:spPr>
            <a:xfrm>
              <a:off x="1663700" y="609600"/>
              <a:ext cx="95251" cy="136210"/>
            </a:xfrm>
            <a:custGeom>
              <a:avLst/>
              <a:gdLst/>
              <a:ahLst/>
              <a:cxnLst/>
              <a:rect l="0" t="0" r="0" b="0"/>
              <a:pathLst>
                <a:path w="95251" h="136210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2209" y="75471"/>
                  </a:lnTo>
                  <a:lnTo>
                    <a:pt x="27838" y="115306"/>
                  </a:lnTo>
                  <a:lnTo>
                    <a:pt x="39606" y="131845"/>
                  </a:lnTo>
                  <a:lnTo>
                    <a:pt x="45355" y="136209"/>
                  </a:lnTo>
                  <a:lnTo>
                    <a:pt x="48581" y="135256"/>
                  </a:lnTo>
                  <a:lnTo>
                    <a:pt x="55929" y="128553"/>
                  </a:lnTo>
                  <a:lnTo>
                    <a:pt x="72143" y="91794"/>
                  </a:lnTo>
                  <a:lnTo>
                    <a:pt x="87053" y="456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133"/>
            <p:cNvSpPr/>
            <p:nvPr>
              <p:custDataLst>
                <p:tags r:id="rId245"/>
              </p:custDataLst>
            </p:nvPr>
          </p:nvSpPr>
          <p:spPr>
            <a:xfrm>
              <a:off x="1575944" y="615950"/>
              <a:ext cx="11557" cy="31751"/>
            </a:xfrm>
            <a:custGeom>
              <a:avLst/>
              <a:gdLst/>
              <a:ahLst/>
              <a:cxnLst/>
              <a:rect l="0" t="0" r="0" b="0"/>
              <a:pathLst>
                <a:path w="11557" h="31751">
                  <a:moveTo>
                    <a:pt x="11556" y="31750"/>
                  </a:moveTo>
                  <a:lnTo>
                    <a:pt x="11556" y="31750"/>
                  </a:lnTo>
                  <a:lnTo>
                    <a:pt x="4648" y="9764"/>
                  </a:lnTo>
                  <a:lnTo>
                    <a:pt x="0" y="1929"/>
                  </a:lnTo>
                  <a:lnTo>
                    <a:pt x="324" y="1286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34"/>
            <p:cNvSpPr/>
            <p:nvPr>
              <p:custDataLst>
                <p:tags r:id="rId246"/>
              </p:custDataLst>
            </p:nvPr>
          </p:nvSpPr>
          <p:spPr>
            <a:xfrm>
              <a:off x="1587500" y="663092"/>
              <a:ext cx="19051" cy="92559"/>
            </a:xfrm>
            <a:custGeom>
              <a:avLst/>
              <a:gdLst/>
              <a:ahLst/>
              <a:cxnLst/>
              <a:rect l="0" t="0" r="0" b="0"/>
              <a:pathLst>
                <a:path w="19051" h="925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2" y="4608"/>
                  </a:lnTo>
                  <a:lnTo>
                    <a:pt x="5069" y="9725"/>
                  </a:lnTo>
                  <a:lnTo>
                    <a:pt x="14927" y="39578"/>
                  </a:lnTo>
                  <a:lnTo>
                    <a:pt x="18809" y="86759"/>
                  </a:lnTo>
                  <a:lnTo>
                    <a:pt x="1905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35"/>
            <p:cNvSpPr/>
            <p:nvPr>
              <p:custDataLst>
                <p:tags r:id="rId247"/>
              </p:custDataLst>
            </p:nvPr>
          </p:nvSpPr>
          <p:spPr>
            <a:xfrm>
              <a:off x="1335717" y="387799"/>
              <a:ext cx="168862" cy="387372"/>
            </a:xfrm>
            <a:custGeom>
              <a:avLst/>
              <a:gdLst/>
              <a:ahLst/>
              <a:cxnLst/>
              <a:rect l="0" t="0" r="0" b="0"/>
              <a:pathLst>
                <a:path w="168862" h="387372">
                  <a:moveTo>
                    <a:pt x="150183" y="44001"/>
                  </a:moveTo>
                  <a:lnTo>
                    <a:pt x="150183" y="44001"/>
                  </a:lnTo>
                  <a:lnTo>
                    <a:pt x="150183" y="40630"/>
                  </a:lnTo>
                  <a:lnTo>
                    <a:pt x="152065" y="37094"/>
                  </a:lnTo>
                  <a:lnTo>
                    <a:pt x="154547" y="33170"/>
                  </a:lnTo>
                  <a:lnTo>
                    <a:pt x="155650" y="29074"/>
                  </a:lnTo>
                  <a:lnTo>
                    <a:pt x="155239" y="26994"/>
                  </a:lnTo>
                  <a:lnTo>
                    <a:pt x="147617" y="13104"/>
                  </a:lnTo>
                  <a:lnTo>
                    <a:pt x="141752" y="7221"/>
                  </a:lnTo>
                  <a:lnTo>
                    <a:pt x="134441" y="2960"/>
                  </a:lnTo>
                  <a:lnTo>
                    <a:pt x="120981" y="561"/>
                  </a:lnTo>
                  <a:lnTo>
                    <a:pt x="107336" y="0"/>
                  </a:lnTo>
                  <a:lnTo>
                    <a:pt x="93745" y="5395"/>
                  </a:lnTo>
                  <a:lnTo>
                    <a:pt x="72313" y="24095"/>
                  </a:lnTo>
                  <a:lnTo>
                    <a:pt x="48088" y="57623"/>
                  </a:lnTo>
                  <a:lnTo>
                    <a:pt x="23036" y="103306"/>
                  </a:lnTo>
                  <a:lnTo>
                    <a:pt x="9007" y="137386"/>
                  </a:lnTo>
                  <a:lnTo>
                    <a:pt x="2771" y="176052"/>
                  </a:lnTo>
                  <a:lnTo>
                    <a:pt x="0" y="214874"/>
                  </a:lnTo>
                  <a:lnTo>
                    <a:pt x="179" y="252589"/>
                  </a:lnTo>
                  <a:lnTo>
                    <a:pt x="4963" y="288166"/>
                  </a:lnTo>
                  <a:lnTo>
                    <a:pt x="18960" y="333187"/>
                  </a:lnTo>
                  <a:lnTo>
                    <a:pt x="33142" y="366596"/>
                  </a:lnTo>
                  <a:lnTo>
                    <a:pt x="45719" y="379758"/>
                  </a:lnTo>
                  <a:lnTo>
                    <a:pt x="53024" y="384256"/>
                  </a:lnTo>
                  <a:lnTo>
                    <a:pt x="68666" y="387371"/>
                  </a:lnTo>
                  <a:lnTo>
                    <a:pt x="76788" y="387215"/>
                  </a:lnTo>
                  <a:lnTo>
                    <a:pt x="91457" y="381396"/>
                  </a:lnTo>
                  <a:lnTo>
                    <a:pt x="118122" y="360414"/>
                  </a:lnTo>
                  <a:lnTo>
                    <a:pt x="136327" y="336515"/>
                  </a:lnTo>
                  <a:lnTo>
                    <a:pt x="158630" y="291057"/>
                  </a:lnTo>
                  <a:lnTo>
                    <a:pt x="166407" y="281368"/>
                  </a:lnTo>
                  <a:lnTo>
                    <a:pt x="168395" y="274807"/>
                  </a:lnTo>
                  <a:lnTo>
                    <a:pt x="168861" y="270524"/>
                  </a:lnTo>
                  <a:lnTo>
                    <a:pt x="167574" y="268394"/>
                  </a:lnTo>
                  <a:lnTo>
                    <a:pt x="147549" y="252012"/>
                  </a:lnTo>
                  <a:lnTo>
                    <a:pt x="139370" y="249339"/>
                  </a:lnTo>
                  <a:lnTo>
                    <a:pt x="123461" y="247834"/>
                  </a:lnTo>
                  <a:lnTo>
                    <a:pt x="111495" y="251245"/>
                  </a:lnTo>
                  <a:lnTo>
                    <a:pt x="105341" y="254131"/>
                  </a:lnTo>
                  <a:lnTo>
                    <a:pt x="101238" y="258171"/>
                  </a:lnTo>
                  <a:lnTo>
                    <a:pt x="96680" y="268304"/>
                  </a:lnTo>
                  <a:lnTo>
                    <a:pt x="93033" y="29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940"/>
          <p:cNvGrpSpPr/>
          <p:nvPr/>
        </p:nvGrpSpPr>
        <p:grpSpPr>
          <a:xfrm>
            <a:off x="2414244" y="353785"/>
            <a:ext cx="1141757" cy="389166"/>
            <a:chOff x="2414244" y="353785"/>
            <a:chExt cx="1141757" cy="389166"/>
          </a:xfrm>
        </p:grpSpPr>
        <p:sp>
          <p:nvSpPr>
            <p:cNvPr id="13" name="SMARTInkShape-5136"/>
            <p:cNvSpPr/>
            <p:nvPr>
              <p:custDataLst>
                <p:tags r:id="rId236"/>
              </p:custDataLst>
            </p:nvPr>
          </p:nvSpPr>
          <p:spPr>
            <a:xfrm>
              <a:off x="3530600" y="679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137"/>
            <p:cNvSpPr/>
            <p:nvPr>
              <p:custDataLst>
                <p:tags r:id="rId237"/>
              </p:custDataLst>
            </p:nvPr>
          </p:nvSpPr>
          <p:spPr>
            <a:xfrm>
              <a:off x="3251200" y="353785"/>
              <a:ext cx="118629" cy="304381"/>
            </a:xfrm>
            <a:custGeom>
              <a:avLst/>
              <a:gdLst/>
              <a:ahLst/>
              <a:cxnLst/>
              <a:rect l="0" t="0" r="0" b="0"/>
              <a:pathLst>
                <a:path w="118629" h="304381">
                  <a:moveTo>
                    <a:pt x="0" y="166915"/>
                  </a:moveTo>
                  <a:lnTo>
                    <a:pt x="0" y="166915"/>
                  </a:lnTo>
                  <a:lnTo>
                    <a:pt x="0" y="214318"/>
                  </a:lnTo>
                  <a:lnTo>
                    <a:pt x="3371" y="259377"/>
                  </a:lnTo>
                  <a:lnTo>
                    <a:pt x="7839" y="295299"/>
                  </a:lnTo>
                  <a:lnTo>
                    <a:pt x="11740" y="304380"/>
                  </a:lnTo>
                  <a:lnTo>
                    <a:pt x="9044" y="299211"/>
                  </a:lnTo>
                  <a:lnTo>
                    <a:pt x="6176" y="255241"/>
                  </a:lnTo>
                  <a:lnTo>
                    <a:pt x="3215" y="212286"/>
                  </a:lnTo>
                  <a:lnTo>
                    <a:pt x="4260" y="183757"/>
                  </a:lnTo>
                  <a:lnTo>
                    <a:pt x="7074" y="151332"/>
                  </a:lnTo>
                  <a:lnTo>
                    <a:pt x="11066" y="116309"/>
                  </a:lnTo>
                  <a:lnTo>
                    <a:pt x="15844" y="88022"/>
                  </a:lnTo>
                  <a:lnTo>
                    <a:pt x="26797" y="43422"/>
                  </a:lnTo>
                  <a:lnTo>
                    <a:pt x="38122" y="10772"/>
                  </a:lnTo>
                  <a:lnTo>
                    <a:pt x="42348" y="5670"/>
                  </a:lnTo>
                  <a:lnTo>
                    <a:pt x="52688" y="0"/>
                  </a:lnTo>
                  <a:lnTo>
                    <a:pt x="58408" y="605"/>
                  </a:lnTo>
                  <a:lnTo>
                    <a:pt x="70409" y="6922"/>
                  </a:lnTo>
                  <a:lnTo>
                    <a:pt x="80917" y="22429"/>
                  </a:lnTo>
                  <a:lnTo>
                    <a:pt x="85694" y="32491"/>
                  </a:lnTo>
                  <a:lnTo>
                    <a:pt x="89048" y="70249"/>
                  </a:lnTo>
                  <a:lnTo>
                    <a:pt x="82202" y="109346"/>
                  </a:lnTo>
                  <a:lnTo>
                    <a:pt x="65057" y="153750"/>
                  </a:lnTo>
                  <a:lnTo>
                    <a:pt x="57613" y="166144"/>
                  </a:lnTo>
                  <a:lnTo>
                    <a:pt x="68792" y="177607"/>
                  </a:lnTo>
                  <a:lnTo>
                    <a:pt x="106353" y="211746"/>
                  </a:lnTo>
                  <a:lnTo>
                    <a:pt x="113826" y="224234"/>
                  </a:lnTo>
                  <a:lnTo>
                    <a:pt x="118628" y="243165"/>
                  </a:lnTo>
                  <a:lnTo>
                    <a:pt x="114107" y="257719"/>
                  </a:lnTo>
                  <a:lnTo>
                    <a:pt x="104336" y="272183"/>
                  </a:lnTo>
                  <a:lnTo>
                    <a:pt x="90587" y="283316"/>
                  </a:lnTo>
                  <a:lnTo>
                    <a:pt x="63608" y="294146"/>
                  </a:lnTo>
                  <a:lnTo>
                    <a:pt x="49201" y="295664"/>
                  </a:lnTo>
                  <a:lnTo>
                    <a:pt x="43384" y="295081"/>
                  </a:lnTo>
                  <a:lnTo>
                    <a:pt x="33158" y="290670"/>
                  </a:lnTo>
                  <a:lnTo>
                    <a:pt x="19050" y="28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138"/>
            <p:cNvSpPr/>
            <p:nvPr>
              <p:custDataLst>
                <p:tags r:id="rId238"/>
              </p:custDataLst>
            </p:nvPr>
          </p:nvSpPr>
          <p:spPr>
            <a:xfrm>
              <a:off x="2773130" y="711200"/>
              <a:ext cx="338371" cy="31751"/>
            </a:xfrm>
            <a:custGeom>
              <a:avLst/>
              <a:gdLst/>
              <a:ahLst/>
              <a:cxnLst/>
              <a:rect l="0" t="0" r="0" b="0"/>
              <a:pathLst>
                <a:path w="33837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3833" y="31044"/>
                  </a:lnTo>
                  <a:lnTo>
                    <a:pt x="38697" y="22961"/>
                  </a:lnTo>
                  <a:lnTo>
                    <a:pt x="72538" y="16555"/>
                  </a:lnTo>
                  <a:lnTo>
                    <a:pt x="115800" y="11356"/>
                  </a:lnTo>
                  <a:lnTo>
                    <a:pt x="163250" y="6693"/>
                  </a:lnTo>
                  <a:lnTo>
                    <a:pt x="187757" y="4462"/>
                  </a:lnTo>
                  <a:lnTo>
                    <a:pt x="233801" y="1983"/>
                  </a:lnTo>
                  <a:lnTo>
                    <a:pt x="274962" y="881"/>
                  </a:lnTo>
                  <a:lnTo>
                    <a:pt x="317701" y="261"/>
                  </a:lnTo>
                  <a:lnTo>
                    <a:pt x="338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39"/>
            <p:cNvSpPr/>
            <p:nvPr>
              <p:custDataLst>
                <p:tags r:id="rId239"/>
              </p:custDataLst>
            </p:nvPr>
          </p:nvSpPr>
          <p:spPr>
            <a:xfrm>
              <a:off x="2870200" y="439915"/>
              <a:ext cx="31751" cy="290336"/>
            </a:xfrm>
            <a:custGeom>
              <a:avLst/>
              <a:gdLst/>
              <a:ahLst/>
              <a:cxnLst/>
              <a:rect l="0" t="0" r="0" b="0"/>
              <a:pathLst>
                <a:path w="31751" h="2903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2" y="41299"/>
                  </a:lnTo>
                  <a:lnTo>
                    <a:pt x="5069" y="73819"/>
                  </a:lnTo>
                  <a:lnTo>
                    <a:pt x="8838" y="111791"/>
                  </a:lnTo>
                  <a:lnTo>
                    <a:pt x="12865" y="150304"/>
                  </a:lnTo>
                  <a:lnTo>
                    <a:pt x="17007" y="187177"/>
                  </a:lnTo>
                  <a:lnTo>
                    <a:pt x="21199" y="220028"/>
                  </a:lnTo>
                  <a:lnTo>
                    <a:pt x="27526" y="262918"/>
                  </a:lnTo>
                  <a:lnTo>
                    <a:pt x="3175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40"/>
            <p:cNvSpPr/>
            <p:nvPr>
              <p:custDataLst>
                <p:tags r:id="rId240"/>
              </p:custDataLst>
            </p:nvPr>
          </p:nvSpPr>
          <p:spPr>
            <a:xfrm>
              <a:off x="2433815" y="628650"/>
              <a:ext cx="87136" cy="12701"/>
            </a:xfrm>
            <a:custGeom>
              <a:avLst/>
              <a:gdLst/>
              <a:ahLst/>
              <a:cxnLst/>
              <a:rect l="0" t="0" r="0" b="0"/>
              <a:pathLst>
                <a:path w="871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5335" y="7630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41"/>
            <p:cNvSpPr/>
            <p:nvPr>
              <p:custDataLst>
                <p:tags r:id="rId241"/>
              </p:custDataLst>
            </p:nvPr>
          </p:nvSpPr>
          <p:spPr>
            <a:xfrm>
              <a:off x="2414244" y="428547"/>
              <a:ext cx="157507" cy="306067"/>
            </a:xfrm>
            <a:custGeom>
              <a:avLst/>
              <a:gdLst/>
              <a:ahLst/>
              <a:cxnLst/>
              <a:rect l="0" t="0" r="0" b="0"/>
              <a:pathLst>
                <a:path w="157507" h="306067">
                  <a:moveTo>
                    <a:pt x="24156" y="162003"/>
                  </a:moveTo>
                  <a:lnTo>
                    <a:pt x="24156" y="162003"/>
                  </a:lnTo>
                  <a:lnTo>
                    <a:pt x="19086" y="200990"/>
                  </a:lnTo>
                  <a:lnTo>
                    <a:pt x="13325" y="242307"/>
                  </a:lnTo>
                  <a:lnTo>
                    <a:pt x="5057" y="289265"/>
                  </a:lnTo>
                  <a:lnTo>
                    <a:pt x="623" y="305073"/>
                  </a:lnTo>
                  <a:lnTo>
                    <a:pt x="0" y="306066"/>
                  </a:lnTo>
                  <a:lnTo>
                    <a:pt x="5482" y="273716"/>
                  </a:lnTo>
                  <a:lnTo>
                    <a:pt x="14446" y="237994"/>
                  </a:lnTo>
                  <a:lnTo>
                    <a:pt x="20504" y="213369"/>
                  </a:lnTo>
                  <a:lnTo>
                    <a:pt x="27366" y="184958"/>
                  </a:lnTo>
                  <a:lnTo>
                    <a:pt x="34763" y="154023"/>
                  </a:lnTo>
                  <a:lnTo>
                    <a:pt x="43222" y="125639"/>
                  </a:lnTo>
                  <a:lnTo>
                    <a:pt x="52389" y="98955"/>
                  </a:lnTo>
                  <a:lnTo>
                    <a:pt x="70571" y="53548"/>
                  </a:lnTo>
                  <a:lnTo>
                    <a:pt x="95727" y="7047"/>
                  </a:lnTo>
                  <a:lnTo>
                    <a:pt x="99386" y="1549"/>
                  </a:lnTo>
                  <a:lnTo>
                    <a:pt x="103237" y="0"/>
                  </a:lnTo>
                  <a:lnTo>
                    <a:pt x="107216" y="1084"/>
                  </a:lnTo>
                  <a:lnTo>
                    <a:pt x="111279" y="3924"/>
                  </a:lnTo>
                  <a:lnTo>
                    <a:pt x="123740" y="38259"/>
                  </a:lnTo>
                  <a:lnTo>
                    <a:pt x="132151" y="74785"/>
                  </a:lnTo>
                  <a:lnTo>
                    <a:pt x="139887" y="116890"/>
                  </a:lnTo>
                  <a:lnTo>
                    <a:pt x="145677" y="161473"/>
                  </a:lnTo>
                  <a:lnTo>
                    <a:pt x="150602" y="203395"/>
                  </a:lnTo>
                  <a:lnTo>
                    <a:pt x="154438" y="240372"/>
                  </a:lnTo>
                  <a:lnTo>
                    <a:pt x="156900" y="285329"/>
                  </a:lnTo>
                  <a:lnTo>
                    <a:pt x="157506" y="30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41"/>
          <p:cNvGrpSpPr/>
          <p:nvPr/>
        </p:nvGrpSpPr>
        <p:grpSpPr>
          <a:xfrm>
            <a:off x="4251350" y="414265"/>
            <a:ext cx="337975" cy="265186"/>
            <a:chOff x="4251350" y="414265"/>
            <a:chExt cx="337975" cy="265186"/>
          </a:xfrm>
        </p:grpSpPr>
        <p:sp>
          <p:nvSpPr>
            <p:cNvPr id="20" name="SMARTInkShape-5142"/>
            <p:cNvSpPr/>
            <p:nvPr>
              <p:custDataLst>
                <p:tags r:id="rId233"/>
              </p:custDataLst>
            </p:nvPr>
          </p:nvSpPr>
          <p:spPr>
            <a:xfrm>
              <a:off x="4496706" y="574347"/>
              <a:ext cx="92619" cy="86054"/>
            </a:xfrm>
            <a:custGeom>
              <a:avLst/>
              <a:gdLst/>
              <a:ahLst/>
              <a:cxnLst/>
              <a:rect l="0" t="0" r="0" b="0"/>
              <a:pathLst>
                <a:path w="92619" h="86054">
                  <a:moveTo>
                    <a:pt x="11794" y="22553"/>
                  </a:moveTo>
                  <a:lnTo>
                    <a:pt x="11794" y="22553"/>
                  </a:lnTo>
                  <a:lnTo>
                    <a:pt x="11794" y="16465"/>
                  </a:lnTo>
                  <a:lnTo>
                    <a:pt x="7430" y="32169"/>
                  </a:lnTo>
                  <a:lnTo>
                    <a:pt x="3679" y="75698"/>
                  </a:lnTo>
                  <a:lnTo>
                    <a:pt x="0" y="84007"/>
                  </a:lnTo>
                  <a:lnTo>
                    <a:pt x="403" y="84689"/>
                  </a:lnTo>
                  <a:lnTo>
                    <a:pt x="2733" y="85447"/>
                  </a:lnTo>
                  <a:lnTo>
                    <a:pt x="6121" y="78258"/>
                  </a:lnTo>
                  <a:lnTo>
                    <a:pt x="25110" y="34569"/>
                  </a:lnTo>
                  <a:lnTo>
                    <a:pt x="33940" y="19427"/>
                  </a:lnTo>
                  <a:lnTo>
                    <a:pt x="44920" y="7993"/>
                  </a:lnTo>
                  <a:lnTo>
                    <a:pt x="56855" y="1971"/>
                  </a:lnTo>
                  <a:lnTo>
                    <a:pt x="68510" y="0"/>
                  </a:lnTo>
                  <a:lnTo>
                    <a:pt x="78394" y="1476"/>
                  </a:lnTo>
                  <a:lnTo>
                    <a:pt x="82299" y="4268"/>
                  </a:lnTo>
                  <a:lnTo>
                    <a:pt x="88520" y="13015"/>
                  </a:lnTo>
                  <a:lnTo>
                    <a:pt x="92618" y="36582"/>
                  </a:lnTo>
                  <a:lnTo>
                    <a:pt x="87994" y="86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43"/>
            <p:cNvSpPr/>
            <p:nvPr>
              <p:custDataLst>
                <p:tags r:id="rId234"/>
              </p:custDataLst>
            </p:nvPr>
          </p:nvSpPr>
          <p:spPr>
            <a:xfrm>
              <a:off x="4356679" y="584539"/>
              <a:ext cx="101022" cy="89590"/>
            </a:xfrm>
            <a:custGeom>
              <a:avLst/>
              <a:gdLst/>
              <a:ahLst/>
              <a:cxnLst/>
              <a:rect l="0" t="0" r="0" b="0"/>
              <a:pathLst>
                <a:path w="101022" h="89590">
                  <a:moveTo>
                    <a:pt x="81971" y="12361"/>
                  </a:moveTo>
                  <a:lnTo>
                    <a:pt x="81971" y="12361"/>
                  </a:lnTo>
                  <a:lnTo>
                    <a:pt x="76196" y="7291"/>
                  </a:lnTo>
                  <a:lnTo>
                    <a:pt x="66775" y="2235"/>
                  </a:lnTo>
                  <a:lnTo>
                    <a:pt x="58497" y="424"/>
                  </a:lnTo>
                  <a:lnTo>
                    <a:pt x="51312" y="0"/>
                  </a:lnTo>
                  <a:lnTo>
                    <a:pt x="35963" y="6503"/>
                  </a:lnTo>
                  <a:lnTo>
                    <a:pt x="18009" y="24109"/>
                  </a:lnTo>
                  <a:lnTo>
                    <a:pt x="6026" y="43829"/>
                  </a:lnTo>
                  <a:lnTo>
                    <a:pt x="726" y="68750"/>
                  </a:lnTo>
                  <a:lnTo>
                    <a:pt x="0" y="78815"/>
                  </a:lnTo>
                  <a:lnTo>
                    <a:pt x="1924" y="82769"/>
                  </a:lnTo>
                  <a:lnTo>
                    <a:pt x="9706" y="89044"/>
                  </a:lnTo>
                  <a:lnTo>
                    <a:pt x="14744" y="89589"/>
                  </a:lnTo>
                  <a:lnTo>
                    <a:pt x="25987" y="86431"/>
                  </a:lnTo>
                  <a:lnTo>
                    <a:pt x="44216" y="76719"/>
                  </a:lnTo>
                  <a:lnTo>
                    <a:pt x="59653" y="61534"/>
                  </a:lnTo>
                  <a:lnTo>
                    <a:pt x="64996" y="51619"/>
                  </a:lnTo>
                  <a:lnTo>
                    <a:pt x="69021" y="38572"/>
                  </a:lnTo>
                  <a:lnTo>
                    <a:pt x="72620" y="58880"/>
                  </a:lnTo>
                  <a:lnTo>
                    <a:pt x="78103" y="73103"/>
                  </a:lnTo>
                  <a:lnTo>
                    <a:pt x="85896" y="80044"/>
                  </a:lnTo>
                  <a:lnTo>
                    <a:pt x="101021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44"/>
            <p:cNvSpPr/>
            <p:nvPr>
              <p:custDataLst>
                <p:tags r:id="rId235"/>
              </p:custDataLst>
            </p:nvPr>
          </p:nvSpPr>
          <p:spPr>
            <a:xfrm>
              <a:off x="4251350" y="414265"/>
              <a:ext cx="155551" cy="265186"/>
            </a:xfrm>
            <a:custGeom>
              <a:avLst/>
              <a:gdLst/>
              <a:ahLst/>
              <a:cxnLst/>
              <a:rect l="0" t="0" r="0" b="0"/>
              <a:pathLst>
                <a:path w="155551" h="265186">
                  <a:moveTo>
                    <a:pt x="155550" y="42935"/>
                  </a:moveTo>
                  <a:lnTo>
                    <a:pt x="155550" y="42935"/>
                  </a:lnTo>
                  <a:lnTo>
                    <a:pt x="155550" y="28008"/>
                  </a:lnTo>
                  <a:lnTo>
                    <a:pt x="153668" y="23836"/>
                  </a:lnTo>
                  <a:lnTo>
                    <a:pt x="143341" y="12038"/>
                  </a:lnTo>
                  <a:lnTo>
                    <a:pt x="128414" y="3598"/>
                  </a:lnTo>
                  <a:lnTo>
                    <a:pt x="103843" y="0"/>
                  </a:lnTo>
                  <a:lnTo>
                    <a:pt x="74221" y="5676"/>
                  </a:lnTo>
                  <a:lnTo>
                    <a:pt x="57315" y="18144"/>
                  </a:lnTo>
                  <a:lnTo>
                    <a:pt x="25844" y="58264"/>
                  </a:lnTo>
                  <a:lnTo>
                    <a:pt x="7601" y="101256"/>
                  </a:lnTo>
                  <a:lnTo>
                    <a:pt x="0" y="146371"/>
                  </a:lnTo>
                  <a:lnTo>
                    <a:pt x="1119" y="191019"/>
                  </a:lnTo>
                  <a:lnTo>
                    <a:pt x="9773" y="215054"/>
                  </a:lnTo>
                  <a:lnTo>
                    <a:pt x="32394" y="244452"/>
                  </a:lnTo>
                  <a:lnTo>
                    <a:pt x="41696" y="253479"/>
                  </a:lnTo>
                  <a:lnTo>
                    <a:pt x="63320" y="261629"/>
                  </a:lnTo>
                  <a:lnTo>
                    <a:pt x="98400" y="26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942"/>
          <p:cNvGrpSpPr/>
          <p:nvPr/>
        </p:nvGrpSpPr>
        <p:grpSpPr>
          <a:xfrm>
            <a:off x="5239633" y="471600"/>
            <a:ext cx="151518" cy="267889"/>
            <a:chOff x="5239633" y="471600"/>
            <a:chExt cx="151518" cy="267889"/>
          </a:xfrm>
        </p:grpSpPr>
        <p:sp>
          <p:nvSpPr>
            <p:cNvPr id="24" name="SMARTInkShape-5145"/>
            <p:cNvSpPr/>
            <p:nvPr>
              <p:custDataLst>
                <p:tags r:id="rId231"/>
              </p:custDataLst>
            </p:nvPr>
          </p:nvSpPr>
          <p:spPr>
            <a:xfrm>
              <a:off x="5239633" y="622300"/>
              <a:ext cx="151518" cy="19051"/>
            </a:xfrm>
            <a:custGeom>
              <a:avLst/>
              <a:gdLst/>
              <a:ahLst/>
              <a:cxnLst/>
              <a:rect l="0" t="0" r="0" b="0"/>
              <a:pathLst>
                <a:path w="1515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3177" y="15287"/>
                  </a:lnTo>
                  <a:lnTo>
                    <a:pt x="77966" y="9616"/>
                  </a:lnTo>
                  <a:lnTo>
                    <a:pt x="114594" y="474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46"/>
            <p:cNvSpPr/>
            <p:nvPr>
              <p:custDataLst>
                <p:tags r:id="rId232"/>
              </p:custDataLst>
            </p:nvPr>
          </p:nvSpPr>
          <p:spPr>
            <a:xfrm>
              <a:off x="5259138" y="471600"/>
              <a:ext cx="125663" cy="267889"/>
            </a:xfrm>
            <a:custGeom>
              <a:avLst/>
              <a:gdLst/>
              <a:ahLst/>
              <a:cxnLst/>
              <a:rect l="0" t="0" r="0" b="0"/>
              <a:pathLst>
                <a:path w="125663" h="267889">
                  <a:moveTo>
                    <a:pt x="55812" y="49100"/>
                  </a:moveTo>
                  <a:lnTo>
                    <a:pt x="55812" y="49100"/>
                  </a:lnTo>
                  <a:lnTo>
                    <a:pt x="52441" y="49100"/>
                  </a:lnTo>
                  <a:lnTo>
                    <a:pt x="37514" y="96663"/>
                  </a:lnTo>
                  <a:lnTo>
                    <a:pt x="29145" y="142685"/>
                  </a:lnTo>
                  <a:lnTo>
                    <a:pt x="18826" y="189796"/>
                  </a:lnTo>
                  <a:lnTo>
                    <a:pt x="10202" y="231664"/>
                  </a:lnTo>
                  <a:lnTo>
                    <a:pt x="0" y="267216"/>
                  </a:lnTo>
                  <a:lnTo>
                    <a:pt x="260" y="267888"/>
                  </a:lnTo>
                  <a:lnTo>
                    <a:pt x="1139" y="267631"/>
                  </a:lnTo>
                  <a:lnTo>
                    <a:pt x="2430" y="266754"/>
                  </a:lnTo>
                  <a:lnTo>
                    <a:pt x="10277" y="232107"/>
                  </a:lnTo>
                  <a:lnTo>
                    <a:pt x="16995" y="198640"/>
                  </a:lnTo>
                  <a:lnTo>
                    <a:pt x="22802" y="152721"/>
                  </a:lnTo>
                  <a:lnTo>
                    <a:pt x="25339" y="126648"/>
                  </a:lnTo>
                  <a:lnTo>
                    <a:pt x="29147" y="102210"/>
                  </a:lnTo>
                  <a:lnTo>
                    <a:pt x="39022" y="56241"/>
                  </a:lnTo>
                  <a:lnTo>
                    <a:pt x="51764" y="11209"/>
                  </a:lnTo>
                  <a:lnTo>
                    <a:pt x="54012" y="4037"/>
                  </a:lnTo>
                  <a:lnTo>
                    <a:pt x="55318" y="2125"/>
                  </a:lnTo>
                  <a:lnTo>
                    <a:pt x="56893" y="850"/>
                  </a:lnTo>
                  <a:lnTo>
                    <a:pt x="58649" y="0"/>
                  </a:lnTo>
                  <a:lnTo>
                    <a:pt x="64364" y="937"/>
                  </a:lnTo>
                  <a:lnTo>
                    <a:pt x="67863" y="2175"/>
                  </a:lnTo>
                  <a:lnTo>
                    <a:pt x="75514" y="14839"/>
                  </a:lnTo>
                  <a:lnTo>
                    <a:pt x="89637" y="51413"/>
                  </a:lnTo>
                  <a:lnTo>
                    <a:pt x="99773" y="84700"/>
                  </a:lnTo>
                  <a:lnTo>
                    <a:pt x="106630" y="120661"/>
                  </a:lnTo>
                  <a:lnTo>
                    <a:pt x="112029" y="154048"/>
                  </a:lnTo>
                  <a:lnTo>
                    <a:pt x="119035" y="198729"/>
                  </a:lnTo>
                  <a:lnTo>
                    <a:pt x="125080" y="246064"/>
                  </a:lnTo>
                  <a:lnTo>
                    <a:pt x="125662" y="2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943"/>
          <p:cNvGrpSpPr/>
          <p:nvPr/>
        </p:nvGrpSpPr>
        <p:grpSpPr>
          <a:xfrm>
            <a:off x="5717810" y="384177"/>
            <a:ext cx="442366" cy="307974"/>
            <a:chOff x="5717810" y="384177"/>
            <a:chExt cx="442366" cy="307974"/>
          </a:xfrm>
        </p:grpSpPr>
        <p:sp>
          <p:nvSpPr>
            <p:cNvPr id="27" name="SMARTInkShape-5147"/>
            <p:cNvSpPr/>
            <p:nvPr>
              <p:custDataLst>
                <p:tags r:id="rId228"/>
              </p:custDataLst>
            </p:nvPr>
          </p:nvSpPr>
          <p:spPr>
            <a:xfrm>
              <a:off x="6022546" y="384177"/>
              <a:ext cx="137630" cy="307974"/>
            </a:xfrm>
            <a:custGeom>
              <a:avLst/>
              <a:gdLst/>
              <a:ahLst/>
              <a:cxnLst/>
              <a:rect l="0" t="0" r="0" b="0"/>
              <a:pathLst>
                <a:path w="137630" h="307974">
                  <a:moveTo>
                    <a:pt x="67104" y="200023"/>
                  </a:moveTo>
                  <a:lnTo>
                    <a:pt x="67104" y="200023"/>
                  </a:lnTo>
                  <a:lnTo>
                    <a:pt x="55547" y="167452"/>
                  </a:lnTo>
                  <a:lnTo>
                    <a:pt x="54461" y="166314"/>
                  </a:lnTo>
                  <a:lnTo>
                    <a:pt x="53031" y="166262"/>
                  </a:lnTo>
                  <a:lnTo>
                    <a:pt x="47444" y="169496"/>
                  </a:lnTo>
                  <a:lnTo>
                    <a:pt x="29137" y="184628"/>
                  </a:lnTo>
                  <a:lnTo>
                    <a:pt x="11404" y="211532"/>
                  </a:lnTo>
                  <a:lnTo>
                    <a:pt x="257" y="254429"/>
                  </a:lnTo>
                  <a:lnTo>
                    <a:pt x="0" y="272181"/>
                  </a:lnTo>
                  <a:lnTo>
                    <a:pt x="4588" y="287127"/>
                  </a:lnTo>
                  <a:lnTo>
                    <a:pt x="7788" y="291959"/>
                  </a:lnTo>
                  <a:lnTo>
                    <a:pt x="15106" y="297328"/>
                  </a:lnTo>
                  <a:lnTo>
                    <a:pt x="28707" y="294070"/>
                  </a:lnTo>
                  <a:lnTo>
                    <a:pt x="46511" y="283449"/>
                  </a:lnTo>
                  <a:lnTo>
                    <a:pt x="76368" y="251553"/>
                  </a:lnTo>
                  <a:lnTo>
                    <a:pt x="97091" y="220103"/>
                  </a:lnTo>
                  <a:lnTo>
                    <a:pt x="114298" y="175551"/>
                  </a:lnTo>
                  <a:lnTo>
                    <a:pt x="121850" y="149842"/>
                  </a:lnTo>
                  <a:lnTo>
                    <a:pt x="127591" y="124941"/>
                  </a:lnTo>
                  <a:lnTo>
                    <a:pt x="132123" y="100579"/>
                  </a:lnTo>
                  <a:lnTo>
                    <a:pt x="137629" y="57754"/>
                  </a:lnTo>
                  <a:lnTo>
                    <a:pt x="135415" y="12909"/>
                  </a:lnTo>
                  <a:lnTo>
                    <a:pt x="133812" y="7547"/>
                  </a:lnTo>
                  <a:lnTo>
                    <a:pt x="131331" y="3972"/>
                  </a:lnTo>
                  <a:lnTo>
                    <a:pt x="128267" y="1589"/>
                  </a:lnTo>
                  <a:lnTo>
                    <a:pt x="124811" y="0"/>
                  </a:lnTo>
                  <a:lnTo>
                    <a:pt x="120393" y="3175"/>
                  </a:lnTo>
                  <a:lnTo>
                    <a:pt x="109838" y="17990"/>
                  </a:lnTo>
                  <a:lnTo>
                    <a:pt x="99972" y="48094"/>
                  </a:lnTo>
                  <a:lnTo>
                    <a:pt x="91590" y="88049"/>
                  </a:lnTo>
                  <a:lnTo>
                    <a:pt x="85513" y="134029"/>
                  </a:lnTo>
                  <a:lnTo>
                    <a:pt x="84222" y="178924"/>
                  </a:lnTo>
                  <a:lnTo>
                    <a:pt x="86001" y="220279"/>
                  </a:lnTo>
                  <a:lnTo>
                    <a:pt x="89144" y="255122"/>
                  </a:lnTo>
                  <a:lnTo>
                    <a:pt x="98854" y="307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148"/>
            <p:cNvSpPr/>
            <p:nvPr>
              <p:custDataLst>
                <p:tags r:id="rId229"/>
              </p:custDataLst>
            </p:nvPr>
          </p:nvSpPr>
          <p:spPr>
            <a:xfrm>
              <a:off x="5872145" y="546031"/>
              <a:ext cx="85882" cy="127070"/>
            </a:xfrm>
            <a:custGeom>
              <a:avLst/>
              <a:gdLst/>
              <a:ahLst/>
              <a:cxnLst/>
              <a:rect l="0" t="0" r="0" b="0"/>
              <a:pathLst>
                <a:path w="85882" h="127070">
                  <a:moveTo>
                    <a:pt x="14305" y="38169"/>
                  </a:moveTo>
                  <a:lnTo>
                    <a:pt x="14305" y="38169"/>
                  </a:lnTo>
                  <a:lnTo>
                    <a:pt x="0" y="84457"/>
                  </a:lnTo>
                  <a:lnTo>
                    <a:pt x="1138" y="122027"/>
                  </a:lnTo>
                  <a:lnTo>
                    <a:pt x="17427" y="81153"/>
                  </a:lnTo>
                  <a:lnTo>
                    <a:pt x="39141" y="37186"/>
                  </a:lnTo>
                  <a:lnTo>
                    <a:pt x="62037" y="7852"/>
                  </a:lnTo>
                  <a:lnTo>
                    <a:pt x="73384" y="0"/>
                  </a:lnTo>
                  <a:lnTo>
                    <a:pt x="77680" y="4257"/>
                  </a:lnTo>
                  <a:lnTo>
                    <a:pt x="84333" y="25919"/>
                  </a:lnTo>
                  <a:lnTo>
                    <a:pt x="85881" y="56713"/>
                  </a:lnTo>
                  <a:lnTo>
                    <a:pt x="84666" y="98462"/>
                  </a:lnTo>
                  <a:lnTo>
                    <a:pt x="84155" y="127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149"/>
            <p:cNvSpPr/>
            <p:nvPr>
              <p:custDataLst>
                <p:tags r:id="rId230"/>
              </p:custDataLst>
            </p:nvPr>
          </p:nvSpPr>
          <p:spPr>
            <a:xfrm>
              <a:off x="5717810" y="563377"/>
              <a:ext cx="111491" cy="122424"/>
            </a:xfrm>
            <a:custGeom>
              <a:avLst/>
              <a:gdLst/>
              <a:ahLst/>
              <a:cxnLst/>
              <a:rect l="0" t="0" r="0" b="0"/>
              <a:pathLst>
                <a:path w="111491" h="122424">
                  <a:moveTo>
                    <a:pt x="67040" y="65273"/>
                  </a:moveTo>
                  <a:lnTo>
                    <a:pt x="67040" y="65273"/>
                  </a:lnTo>
                  <a:lnTo>
                    <a:pt x="75879" y="44225"/>
                  </a:lnTo>
                  <a:lnTo>
                    <a:pt x="78596" y="26581"/>
                  </a:lnTo>
                  <a:lnTo>
                    <a:pt x="75469" y="16091"/>
                  </a:lnTo>
                  <a:lnTo>
                    <a:pt x="65334" y="1230"/>
                  </a:lnTo>
                  <a:lnTo>
                    <a:pt x="60964" y="0"/>
                  </a:lnTo>
                  <a:lnTo>
                    <a:pt x="48582" y="515"/>
                  </a:lnTo>
                  <a:lnTo>
                    <a:pt x="33672" y="10621"/>
                  </a:lnTo>
                  <a:lnTo>
                    <a:pt x="19048" y="26872"/>
                  </a:lnTo>
                  <a:lnTo>
                    <a:pt x="4293" y="55855"/>
                  </a:lnTo>
                  <a:lnTo>
                    <a:pt x="0" y="84668"/>
                  </a:lnTo>
                  <a:lnTo>
                    <a:pt x="1496" y="97647"/>
                  </a:lnTo>
                  <a:lnTo>
                    <a:pt x="5000" y="102378"/>
                  </a:lnTo>
                  <a:lnTo>
                    <a:pt x="16418" y="109516"/>
                  </a:lnTo>
                  <a:lnTo>
                    <a:pt x="27138" y="111277"/>
                  </a:lnTo>
                  <a:lnTo>
                    <a:pt x="31972" y="110759"/>
                  </a:lnTo>
                  <a:lnTo>
                    <a:pt x="42987" y="102658"/>
                  </a:lnTo>
                  <a:lnTo>
                    <a:pt x="66471" y="72464"/>
                  </a:lnTo>
                  <a:lnTo>
                    <a:pt x="68340" y="82634"/>
                  </a:lnTo>
                  <a:lnTo>
                    <a:pt x="80833" y="102412"/>
                  </a:lnTo>
                  <a:lnTo>
                    <a:pt x="89397" y="110707"/>
                  </a:lnTo>
                  <a:lnTo>
                    <a:pt x="111490" y="12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5150"/>
          <p:cNvSpPr/>
          <p:nvPr>
            <p:custDataLst>
              <p:tags r:id="rId1"/>
            </p:custDataLst>
          </p:nvPr>
        </p:nvSpPr>
        <p:spPr>
          <a:xfrm>
            <a:off x="6572250" y="405826"/>
            <a:ext cx="130184" cy="289641"/>
          </a:xfrm>
          <a:custGeom>
            <a:avLst/>
            <a:gdLst/>
            <a:ahLst/>
            <a:cxnLst/>
            <a:rect l="0" t="0" r="0" b="0"/>
            <a:pathLst>
              <a:path w="130184" h="289641">
                <a:moveTo>
                  <a:pt x="0" y="83124"/>
                </a:moveTo>
                <a:lnTo>
                  <a:pt x="0" y="83124"/>
                </a:lnTo>
                <a:lnTo>
                  <a:pt x="1881" y="112609"/>
                </a:lnTo>
                <a:lnTo>
                  <a:pt x="5069" y="150556"/>
                </a:lnTo>
                <a:lnTo>
                  <a:pt x="8839" y="183885"/>
                </a:lnTo>
                <a:lnTo>
                  <a:pt x="11556" y="230415"/>
                </a:lnTo>
                <a:lnTo>
                  <a:pt x="12474" y="253486"/>
                </a:lnTo>
                <a:lnTo>
                  <a:pt x="12599" y="251504"/>
                </a:lnTo>
                <a:lnTo>
                  <a:pt x="3952" y="215632"/>
                </a:lnTo>
                <a:lnTo>
                  <a:pt x="1756" y="181998"/>
                </a:lnTo>
                <a:lnTo>
                  <a:pt x="2663" y="137887"/>
                </a:lnTo>
                <a:lnTo>
                  <a:pt x="6827" y="91235"/>
                </a:lnTo>
                <a:lnTo>
                  <a:pt x="15734" y="51686"/>
                </a:lnTo>
                <a:lnTo>
                  <a:pt x="26749" y="26583"/>
                </a:lnTo>
                <a:lnTo>
                  <a:pt x="42967" y="6399"/>
                </a:lnTo>
                <a:lnTo>
                  <a:pt x="47695" y="2341"/>
                </a:lnTo>
                <a:lnTo>
                  <a:pt x="53669" y="341"/>
                </a:lnTo>
                <a:lnTo>
                  <a:pt x="67832" y="0"/>
                </a:lnTo>
                <a:lnTo>
                  <a:pt x="81653" y="7845"/>
                </a:lnTo>
                <a:lnTo>
                  <a:pt x="88302" y="13888"/>
                </a:lnTo>
                <a:lnTo>
                  <a:pt x="95690" y="31891"/>
                </a:lnTo>
                <a:lnTo>
                  <a:pt x="97561" y="54004"/>
                </a:lnTo>
                <a:lnTo>
                  <a:pt x="87266" y="98931"/>
                </a:lnTo>
                <a:lnTo>
                  <a:pt x="68224" y="137600"/>
                </a:lnTo>
                <a:lnTo>
                  <a:pt x="57624" y="152333"/>
                </a:lnTo>
                <a:lnTo>
                  <a:pt x="104692" y="180093"/>
                </a:lnTo>
                <a:lnTo>
                  <a:pt x="122663" y="197933"/>
                </a:lnTo>
                <a:lnTo>
                  <a:pt x="128600" y="210350"/>
                </a:lnTo>
                <a:lnTo>
                  <a:pt x="130183" y="216625"/>
                </a:lnTo>
                <a:lnTo>
                  <a:pt x="125670" y="242311"/>
                </a:lnTo>
                <a:lnTo>
                  <a:pt x="115355" y="258296"/>
                </a:lnTo>
                <a:lnTo>
                  <a:pt x="100657" y="271750"/>
                </a:lnTo>
                <a:lnTo>
                  <a:pt x="73255" y="285847"/>
                </a:lnTo>
                <a:lnTo>
                  <a:pt x="55606" y="289640"/>
                </a:lnTo>
                <a:lnTo>
                  <a:pt x="40236" y="287563"/>
                </a:lnTo>
                <a:lnTo>
                  <a:pt x="33174" y="285033"/>
                </a:lnTo>
                <a:lnTo>
                  <a:pt x="28466" y="280524"/>
                </a:lnTo>
                <a:lnTo>
                  <a:pt x="19050" y="2545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945"/>
          <p:cNvGrpSpPr/>
          <p:nvPr/>
        </p:nvGrpSpPr>
        <p:grpSpPr>
          <a:xfrm>
            <a:off x="7277100" y="420506"/>
            <a:ext cx="222251" cy="240107"/>
            <a:chOff x="7277100" y="420506"/>
            <a:chExt cx="222251" cy="240107"/>
          </a:xfrm>
        </p:grpSpPr>
        <p:sp>
          <p:nvSpPr>
            <p:cNvPr id="32" name="SMARTInkShape-5151"/>
            <p:cNvSpPr/>
            <p:nvPr>
              <p:custDataLst>
                <p:tags r:id="rId226"/>
              </p:custDataLst>
            </p:nvPr>
          </p:nvSpPr>
          <p:spPr>
            <a:xfrm>
              <a:off x="7399796" y="513258"/>
              <a:ext cx="99555" cy="147143"/>
            </a:xfrm>
            <a:custGeom>
              <a:avLst/>
              <a:gdLst/>
              <a:ahLst/>
              <a:cxnLst/>
              <a:rect l="0" t="0" r="0" b="0"/>
              <a:pathLst>
                <a:path w="99555" h="147143">
                  <a:moveTo>
                    <a:pt x="29704" y="58242"/>
                  </a:moveTo>
                  <a:lnTo>
                    <a:pt x="29704" y="58242"/>
                  </a:lnTo>
                  <a:lnTo>
                    <a:pt x="24237" y="58242"/>
                  </a:lnTo>
                  <a:lnTo>
                    <a:pt x="35641" y="58242"/>
                  </a:lnTo>
                  <a:lnTo>
                    <a:pt x="53884" y="51500"/>
                  </a:lnTo>
                  <a:lnTo>
                    <a:pt x="73793" y="33823"/>
                  </a:lnTo>
                  <a:lnTo>
                    <a:pt x="86355" y="14083"/>
                  </a:lnTo>
                  <a:lnTo>
                    <a:pt x="88279" y="4984"/>
                  </a:lnTo>
                  <a:lnTo>
                    <a:pt x="87803" y="1570"/>
                  </a:lnTo>
                  <a:lnTo>
                    <a:pt x="84664" y="0"/>
                  </a:lnTo>
                  <a:lnTo>
                    <a:pt x="73650" y="136"/>
                  </a:lnTo>
                  <a:lnTo>
                    <a:pt x="44842" y="17664"/>
                  </a:lnTo>
                  <a:lnTo>
                    <a:pt x="16236" y="41829"/>
                  </a:lnTo>
                  <a:lnTo>
                    <a:pt x="4198" y="62236"/>
                  </a:lnTo>
                  <a:lnTo>
                    <a:pt x="0" y="73605"/>
                  </a:lnTo>
                  <a:lnTo>
                    <a:pt x="980" y="97525"/>
                  </a:lnTo>
                  <a:lnTo>
                    <a:pt x="9177" y="119446"/>
                  </a:lnTo>
                  <a:lnTo>
                    <a:pt x="22226" y="133892"/>
                  </a:lnTo>
                  <a:lnTo>
                    <a:pt x="48812" y="146587"/>
                  </a:lnTo>
                  <a:lnTo>
                    <a:pt x="99554" y="1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152"/>
            <p:cNvSpPr/>
            <p:nvPr>
              <p:custDataLst>
                <p:tags r:id="rId227"/>
              </p:custDataLst>
            </p:nvPr>
          </p:nvSpPr>
          <p:spPr>
            <a:xfrm>
              <a:off x="7277100" y="420506"/>
              <a:ext cx="60786" cy="240107"/>
            </a:xfrm>
            <a:custGeom>
              <a:avLst/>
              <a:gdLst/>
              <a:ahLst/>
              <a:cxnLst/>
              <a:rect l="0" t="0" r="0" b="0"/>
              <a:pathLst>
                <a:path w="60786" h="240107">
                  <a:moveTo>
                    <a:pt x="6350" y="17644"/>
                  </a:moveTo>
                  <a:lnTo>
                    <a:pt x="6350" y="17644"/>
                  </a:lnTo>
                  <a:lnTo>
                    <a:pt x="15770" y="1757"/>
                  </a:lnTo>
                  <a:lnTo>
                    <a:pt x="15453" y="703"/>
                  </a:lnTo>
                  <a:lnTo>
                    <a:pt x="14534" y="0"/>
                  </a:lnTo>
                  <a:lnTo>
                    <a:pt x="13922" y="237"/>
                  </a:lnTo>
                  <a:lnTo>
                    <a:pt x="13515" y="1100"/>
                  </a:lnTo>
                  <a:lnTo>
                    <a:pt x="10890" y="48551"/>
                  </a:lnTo>
                  <a:lnTo>
                    <a:pt x="8368" y="84297"/>
                  </a:lnTo>
                  <a:lnTo>
                    <a:pt x="7247" y="123703"/>
                  </a:lnTo>
                  <a:lnTo>
                    <a:pt x="6748" y="160972"/>
                  </a:lnTo>
                  <a:lnTo>
                    <a:pt x="6468" y="206162"/>
                  </a:lnTo>
                  <a:lnTo>
                    <a:pt x="6357" y="237920"/>
                  </a:lnTo>
                  <a:lnTo>
                    <a:pt x="6351" y="197625"/>
                  </a:lnTo>
                  <a:lnTo>
                    <a:pt x="9720" y="159088"/>
                  </a:lnTo>
                  <a:lnTo>
                    <a:pt x="18559" y="129874"/>
                  </a:lnTo>
                  <a:lnTo>
                    <a:pt x="22251" y="124919"/>
                  </a:lnTo>
                  <a:lnTo>
                    <a:pt x="26122" y="122322"/>
                  </a:lnTo>
                  <a:lnTo>
                    <a:pt x="30115" y="121296"/>
                  </a:lnTo>
                  <a:lnTo>
                    <a:pt x="40195" y="123919"/>
                  </a:lnTo>
                  <a:lnTo>
                    <a:pt x="45847" y="126594"/>
                  </a:lnTo>
                  <a:lnTo>
                    <a:pt x="54008" y="137092"/>
                  </a:lnTo>
                  <a:lnTo>
                    <a:pt x="59281" y="152576"/>
                  </a:lnTo>
                  <a:lnTo>
                    <a:pt x="60785" y="193248"/>
                  </a:lnTo>
                  <a:lnTo>
                    <a:pt x="57355" y="209990"/>
                  </a:lnTo>
                  <a:lnTo>
                    <a:pt x="51126" y="222135"/>
                  </a:lnTo>
                  <a:lnTo>
                    <a:pt x="36315" y="236906"/>
                  </a:lnTo>
                  <a:lnTo>
                    <a:pt x="30560" y="239313"/>
                  </a:lnTo>
                  <a:lnTo>
                    <a:pt x="18521" y="240106"/>
                  </a:lnTo>
                  <a:lnTo>
                    <a:pt x="13758" y="237919"/>
                  </a:lnTo>
                  <a:lnTo>
                    <a:pt x="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946"/>
          <p:cNvGrpSpPr/>
          <p:nvPr/>
        </p:nvGrpSpPr>
        <p:grpSpPr>
          <a:xfrm>
            <a:off x="8089977" y="272560"/>
            <a:ext cx="879837" cy="413241"/>
            <a:chOff x="8089977" y="272560"/>
            <a:chExt cx="879837" cy="413241"/>
          </a:xfrm>
        </p:grpSpPr>
        <p:sp>
          <p:nvSpPr>
            <p:cNvPr id="35" name="SMARTInkShape-5153"/>
            <p:cNvSpPr/>
            <p:nvPr>
              <p:custDataLst>
                <p:tags r:id="rId221"/>
              </p:custDataLst>
            </p:nvPr>
          </p:nvSpPr>
          <p:spPr>
            <a:xfrm>
              <a:off x="8427332" y="514350"/>
              <a:ext cx="202319" cy="38101"/>
            </a:xfrm>
            <a:custGeom>
              <a:avLst/>
              <a:gdLst/>
              <a:ahLst/>
              <a:cxnLst/>
              <a:rect l="0" t="0" r="0" b="0"/>
              <a:pathLst>
                <a:path w="20231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45936" y="25891"/>
                  </a:lnTo>
                  <a:lnTo>
                    <a:pt x="81073" y="20209"/>
                  </a:lnTo>
                  <a:lnTo>
                    <a:pt x="120209" y="14626"/>
                  </a:lnTo>
                  <a:lnTo>
                    <a:pt x="161121" y="7441"/>
                  </a:lnTo>
                  <a:lnTo>
                    <a:pt x="20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54"/>
            <p:cNvSpPr/>
            <p:nvPr>
              <p:custDataLst>
                <p:tags r:id="rId222"/>
              </p:custDataLst>
            </p:nvPr>
          </p:nvSpPr>
          <p:spPr>
            <a:xfrm>
              <a:off x="8839200" y="272560"/>
              <a:ext cx="130614" cy="235441"/>
            </a:xfrm>
            <a:custGeom>
              <a:avLst/>
              <a:gdLst/>
              <a:ahLst/>
              <a:cxnLst/>
              <a:rect l="0" t="0" r="0" b="0"/>
              <a:pathLst>
                <a:path w="130614" h="235441">
                  <a:moveTo>
                    <a:pt x="0" y="44940"/>
                  </a:moveTo>
                  <a:lnTo>
                    <a:pt x="0" y="44940"/>
                  </a:lnTo>
                  <a:lnTo>
                    <a:pt x="4363" y="34801"/>
                  </a:lnTo>
                  <a:lnTo>
                    <a:pt x="5467" y="27263"/>
                  </a:lnTo>
                  <a:lnTo>
                    <a:pt x="11602" y="19210"/>
                  </a:lnTo>
                  <a:lnTo>
                    <a:pt x="23501" y="10926"/>
                  </a:lnTo>
                  <a:lnTo>
                    <a:pt x="42900" y="2541"/>
                  </a:lnTo>
                  <a:lnTo>
                    <a:pt x="74251" y="0"/>
                  </a:lnTo>
                  <a:lnTo>
                    <a:pt x="105883" y="10458"/>
                  </a:lnTo>
                  <a:lnTo>
                    <a:pt x="119497" y="23029"/>
                  </a:lnTo>
                  <a:lnTo>
                    <a:pt x="127192" y="38024"/>
                  </a:lnTo>
                  <a:lnTo>
                    <a:pt x="130613" y="54096"/>
                  </a:lnTo>
                  <a:lnTo>
                    <a:pt x="129168" y="85753"/>
                  </a:lnTo>
                  <a:lnTo>
                    <a:pt x="107856" y="129306"/>
                  </a:lnTo>
                  <a:lnTo>
                    <a:pt x="84413" y="171881"/>
                  </a:lnTo>
                  <a:lnTo>
                    <a:pt x="59195" y="217857"/>
                  </a:lnTo>
                  <a:lnTo>
                    <a:pt x="55237" y="224097"/>
                  </a:lnTo>
                  <a:lnTo>
                    <a:pt x="55170" y="225762"/>
                  </a:lnTo>
                  <a:lnTo>
                    <a:pt x="55829" y="226871"/>
                  </a:lnTo>
                  <a:lnTo>
                    <a:pt x="56976" y="227611"/>
                  </a:lnTo>
                  <a:lnTo>
                    <a:pt x="82550" y="23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155"/>
            <p:cNvSpPr/>
            <p:nvPr>
              <p:custDataLst>
                <p:tags r:id="rId223"/>
              </p:custDataLst>
            </p:nvPr>
          </p:nvSpPr>
          <p:spPr>
            <a:xfrm>
              <a:off x="8915400" y="685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156"/>
            <p:cNvSpPr/>
            <p:nvPr>
              <p:custDataLst>
                <p:tags r:id="rId224"/>
              </p:custDataLst>
            </p:nvPr>
          </p:nvSpPr>
          <p:spPr>
            <a:xfrm>
              <a:off x="8461839" y="379529"/>
              <a:ext cx="142412" cy="290118"/>
            </a:xfrm>
            <a:custGeom>
              <a:avLst/>
              <a:gdLst/>
              <a:ahLst/>
              <a:cxnLst/>
              <a:rect l="0" t="0" r="0" b="0"/>
              <a:pathLst>
                <a:path w="142412" h="290118">
                  <a:moveTo>
                    <a:pt x="142411" y="33221"/>
                  </a:moveTo>
                  <a:lnTo>
                    <a:pt x="142411" y="33221"/>
                  </a:lnTo>
                  <a:lnTo>
                    <a:pt x="142410" y="23762"/>
                  </a:lnTo>
                  <a:lnTo>
                    <a:pt x="140529" y="20080"/>
                  </a:lnTo>
                  <a:lnTo>
                    <a:pt x="130202" y="8596"/>
                  </a:lnTo>
                  <a:lnTo>
                    <a:pt x="111904" y="211"/>
                  </a:lnTo>
                  <a:lnTo>
                    <a:pt x="85237" y="0"/>
                  </a:lnTo>
                  <a:lnTo>
                    <a:pt x="65106" y="4406"/>
                  </a:lnTo>
                  <a:lnTo>
                    <a:pt x="50204" y="13551"/>
                  </a:lnTo>
                  <a:lnTo>
                    <a:pt x="33481" y="28569"/>
                  </a:lnTo>
                  <a:lnTo>
                    <a:pt x="21863" y="49795"/>
                  </a:lnTo>
                  <a:lnTo>
                    <a:pt x="15979" y="93096"/>
                  </a:lnTo>
                  <a:lnTo>
                    <a:pt x="11424" y="134139"/>
                  </a:lnTo>
                  <a:lnTo>
                    <a:pt x="9056" y="176874"/>
                  </a:lnTo>
                  <a:lnTo>
                    <a:pt x="4199" y="216661"/>
                  </a:lnTo>
                  <a:lnTo>
                    <a:pt x="0" y="258623"/>
                  </a:lnTo>
                  <a:lnTo>
                    <a:pt x="2211" y="268161"/>
                  </a:lnTo>
                  <a:lnTo>
                    <a:pt x="8129" y="278203"/>
                  </a:lnTo>
                  <a:lnTo>
                    <a:pt x="14762" y="285800"/>
                  </a:lnTo>
                  <a:lnTo>
                    <a:pt x="29939" y="290117"/>
                  </a:lnTo>
                  <a:lnTo>
                    <a:pt x="77547" y="289518"/>
                  </a:lnTo>
                  <a:lnTo>
                    <a:pt x="114601" y="285642"/>
                  </a:lnTo>
                  <a:lnTo>
                    <a:pt x="127115" y="280403"/>
                  </a:lnTo>
                  <a:lnTo>
                    <a:pt x="136061" y="27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157"/>
            <p:cNvSpPr/>
            <p:nvPr>
              <p:custDataLst>
                <p:tags r:id="rId225"/>
              </p:custDataLst>
            </p:nvPr>
          </p:nvSpPr>
          <p:spPr>
            <a:xfrm>
              <a:off x="8089977" y="375767"/>
              <a:ext cx="234874" cy="303684"/>
            </a:xfrm>
            <a:custGeom>
              <a:avLst/>
              <a:gdLst/>
              <a:ahLst/>
              <a:cxnLst/>
              <a:rect l="0" t="0" r="0" b="0"/>
              <a:pathLst>
                <a:path w="234874" h="303684">
                  <a:moveTo>
                    <a:pt x="6273" y="106833"/>
                  </a:moveTo>
                  <a:lnTo>
                    <a:pt x="6273" y="106833"/>
                  </a:lnTo>
                  <a:lnTo>
                    <a:pt x="2902" y="103462"/>
                  </a:lnTo>
                  <a:lnTo>
                    <a:pt x="1247" y="99925"/>
                  </a:lnTo>
                  <a:lnTo>
                    <a:pt x="0" y="94472"/>
                  </a:lnTo>
                  <a:lnTo>
                    <a:pt x="1814" y="108611"/>
                  </a:lnTo>
                  <a:lnTo>
                    <a:pt x="5392" y="151164"/>
                  </a:lnTo>
                  <a:lnTo>
                    <a:pt x="6013" y="189348"/>
                  </a:lnTo>
                  <a:lnTo>
                    <a:pt x="2824" y="227472"/>
                  </a:lnTo>
                  <a:lnTo>
                    <a:pt x="3449" y="266496"/>
                  </a:lnTo>
                  <a:lnTo>
                    <a:pt x="620" y="275955"/>
                  </a:lnTo>
                  <a:lnTo>
                    <a:pt x="387" y="276025"/>
                  </a:lnTo>
                  <a:lnTo>
                    <a:pt x="129" y="274222"/>
                  </a:lnTo>
                  <a:lnTo>
                    <a:pt x="6857" y="235197"/>
                  </a:lnTo>
                  <a:lnTo>
                    <a:pt x="9355" y="201984"/>
                  </a:lnTo>
                  <a:lnTo>
                    <a:pt x="8113" y="161352"/>
                  </a:lnTo>
                  <a:lnTo>
                    <a:pt x="10854" y="119304"/>
                  </a:lnTo>
                  <a:lnTo>
                    <a:pt x="15364" y="80626"/>
                  </a:lnTo>
                  <a:lnTo>
                    <a:pt x="17903" y="41134"/>
                  </a:lnTo>
                  <a:lnTo>
                    <a:pt x="18931" y="12819"/>
                  </a:lnTo>
                  <a:lnTo>
                    <a:pt x="29074" y="15320"/>
                  </a:lnTo>
                  <a:lnTo>
                    <a:pt x="37808" y="24298"/>
                  </a:lnTo>
                  <a:lnTo>
                    <a:pt x="63404" y="69292"/>
                  </a:lnTo>
                  <a:lnTo>
                    <a:pt x="85058" y="110793"/>
                  </a:lnTo>
                  <a:lnTo>
                    <a:pt x="86313" y="115823"/>
                  </a:lnTo>
                  <a:lnTo>
                    <a:pt x="89266" y="118471"/>
                  </a:lnTo>
                  <a:lnTo>
                    <a:pt x="93351" y="119530"/>
                  </a:lnTo>
                  <a:lnTo>
                    <a:pt x="98192" y="119531"/>
                  </a:lnTo>
                  <a:lnTo>
                    <a:pt x="118489" y="109420"/>
                  </a:lnTo>
                  <a:lnTo>
                    <a:pt x="152747" y="69714"/>
                  </a:lnTo>
                  <a:lnTo>
                    <a:pt x="186002" y="26455"/>
                  </a:lnTo>
                  <a:lnTo>
                    <a:pt x="202454" y="0"/>
                  </a:lnTo>
                  <a:lnTo>
                    <a:pt x="203383" y="333"/>
                  </a:lnTo>
                  <a:lnTo>
                    <a:pt x="206296" y="2585"/>
                  </a:lnTo>
                  <a:lnTo>
                    <a:pt x="218279" y="25694"/>
                  </a:lnTo>
                  <a:lnTo>
                    <a:pt x="226290" y="67261"/>
                  </a:lnTo>
                  <a:lnTo>
                    <a:pt x="229743" y="110160"/>
                  </a:lnTo>
                  <a:lnTo>
                    <a:pt x="233352" y="156737"/>
                  </a:lnTo>
                  <a:lnTo>
                    <a:pt x="232541" y="201818"/>
                  </a:lnTo>
                  <a:lnTo>
                    <a:pt x="229713" y="244573"/>
                  </a:lnTo>
                  <a:lnTo>
                    <a:pt x="230757" y="276526"/>
                  </a:lnTo>
                  <a:lnTo>
                    <a:pt x="232338" y="288791"/>
                  </a:lnTo>
                  <a:lnTo>
                    <a:pt x="230672" y="298957"/>
                  </a:lnTo>
                  <a:lnTo>
                    <a:pt x="231367" y="300532"/>
                  </a:lnTo>
                  <a:lnTo>
                    <a:pt x="234873" y="30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5158"/>
          <p:cNvSpPr/>
          <p:nvPr>
            <p:custDataLst>
              <p:tags r:id="rId2"/>
            </p:custDataLst>
          </p:nvPr>
        </p:nvSpPr>
        <p:spPr>
          <a:xfrm>
            <a:off x="1369169" y="931317"/>
            <a:ext cx="2123332" cy="182675"/>
          </a:xfrm>
          <a:custGeom>
            <a:avLst/>
            <a:gdLst/>
            <a:ahLst/>
            <a:cxnLst/>
            <a:rect l="0" t="0" r="0" b="0"/>
            <a:pathLst>
              <a:path w="2123332" h="182675">
                <a:moveTo>
                  <a:pt x="186581" y="148183"/>
                </a:moveTo>
                <a:lnTo>
                  <a:pt x="186581" y="148183"/>
                </a:lnTo>
                <a:lnTo>
                  <a:pt x="146025" y="153253"/>
                </a:lnTo>
                <a:lnTo>
                  <a:pt x="99932" y="159014"/>
                </a:lnTo>
                <a:lnTo>
                  <a:pt x="67167" y="163110"/>
                </a:lnTo>
                <a:lnTo>
                  <a:pt x="23729" y="172753"/>
                </a:lnTo>
                <a:lnTo>
                  <a:pt x="902" y="177806"/>
                </a:lnTo>
                <a:lnTo>
                  <a:pt x="0" y="179220"/>
                </a:lnTo>
                <a:lnTo>
                  <a:pt x="2222" y="180869"/>
                </a:lnTo>
                <a:lnTo>
                  <a:pt x="6525" y="182674"/>
                </a:lnTo>
                <a:lnTo>
                  <a:pt x="41410" y="180916"/>
                </a:lnTo>
                <a:lnTo>
                  <a:pt x="66517" y="178472"/>
                </a:lnTo>
                <a:lnTo>
                  <a:pt x="105833" y="174020"/>
                </a:lnTo>
                <a:lnTo>
                  <a:pt x="154621" y="168230"/>
                </a:lnTo>
                <a:lnTo>
                  <a:pt x="209724" y="161547"/>
                </a:lnTo>
                <a:lnTo>
                  <a:pt x="279621" y="152859"/>
                </a:lnTo>
                <a:lnTo>
                  <a:pt x="359380" y="142834"/>
                </a:lnTo>
                <a:lnTo>
                  <a:pt x="445713" y="131917"/>
                </a:lnTo>
                <a:lnTo>
                  <a:pt x="544192" y="118994"/>
                </a:lnTo>
                <a:lnTo>
                  <a:pt x="650766" y="104735"/>
                </a:lnTo>
                <a:lnTo>
                  <a:pt x="762737" y="89584"/>
                </a:lnTo>
                <a:lnTo>
                  <a:pt x="881130" y="75956"/>
                </a:lnTo>
                <a:lnTo>
                  <a:pt x="1003802" y="63343"/>
                </a:lnTo>
                <a:lnTo>
                  <a:pt x="1129328" y="51406"/>
                </a:lnTo>
                <a:lnTo>
                  <a:pt x="1246879" y="41332"/>
                </a:lnTo>
                <a:lnTo>
                  <a:pt x="1359113" y="32499"/>
                </a:lnTo>
                <a:lnTo>
                  <a:pt x="1467803" y="24494"/>
                </a:lnTo>
                <a:lnTo>
                  <a:pt x="1564956" y="18451"/>
                </a:lnTo>
                <a:lnTo>
                  <a:pt x="1654420" y="13717"/>
                </a:lnTo>
                <a:lnTo>
                  <a:pt x="1738757" y="9856"/>
                </a:lnTo>
                <a:lnTo>
                  <a:pt x="1811210" y="6576"/>
                </a:lnTo>
                <a:lnTo>
                  <a:pt x="1875739" y="3684"/>
                </a:lnTo>
                <a:lnTo>
                  <a:pt x="1934986" y="1050"/>
                </a:lnTo>
                <a:lnTo>
                  <a:pt x="1982245" y="0"/>
                </a:lnTo>
                <a:lnTo>
                  <a:pt x="2021513" y="6"/>
                </a:lnTo>
                <a:lnTo>
                  <a:pt x="2055452" y="715"/>
                </a:lnTo>
                <a:lnTo>
                  <a:pt x="2123331" y="2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948"/>
          <p:cNvGrpSpPr/>
          <p:nvPr/>
        </p:nvGrpSpPr>
        <p:grpSpPr>
          <a:xfrm>
            <a:off x="2058283" y="1348892"/>
            <a:ext cx="1423693" cy="441086"/>
            <a:chOff x="2058283" y="1348892"/>
            <a:chExt cx="1423693" cy="441086"/>
          </a:xfrm>
        </p:grpSpPr>
        <p:sp>
          <p:nvSpPr>
            <p:cNvPr id="42" name="SMARTInkShape-5159"/>
            <p:cNvSpPr/>
            <p:nvPr>
              <p:custDataLst>
                <p:tags r:id="rId214"/>
              </p:custDataLst>
            </p:nvPr>
          </p:nvSpPr>
          <p:spPr>
            <a:xfrm>
              <a:off x="3279291" y="1348892"/>
              <a:ext cx="202685" cy="435459"/>
            </a:xfrm>
            <a:custGeom>
              <a:avLst/>
              <a:gdLst/>
              <a:ahLst/>
              <a:cxnLst/>
              <a:rect l="0" t="0" r="0" b="0"/>
              <a:pathLst>
                <a:path w="202685" h="4354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5779" y="27050"/>
                  </a:lnTo>
                  <a:lnTo>
                    <a:pt x="66618" y="55682"/>
                  </a:lnTo>
                  <a:lnTo>
                    <a:pt x="103372" y="95219"/>
                  </a:lnTo>
                  <a:lnTo>
                    <a:pt x="141109" y="142424"/>
                  </a:lnTo>
                  <a:lnTo>
                    <a:pt x="158086" y="168841"/>
                  </a:lnTo>
                  <a:lnTo>
                    <a:pt x="174344" y="196330"/>
                  </a:lnTo>
                  <a:lnTo>
                    <a:pt x="185888" y="223828"/>
                  </a:lnTo>
                  <a:lnTo>
                    <a:pt x="194289" y="251332"/>
                  </a:lnTo>
                  <a:lnTo>
                    <a:pt x="200595" y="278841"/>
                  </a:lnTo>
                  <a:lnTo>
                    <a:pt x="202684" y="304236"/>
                  </a:lnTo>
                  <a:lnTo>
                    <a:pt x="199359" y="351266"/>
                  </a:lnTo>
                  <a:lnTo>
                    <a:pt x="185181" y="388162"/>
                  </a:lnTo>
                  <a:lnTo>
                    <a:pt x="156059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160"/>
            <p:cNvSpPr/>
            <p:nvPr>
              <p:custDataLst>
                <p:tags r:id="rId215"/>
              </p:custDataLst>
            </p:nvPr>
          </p:nvSpPr>
          <p:spPr>
            <a:xfrm>
              <a:off x="3056638" y="1444708"/>
              <a:ext cx="149423" cy="293634"/>
            </a:xfrm>
            <a:custGeom>
              <a:avLst/>
              <a:gdLst/>
              <a:ahLst/>
              <a:cxnLst/>
              <a:rect l="0" t="0" r="0" b="0"/>
              <a:pathLst>
                <a:path w="149423" h="293634">
                  <a:moveTo>
                    <a:pt x="23112" y="104692"/>
                  </a:moveTo>
                  <a:lnTo>
                    <a:pt x="23112" y="104692"/>
                  </a:lnTo>
                  <a:lnTo>
                    <a:pt x="9297" y="60103"/>
                  </a:lnTo>
                  <a:lnTo>
                    <a:pt x="0" y="24623"/>
                  </a:lnTo>
                  <a:lnTo>
                    <a:pt x="2060" y="18152"/>
                  </a:lnTo>
                  <a:lnTo>
                    <a:pt x="11874" y="7198"/>
                  </a:lnTo>
                  <a:lnTo>
                    <a:pt x="31287" y="1389"/>
                  </a:lnTo>
                  <a:lnTo>
                    <a:pt x="68102" y="0"/>
                  </a:lnTo>
                  <a:lnTo>
                    <a:pt x="80622" y="1031"/>
                  </a:lnTo>
                  <a:lnTo>
                    <a:pt x="100178" y="9702"/>
                  </a:lnTo>
                  <a:lnTo>
                    <a:pt x="108356" y="15965"/>
                  </a:lnTo>
                  <a:lnTo>
                    <a:pt x="117443" y="34213"/>
                  </a:lnTo>
                  <a:lnTo>
                    <a:pt x="119866" y="45006"/>
                  </a:lnTo>
                  <a:lnTo>
                    <a:pt x="116914" y="64524"/>
                  </a:lnTo>
                  <a:lnTo>
                    <a:pt x="97771" y="100050"/>
                  </a:lnTo>
                  <a:lnTo>
                    <a:pt x="83176" y="115625"/>
                  </a:lnTo>
                  <a:lnTo>
                    <a:pt x="73286" y="121337"/>
                  </a:lnTo>
                  <a:lnTo>
                    <a:pt x="73495" y="122844"/>
                  </a:lnTo>
                  <a:lnTo>
                    <a:pt x="79371" y="126400"/>
                  </a:lnTo>
                  <a:lnTo>
                    <a:pt x="115170" y="142158"/>
                  </a:lnTo>
                  <a:lnTo>
                    <a:pt x="132466" y="156621"/>
                  </a:lnTo>
                  <a:lnTo>
                    <a:pt x="144856" y="174809"/>
                  </a:lnTo>
                  <a:lnTo>
                    <a:pt x="149422" y="196533"/>
                  </a:lnTo>
                  <a:lnTo>
                    <a:pt x="147689" y="220299"/>
                  </a:lnTo>
                  <a:lnTo>
                    <a:pt x="139863" y="244973"/>
                  </a:lnTo>
                  <a:lnTo>
                    <a:pt x="116814" y="275922"/>
                  </a:lnTo>
                  <a:lnTo>
                    <a:pt x="94385" y="292853"/>
                  </a:lnTo>
                  <a:lnTo>
                    <a:pt x="88266" y="293633"/>
                  </a:lnTo>
                  <a:lnTo>
                    <a:pt x="82776" y="292036"/>
                  </a:lnTo>
                  <a:lnTo>
                    <a:pt x="77704" y="288855"/>
                  </a:lnTo>
                  <a:lnTo>
                    <a:pt x="70188" y="270268"/>
                  </a:lnTo>
                  <a:lnTo>
                    <a:pt x="61212" y="231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161"/>
            <p:cNvSpPr/>
            <p:nvPr>
              <p:custDataLst>
                <p:tags r:id="rId216"/>
              </p:custDataLst>
            </p:nvPr>
          </p:nvSpPr>
          <p:spPr>
            <a:xfrm>
              <a:off x="2730108" y="1593850"/>
              <a:ext cx="127393" cy="22709"/>
            </a:xfrm>
            <a:custGeom>
              <a:avLst/>
              <a:gdLst/>
              <a:ahLst/>
              <a:cxnLst/>
              <a:rect l="0" t="0" r="0" b="0"/>
              <a:pathLst>
                <a:path w="127393" h="22709">
                  <a:moveTo>
                    <a:pt x="6742" y="19050"/>
                  </a:moveTo>
                  <a:lnTo>
                    <a:pt x="6742" y="19050"/>
                  </a:lnTo>
                  <a:lnTo>
                    <a:pt x="0" y="22421"/>
                  </a:lnTo>
                  <a:lnTo>
                    <a:pt x="131" y="22708"/>
                  </a:lnTo>
                  <a:lnTo>
                    <a:pt x="41306" y="16300"/>
                  </a:lnTo>
                  <a:lnTo>
                    <a:pt x="74315" y="10537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62"/>
            <p:cNvSpPr/>
            <p:nvPr>
              <p:custDataLst>
                <p:tags r:id="rId217"/>
              </p:custDataLst>
            </p:nvPr>
          </p:nvSpPr>
          <p:spPr>
            <a:xfrm>
              <a:off x="2731540" y="1449157"/>
              <a:ext cx="132311" cy="278557"/>
            </a:xfrm>
            <a:custGeom>
              <a:avLst/>
              <a:gdLst/>
              <a:ahLst/>
              <a:cxnLst/>
              <a:rect l="0" t="0" r="0" b="0"/>
              <a:pathLst>
                <a:path w="132311" h="278557">
                  <a:moveTo>
                    <a:pt x="30710" y="49443"/>
                  </a:moveTo>
                  <a:lnTo>
                    <a:pt x="30710" y="49443"/>
                  </a:lnTo>
                  <a:lnTo>
                    <a:pt x="30710" y="43976"/>
                  </a:lnTo>
                  <a:lnTo>
                    <a:pt x="30710" y="82838"/>
                  </a:lnTo>
                  <a:lnTo>
                    <a:pt x="30710" y="112968"/>
                  </a:lnTo>
                  <a:lnTo>
                    <a:pt x="26947" y="151289"/>
                  </a:lnTo>
                  <a:lnTo>
                    <a:pt x="20571" y="192075"/>
                  </a:lnTo>
                  <a:lnTo>
                    <a:pt x="13033" y="229016"/>
                  </a:lnTo>
                  <a:lnTo>
                    <a:pt x="1301" y="275637"/>
                  </a:lnTo>
                  <a:lnTo>
                    <a:pt x="521" y="278556"/>
                  </a:lnTo>
                  <a:lnTo>
                    <a:pt x="0" y="277679"/>
                  </a:lnTo>
                  <a:lnTo>
                    <a:pt x="2468" y="235043"/>
                  </a:lnTo>
                  <a:lnTo>
                    <a:pt x="7810" y="191904"/>
                  </a:lnTo>
                  <a:lnTo>
                    <a:pt x="11210" y="165584"/>
                  </a:lnTo>
                  <a:lnTo>
                    <a:pt x="17004" y="138159"/>
                  </a:lnTo>
                  <a:lnTo>
                    <a:pt x="24395" y="109999"/>
                  </a:lnTo>
                  <a:lnTo>
                    <a:pt x="32850" y="81347"/>
                  </a:lnTo>
                  <a:lnTo>
                    <a:pt x="49770" y="40104"/>
                  </a:lnTo>
                  <a:lnTo>
                    <a:pt x="70145" y="1737"/>
                  </a:lnTo>
                  <a:lnTo>
                    <a:pt x="72522" y="0"/>
                  </a:lnTo>
                  <a:lnTo>
                    <a:pt x="74813" y="253"/>
                  </a:lnTo>
                  <a:lnTo>
                    <a:pt x="77045" y="1833"/>
                  </a:lnTo>
                  <a:lnTo>
                    <a:pt x="86929" y="24283"/>
                  </a:lnTo>
                  <a:lnTo>
                    <a:pt x="95424" y="71229"/>
                  </a:lnTo>
                  <a:lnTo>
                    <a:pt x="102040" y="107809"/>
                  </a:lnTo>
                  <a:lnTo>
                    <a:pt x="109684" y="144528"/>
                  </a:lnTo>
                  <a:lnTo>
                    <a:pt x="117786" y="179662"/>
                  </a:lnTo>
                  <a:lnTo>
                    <a:pt x="128709" y="225109"/>
                  </a:lnTo>
                  <a:lnTo>
                    <a:pt x="132310" y="239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163"/>
            <p:cNvSpPr/>
            <p:nvPr>
              <p:custDataLst>
                <p:tags r:id="rId218"/>
              </p:custDataLst>
            </p:nvPr>
          </p:nvSpPr>
          <p:spPr>
            <a:xfrm>
              <a:off x="2446819" y="1412654"/>
              <a:ext cx="137632" cy="315411"/>
            </a:xfrm>
            <a:custGeom>
              <a:avLst/>
              <a:gdLst/>
              <a:ahLst/>
              <a:cxnLst/>
              <a:rect l="0" t="0" r="0" b="0"/>
              <a:pathLst>
                <a:path w="137632" h="315411">
                  <a:moveTo>
                    <a:pt x="99531" y="35146"/>
                  </a:moveTo>
                  <a:lnTo>
                    <a:pt x="99531" y="35146"/>
                  </a:lnTo>
                  <a:lnTo>
                    <a:pt x="90693" y="3164"/>
                  </a:lnTo>
                  <a:lnTo>
                    <a:pt x="86583" y="419"/>
                  </a:lnTo>
                  <a:lnTo>
                    <a:pt x="81021" y="0"/>
                  </a:lnTo>
                  <a:lnTo>
                    <a:pt x="74491" y="1132"/>
                  </a:lnTo>
                  <a:lnTo>
                    <a:pt x="45075" y="29693"/>
                  </a:lnTo>
                  <a:lnTo>
                    <a:pt x="25469" y="64002"/>
                  </a:lnTo>
                  <a:lnTo>
                    <a:pt x="9465" y="106532"/>
                  </a:lnTo>
                  <a:lnTo>
                    <a:pt x="4209" y="130714"/>
                  </a:lnTo>
                  <a:lnTo>
                    <a:pt x="0" y="156008"/>
                  </a:lnTo>
                  <a:lnTo>
                    <a:pt x="967" y="202927"/>
                  </a:lnTo>
                  <a:lnTo>
                    <a:pt x="9864" y="244477"/>
                  </a:lnTo>
                  <a:lnTo>
                    <a:pt x="25577" y="277054"/>
                  </a:lnTo>
                  <a:lnTo>
                    <a:pt x="49965" y="300000"/>
                  </a:lnTo>
                  <a:lnTo>
                    <a:pt x="64370" y="309082"/>
                  </a:lnTo>
                  <a:lnTo>
                    <a:pt x="93546" y="315410"/>
                  </a:lnTo>
                  <a:lnTo>
                    <a:pt x="137631" y="314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164"/>
            <p:cNvSpPr/>
            <p:nvPr>
              <p:custDataLst>
                <p:tags r:id="rId219"/>
              </p:custDataLst>
            </p:nvPr>
          </p:nvSpPr>
          <p:spPr>
            <a:xfrm>
              <a:off x="2197983" y="1587500"/>
              <a:ext cx="138818" cy="182951"/>
            </a:xfrm>
            <a:custGeom>
              <a:avLst/>
              <a:gdLst/>
              <a:ahLst/>
              <a:cxnLst/>
              <a:rect l="0" t="0" r="0" b="0"/>
              <a:pathLst>
                <a:path w="138818" h="182951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1061"/>
                  </a:lnTo>
                  <a:lnTo>
                    <a:pt x="0" y="57640"/>
                  </a:lnTo>
                  <a:lnTo>
                    <a:pt x="1822" y="54655"/>
                  </a:lnTo>
                  <a:lnTo>
                    <a:pt x="9492" y="49456"/>
                  </a:lnTo>
                  <a:lnTo>
                    <a:pt x="35822" y="49304"/>
                  </a:lnTo>
                  <a:lnTo>
                    <a:pt x="67064" y="60470"/>
                  </a:lnTo>
                  <a:lnTo>
                    <a:pt x="84349" y="80733"/>
                  </a:lnTo>
                  <a:lnTo>
                    <a:pt x="96970" y="107848"/>
                  </a:lnTo>
                  <a:lnTo>
                    <a:pt x="102579" y="136362"/>
                  </a:lnTo>
                  <a:lnTo>
                    <a:pt x="101309" y="157972"/>
                  </a:lnTo>
                  <a:lnTo>
                    <a:pt x="96041" y="173221"/>
                  </a:lnTo>
                  <a:lnTo>
                    <a:pt x="88996" y="182350"/>
                  </a:lnTo>
                  <a:lnTo>
                    <a:pt x="85142" y="182950"/>
                  </a:lnTo>
                  <a:lnTo>
                    <a:pt x="81161" y="181233"/>
                  </a:lnTo>
                  <a:lnTo>
                    <a:pt x="77097" y="177972"/>
                  </a:lnTo>
                  <a:lnTo>
                    <a:pt x="72580" y="161178"/>
                  </a:lnTo>
                  <a:lnTo>
                    <a:pt x="73800" y="116430"/>
                  </a:lnTo>
                  <a:lnTo>
                    <a:pt x="81699" y="78558"/>
                  </a:lnTo>
                  <a:lnTo>
                    <a:pt x="105273" y="3299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165"/>
            <p:cNvSpPr/>
            <p:nvPr>
              <p:custDataLst>
                <p:tags r:id="rId220"/>
              </p:custDataLst>
            </p:nvPr>
          </p:nvSpPr>
          <p:spPr>
            <a:xfrm>
              <a:off x="2058283" y="1394420"/>
              <a:ext cx="137702" cy="395558"/>
            </a:xfrm>
            <a:custGeom>
              <a:avLst/>
              <a:gdLst/>
              <a:ahLst/>
              <a:cxnLst/>
              <a:rect l="0" t="0" r="0" b="0"/>
              <a:pathLst>
                <a:path w="137702" h="395558">
                  <a:moveTo>
                    <a:pt x="5467" y="148630"/>
                  </a:moveTo>
                  <a:lnTo>
                    <a:pt x="5467" y="148630"/>
                  </a:lnTo>
                  <a:lnTo>
                    <a:pt x="2096" y="148630"/>
                  </a:lnTo>
                  <a:lnTo>
                    <a:pt x="1103" y="149336"/>
                  </a:lnTo>
                  <a:lnTo>
                    <a:pt x="441" y="150512"/>
                  </a:lnTo>
                  <a:lnTo>
                    <a:pt x="0" y="152001"/>
                  </a:lnTo>
                  <a:lnTo>
                    <a:pt x="4662" y="191346"/>
                  </a:lnTo>
                  <a:lnTo>
                    <a:pt x="8599" y="232940"/>
                  </a:lnTo>
                  <a:lnTo>
                    <a:pt x="12268" y="266534"/>
                  </a:lnTo>
                  <a:lnTo>
                    <a:pt x="16957" y="301926"/>
                  </a:lnTo>
                  <a:lnTo>
                    <a:pt x="23744" y="336471"/>
                  </a:lnTo>
                  <a:lnTo>
                    <a:pt x="28756" y="377540"/>
                  </a:lnTo>
                  <a:lnTo>
                    <a:pt x="30242" y="395196"/>
                  </a:lnTo>
                  <a:lnTo>
                    <a:pt x="29745" y="395557"/>
                  </a:lnTo>
                  <a:lnTo>
                    <a:pt x="27311" y="390314"/>
                  </a:lnTo>
                  <a:lnTo>
                    <a:pt x="18603" y="351865"/>
                  </a:lnTo>
                  <a:lnTo>
                    <a:pt x="14930" y="329981"/>
                  </a:lnTo>
                  <a:lnTo>
                    <a:pt x="11070" y="304103"/>
                  </a:lnTo>
                  <a:lnTo>
                    <a:pt x="7086" y="275562"/>
                  </a:lnTo>
                  <a:lnTo>
                    <a:pt x="4429" y="243835"/>
                  </a:lnTo>
                  <a:lnTo>
                    <a:pt x="2658" y="209983"/>
                  </a:lnTo>
                  <a:lnTo>
                    <a:pt x="1478" y="174716"/>
                  </a:lnTo>
                  <a:lnTo>
                    <a:pt x="2807" y="144148"/>
                  </a:lnTo>
                  <a:lnTo>
                    <a:pt x="5811" y="116714"/>
                  </a:lnTo>
                  <a:lnTo>
                    <a:pt x="14086" y="70240"/>
                  </a:lnTo>
                  <a:lnTo>
                    <a:pt x="22468" y="35473"/>
                  </a:lnTo>
                  <a:lnTo>
                    <a:pt x="34660" y="15318"/>
                  </a:lnTo>
                  <a:lnTo>
                    <a:pt x="41862" y="8955"/>
                  </a:lnTo>
                  <a:lnTo>
                    <a:pt x="59272" y="1886"/>
                  </a:lnTo>
                  <a:lnTo>
                    <a:pt x="68854" y="0"/>
                  </a:lnTo>
                  <a:lnTo>
                    <a:pt x="92670" y="7313"/>
                  </a:lnTo>
                  <a:lnTo>
                    <a:pt x="105936" y="14202"/>
                  </a:lnTo>
                  <a:lnTo>
                    <a:pt x="124438" y="36908"/>
                  </a:lnTo>
                  <a:lnTo>
                    <a:pt x="135249" y="65815"/>
                  </a:lnTo>
                  <a:lnTo>
                    <a:pt x="137701" y="97477"/>
                  </a:lnTo>
                  <a:lnTo>
                    <a:pt x="125002" y="143665"/>
                  </a:lnTo>
                  <a:lnTo>
                    <a:pt x="105396" y="168060"/>
                  </a:lnTo>
                  <a:lnTo>
                    <a:pt x="80219" y="186899"/>
                  </a:lnTo>
                  <a:lnTo>
                    <a:pt x="52566" y="199976"/>
                  </a:lnTo>
                  <a:lnTo>
                    <a:pt x="27576" y="202965"/>
                  </a:lnTo>
                  <a:lnTo>
                    <a:pt x="15973" y="201787"/>
                  </a:lnTo>
                  <a:lnTo>
                    <a:pt x="9649" y="198884"/>
                  </a:lnTo>
                  <a:lnTo>
                    <a:pt x="6844" y="194833"/>
                  </a:lnTo>
                  <a:lnTo>
                    <a:pt x="5467" y="18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5166"/>
          <p:cNvSpPr/>
          <p:nvPr>
            <p:custDataLst>
              <p:tags r:id="rId3"/>
            </p:custDataLst>
          </p:nvPr>
        </p:nvSpPr>
        <p:spPr>
          <a:xfrm>
            <a:off x="3092450" y="1485900"/>
            <a:ext cx="12701" cy="241301"/>
          </a:xfrm>
          <a:custGeom>
            <a:avLst/>
            <a:gdLst/>
            <a:ahLst/>
            <a:cxnLst/>
            <a:rect l="0" t="0" r="0" b="0"/>
            <a:pathLst>
              <a:path w="12701" h="241301">
                <a:moveTo>
                  <a:pt x="0" y="0"/>
                </a:moveTo>
                <a:lnTo>
                  <a:pt x="0" y="0"/>
                </a:lnTo>
                <a:lnTo>
                  <a:pt x="706" y="44057"/>
                </a:lnTo>
                <a:lnTo>
                  <a:pt x="3371" y="75320"/>
                </a:lnTo>
                <a:lnTo>
                  <a:pt x="6907" y="108499"/>
                </a:lnTo>
                <a:lnTo>
                  <a:pt x="10126" y="141355"/>
                </a:lnTo>
                <a:lnTo>
                  <a:pt x="11937" y="186208"/>
                </a:lnTo>
                <a:lnTo>
                  <a:pt x="12599" y="231205"/>
                </a:lnTo>
                <a:lnTo>
                  <a:pt x="12700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950"/>
          <p:cNvGrpSpPr/>
          <p:nvPr/>
        </p:nvGrpSpPr>
        <p:grpSpPr>
          <a:xfrm>
            <a:off x="3764583" y="1562100"/>
            <a:ext cx="159718" cy="104089"/>
            <a:chOff x="3764583" y="1562100"/>
            <a:chExt cx="159718" cy="104089"/>
          </a:xfrm>
        </p:grpSpPr>
        <p:sp>
          <p:nvSpPr>
            <p:cNvPr id="51" name="SMARTInkShape-5167"/>
            <p:cNvSpPr/>
            <p:nvPr>
              <p:custDataLst>
                <p:tags r:id="rId212"/>
              </p:custDataLst>
            </p:nvPr>
          </p:nvSpPr>
          <p:spPr>
            <a:xfrm>
              <a:off x="3765550" y="15621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6304" y="5644"/>
                  </a:lnTo>
                  <a:lnTo>
                    <a:pt x="91853" y="13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68"/>
            <p:cNvSpPr/>
            <p:nvPr>
              <p:custDataLst>
                <p:tags r:id="rId213"/>
              </p:custDataLst>
            </p:nvPr>
          </p:nvSpPr>
          <p:spPr>
            <a:xfrm>
              <a:off x="3764583" y="1657350"/>
              <a:ext cx="159718" cy="8839"/>
            </a:xfrm>
            <a:custGeom>
              <a:avLst/>
              <a:gdLst/>
              <a:ahLst/>
              <a:cxnLst/>
              <a:rect l="0" t="0" r="0" b="0"/>
              <a:pathLst>
                <a:path w="159718" h="8839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8" y="6907"/>
                  </a:lnTo>
                  <a:lnTo>
                    <a:pt x="3124" y="8838"/>
                  </a:lnTo>
                  <a:lnTo>
                    <a:pt x="39023" y="7573"/>
                  </a:lnTo>
                  <a:lnTo>
                    <a:pt x="70092" y="6894"/>
                  </a:lnTo>
                  <a:lnTo>
                    <a:pt x="105067" y="4710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51"/>
          <p:cNvGrpSpPr/>
          <p:nvPr/>
        </p:nvGrpSpPr>
        <p:grpSpPr>
          <a:xfrm>
            <a:off x="4365781" y="1342829"/>
            <a:ext cx="955520" cy="407866"/>
            <a:chOff x="4365781" y="1342829"/>
            <a:chExt cx="955520" cy="407866"/>
          </a:xfrm>
        </p:grpSpPr>
        <p:sp>
          <p:nvSpPr>
            <p:cNvPr id="54" name="SMARTInkShape-5169"/>
            <p:cNvSpPr/>
            <p:nvPr>
              <p:custDataLst>
                <p:tags r:id="rId205"/>
              </p:custDataLst>
            </p:nvPr>
          </p:nvSpPr>
          <p:spPr>
            <a:xfrm>
              <a:off x="4365781" y="1366183"/>
              <a:ext cx="107860" cy="375621"/>
            </a:xfrm>
            <a:custGeom>
              <a:avLst/>
              <a:gdLst/>
              <a:ahLst/>
              <a:cxnLst/>
              <a:rect l="0" t="0" r="0" b="0"/>
              <a:pathLst>
                <a:path w="107860" h="375621">
                  <a:moveTo>
                    <a:pt x="3019" y="126067"/>
                  </a:moveTo>
                  <a:lnTo>
                    <a:pt x="3019" y="126067"/>
                  </a:lnTo>
                  <a:lnTo>
                    <a:pt x="9926" y="161223"/>
                  </a:lnTo>
                  <a:lnTo>
                    <a:pt x="13145" y="191081"/>
                  </a:lnTo>
                  <a:lnTo>
                    <a:pt x="14575" y="227869"/>
                  </a:lnTo>
                  <a:lnTo>
                    <a:pt x="15211" y="269620"/>
                  </a:lnTo>
                  <a:lnTo>
                    <a:pt x="15493" y="311224"/>
                  </a:lnTo>
                  <a:lnTo>
                    <a:pt x="14946" y="358180"/>
                  </a:lnTo>
                  <a:lnTo>
                    <a:pt x="12318" y="373396"/>
                  </a:lnTo>
                  <a:lnTo>
                    <a:pt x="11335" y="375620"/>
                  </a:lnTo>
                  <a:lnTo>
                    <a:pt x="10679" y="374986"/>
                  </a:lnTo>
                  <a:lnTo>
                    <a:pt x="6257" y="345275"/>
                  </a:lnTo>
                  <a:lnTo>
                    <a:pt x="2577" y="304632"/>
                  </a:lnTo>
                  <a:lnTo>
                    <a:pt x="607" y="278977"/>
                  </a:lnTo>
                  <a:lnTo>
                    <a:pt x="0" y="249174"/>
                  </a:lnTo>
                  <a:lnTo>
                    <a:pt x="301" y="216605"/>
                  </a:lnTo>
                  <a:lnTo>
                    <a:pt x="1207" y="182192"/>
                  </a:lnTo>
                  <a:lnTo>
                    <a:pt x="4633" y="150784"/>
                  </a:lnTo>
                  <a:lnTo>
                    <a:pt x="9739" y="121378"/>
                  </a:lnTo>
                  <a:lnTo>
                    <a:pt x="15966" y="93308"/>
                  </a:lnTo>
                  <a:lnTo>
                    <a:pt x="32291" y="50829"/>
                  </a:lnTo>
                  <a:lnTo>
                    <a:pt x="61404" y="5921"/>
                  </a:lnTo>
                  <a:lnTo>
                    <a:pt x="68048" y="2225"/>
                  </a:lnTo>
                  <a:lnTo>
                    <a:pt x="82956" y="0"/>
                  </a:lnTo>
                  <a:lnTo>
                    <a:pt x="89471" y="3922"/>
                  </a:lnTo>
                  <a:lnTo>
                    <a:pt x="100474" y="19569"/>
                  </a:lnTo>
                  <a:lnTo>
                    <a:pt x="107859" y="58921"/>
                  </a:lnTo>
                  <a:lnTo>
                    <a:pt x="99935" y="102958"/>
                  </a:lnTo>
                  <a:lnTo>
                    <a:pt x="80810" y="143914"/>
                  </a:lnTo>
                  <a:lnTo>
                    <a:pt x="53898" y="172747"/>
                  </a:lnTo>
                  <a:lnTo>
                    <a:pt x="37627" y="182092"/>
                  </a:lnTo>
                  <a:lnTo>
                    <a:pt x="30324" y="184583"/>
                  </a:lnTo>
                  <a:lnTo>
                    <a:pt x="24750" y="184833"/>
                  </a:lnTo>
                  <a:lnTo>
                    <a:pt x="20328" y="183589"/>
                  </a:lnTo>
                  <a:lnTo>
                    <a:pt x="9369" y="17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170"/>
            <p:cNvSpPr/>
            <p:nvPr>
              <p:custDataLst>
                <p:tags r:id="rId206"/>
              </p:custDataLst>
            </p:nvPr>
          </p:nvSpPr>
          <p:spPr>
            <a:xfrm>
              <a:off x="4475783" y="1549400"/>
              <a:ext cx="127968" cy="201295"/>
            </a:xfrm>
            <a:custGeom>
              <a:avLst/>
              <a:gdLst/>
              <a:ahLst/>
              <a:cxnLst/>
              <a:rect l="0" t="0" r="0" b="0"/>
              <a:pathLst>
                <a:path w="127968" h="201295">
                  <a:moveTo>
                    <a:pt x="7317" y="88900"/>
                  </a:moveTo>
                  <a:lnTo>
                    <a:pt x="7317" y="88900"/>
                  </a:lnTo>
                  <a:lnTo>
                    <a:pt x="575" y="82158"/>
                  </a:lnTo>
                  <a:lnTo>
                    <a:pt x="0" y="78761"/>
                  </a:lnTo>
                  <a:lnTo>
                    <a:pt x="1028" y="75085"/>
                  </a:lnTo>
                  <a:lnTo>
                    <a:pt x="3124" y="71223"/>
                  </a:lnTo>
                  <a:lnTo>
                    <a:pt x="7344" y="68649"/>
                  </a:lnTo>
                  <a:lnTo>
                    <a:pt x="19559" y="65788"/>
                  </a:lnTo>
                  <a:lnTo>
                    <a:pt x="36276" y="70161"/>
                  </a:lnTo>
                  <a:lnTo>
                    <a:pt x="45673" y="74291"/>
                  </a:lnTo>
                  <a:lnTo>
                    <a:pt x="61759" y="92050"/>
                  </a:lnTo>
                  <a:lnTo>
                    <a:pt x="69011" y="103700"/>
                  </a:lnTo>
                  <a:lnTo>
                    <a:pt x="75189" y="131696"/>
                  </a:lnTo>
                  <a:lnTo>
                    <a:pt x="72818" y="171665"/>
                  </a:lnTo>
                  <a:lnTo>
                    <a:pt x="66767" y="189890"/>
                  </a:lnTo>
                  <a:lnTo>
                    <a:pt x="59374" y="200342"/>
                  </a:lnTo>
                  <a:lnTo>
                    <a:pt x="56133" y="201294"/>
                  </a:lnTo>
                  <a:lnTo>
                    <a:pt x="53267" y="199813"/>
                  </a:lnTo>
                  <a:lnTo>
                    <a:pt x="50650" y="196709"/>
                  </a:lnTo>
                  <a:lnTo>
                    <a:pt x="46968" y="172114"/>
                  </a:lnTo>
                  <a:lnTo>
                    <a:pt x="49869" y="138584"/>
                  </a:lnTo>
                  <a:lnTo>
                    <a:pt x="58684" y="97576"/>
                  </a:lnTo>
                  <a:lnTo>
                    <a:pt x="76714" y="58184"/>
                  </a:lnTo>
                  <a:lnTo>
                    <a:pt x="114185" y="13688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171"/>
            <p:cNvSpPr/>
            <p:nvPr>
              <p:custDataLst>
                <p:tags r:id="rId207"/>
              </p:custDataLst>
            </p:nvPr>
          </p:nvSpPr>
          <p:spPr>
            <a:xfrm>
              <a:off x="4710862" y="1421801"/>
              <a:ext cx="96089" cy="299050"/>
            </a:xfrm>
            <a:custGeom>
              <a:avLst/>
              <a:gdLst/>
              <a:ahLst/>
              <a:cxnLst/>
              <a:rect l="0" t="0" r="0" b="0"/>
              <a:pathLst>
                <a:path w="96089" h="299050">
                  <a:moveTo>
                    <a:pt x="96088" y="25999"/>
                  </a:moveTo>
                  <a:lnTo>
                    <a:pt x="96088" y="25999"/>
                  </a:lnTo>
                  <a:lnTo>
                    <a:pt x="85949" y="7837"/>
                  </a:lnTo>
                  <a:lnTo>
                    <a:pt x="78411" y="759"/>
                  </a:lnTo>
                  <a:lnTo>
                    <a:pt x="73720" y="0"/>
                  </a:lnTo>
                  <a:lnTo>
                    <a:pt x="62863" y="2920"/>
                  </a:lnTo>
                  <a:lnTo>
                    <a:pt x="38109" y="25981"/>
                  </a:lnTo>
                  <a:lnTo>
                    <a:pt x="15174" y="73109"/>
                  </a:lnTo>
                  <a:lnTo>
                    <a:pt x="5328" y="117257"/>
                  </a:lnTo>
                  <a:lnTo>
                    <a:pt x="11" y="164630"/>
                  </a:lnTo>
                  <a:lnTo>
                    <a:pt x="0" y="206852"/>
                  </a:lnTo>
                  <a:lnTo>
                    <a:pt x="7991" y="241139"/>
                  </a:lnTo>
                  <a:lnTo>
                    <a:pt x="20951" y="267667"/>
                  </a:lnTo>
                  <a:lnTo>
                    <a:pt x="51638" y="29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72"/>
            <p:cNvSpPr/>
            <p:nvPr>
              <p:custDataLst>
                <p:tags r:id="rId208"/>
              </p:custDataLst>
            </p:nvPr>
          </p:nvSpPr>
          <p:spPr>
            <a:xfrm>
              <a:off x="4880804" y="1400219"/>
              <a:ext cx="135697" cy="330010"/>
            </a:xfrm>
            <a:custGeom>
              <a:avLst/>
              <a:gdLst/>
              <a:ahLst/>
              <a:cxnLst/>
              <a:rect l="0" t="0" r="0" b="0"/>
              <a:pathLst>
                <a:path w="135697" h="330010">
                  <a:moveTo>
                    <a:pt x="65846" y="117431"/>
                  </a:moveTo>
                  <a:lnTo>
                    <a:pt x="65846" y="117431"/>
                  </a:lnTo>
                  <a:lnTo>
                    <a:pt x="55733" y="120802"/>
                  </a:lnTo>
                  <a:lnTo>
                    <a:pt x="39331" y="139753"/>
                  </a:lnTo>
                  <a:lnTo>
                    <a:pt x="21065" y="181195"/>
                  </a:lnTo>
                  <a:lnTo>
                    <a:pt x="12312" y="215621"/>
                  </a:lnTo>
                  <a:lnTo>
                    <a:pt x="6069" y="250676"/>
                  </a:lnTo>
                  <a:lnTo>
                    <a:pt x="0" y="296062"/>
                  </a:lnTo>
                  <a:lnTo>
                    <a:pt x="2043" y="324797"/>
                  </a:lnTo>
                  <a:lnTo>
                    <a:pt x="3555" y="328347"/>
                  </a:lnTo>
                  <a:lnTo>
                    <a:pt x="5269" y="330009"/>
                  </a:lnTo>
                  <a:lnTo>
                    <a:pt x="7822" y="327588"/>
                  </a:lnTo>
                  <a:lnTo>
                    <a:pt x="18158" y="304505"/>
                  </a:lnTo>
                  <a:lnTo>
                    <a:pt x="26071" y="275364"/>
                  </a:lnTo>
                  <a:lnTo>
                    <a:pt x="38055" y="229956"/>
                  </a:lnTo>
                  <a:lnTo>
                    <a:pt x="45202" y="203031"/>
                  </a:lnTo>
                  <a:lnTo>
                    <a:pt x="54906" y="171676"/>
                  </a:lnTo>
                  <a:lnTo>
                    <a:pt x="66314" y="137366"/>
                  </a:lnTo>
                  <a:lnTo>
                    <a:pt x="78858" y="101088"/>
                  </a:lnTo>
                  <a:lnTo>
                    <a:pt x="90043" y="71963"/>
                  </a:lnTo>
                  <a:lnTo>
                    <a:pt x="109996" y="26432"/>
                  </a:lnTo>
                  <a:lnTo>
                    <a:pt x="122628" y="4785"/>
                  </a:lnTo>
                  <a:lnTo>
                    <a:pt x="126984" y="0"/>
                  </a:lnTo>
                  <a:lnTo>
                    <a:pt x="129182" y="338"/>
                  </a:lnTo>
                  <a:lnTo>
                    <a:pt x="129942" y="4092"/>
                  </a:lnTo>
                  <a:lnTo>
                    <a:pt x="131404" y="37517"/>
                  </a:lnTo>
                  <a:lnTo>
                    <a:pt x="133083" y="76270"/>
                  </a:lnTo>
                  <a:lnTo>
                    <a:pt x="131477" y="121715"/>
                  </a:lnTo>
                  <a:lnTo>
                    <a:pt x="132175" y="166372"/>
                  </a:lnTo>
                  <a:lnTo>
                    <a:pt x="134131" y="207621"/>
                  </a:lnTo>
                  <a:lnTo>
                    <a:pt x="134526" y="255083"/>
                  </a:lnTo>
                  <a:lnTo>
                    <a:pt x="131900" y="277534"/>
                  </a:lnTo>
                  <a:lnTo>
                    <a:pt x="132460" y="279905"/>
                  </a:lnTo>
                  <a:lnTo>
                    <a:pt x="135696" y="28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73"/>
            <p:cNvSpPr/>
            <p:nvPr>
              <p:custDataLst>
                <p:tags r:id="rId209"/>
              </p:custDataLst>
            </p:nvPr>
          </p:nvSpPr>
          <p:spPr>
            <a:xfrm>
              <a:off x="4889003" y="1587500"/>
              <a:ext cx="152898" cy="25401"/>
            </a:xfrm>
            <a:custGeom>
              <a:avLst/>
              <a:gdLst/>
              <a:ahLst/>
              <a:cxnLst/>
              <a:rect l="0" t="0" r="0" b="0"/>
              <a:pathLst>
                <a:path w="152898" h="25401">
                  <a:moveTo>
                    <a:pt x="13197" y="25400"/>
                  </a:moveTo>
                  <a:lnTo>
                    <a:pt x="13197" y="25400"/>
                  </a:lnTo>
                  <a:lnTo>
                    <a:pt x="0" y="25400"/>
                  </a:lnTo>
                  <a:lnTo>
                    <a:pt x="33671" y="23989"/>
                  </a:lnTo>
                  <a:lnTo>
                    <a:pt x="66982" y="18658"/>
                  </a:lnTo>
                  <a:lnTo>
                    <a:pt x="101542" y="11585"/>
                  </a:lnTo>
                  <a:lnTo>
                    <a:pt x="152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74"/>
            <p:cNvSpPr/>
            <p:nvPr>
              <p:custDataLst>
                <p:tags r:id="rId210"/>
              </p:custDataLst>
            </p:nvPr>
          </p:nvSpPr>
          <p:spPr>
            <a:xfrm>
              <a:off x="5137150" y="1342829"/>
              <a:ext cx="118275" cy="358972"/>
            </a:xfrm>
            <a:custGeom>
              <a:avLst/>
              <a:gdLst/>
              <a:ahLst/>
              <a:cxnLst/>
              <a:rect l="0" t="0" r="0" b="0"/>
              <a:pathLst>
                <a:path w="118275" h="3589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7"/>
                  </a:lnTo>
                  <a:lnTo>
                    <a:pt x="15580" y="1275"/>
                  </a:lnTo>
                  <a:lnTo>
                    <a:pt x="35974" y="22976"/>
                  </a:lnTo>
                  <a:lnTo>
                    <a:pt x="70004" y="69701"/>
                  </a:lnTo>
                  <a:lnTo>
                    <a:pt x="91556" y="111873"/>
                  </a:lnTo>
                  <a:lnTo>
                    <a:pt x="108425" y="158839"/>
                  </a:lnTo>
                  <a:lnTo>
                    <a:pt x="113911" y="183216"/>
                  </a:lnTo>
                  <a:lnTo>
                    <a:pt x="118274" y="207934"/>
                  </a:lnTo>
                  <a:lnTo>
                    <a:pt x="117477" y="254214"/>
                  </a:lnTo>
                  <a:lnTo>
                    <a:pt x="107951" y="295479"/>
                  </a:lnTo>
                  <a:lnTo>
                    <a:pt x="83020" y="338277"/>
                  </a:lnTo>
                  <a:lnTo>
                    <a:pt x="6985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75"/>
            <p:cNvSpPr/>
            <p:nvPr>
              <p:custDataLst>
                <p:tags r:id="rId211"/>
              </p:custDataLst>
            </p:nvPr>
          </p:nvSpPr>
          <p:spPr>
            <a:xfrm>
              <a:off x="5308600" y="1631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52"/>
          <p:cNvGrpSpPr/>
          <p:nvPr/>
        </p:nvGrpSpPr>
        <p:grpSpPr>
          <a:xfrm>
            <a:off x="5684894" y="1344850"/>
            <a:ext cx="885011" cy="439501"/>
            <a:chOff x="5684894" y="1344850"/>
            <a:chExt cx="885011" cy="439501"/>
          </a:xfrm>
        </p:grpSpPr>
        <p:sp>
          <p:nvSpPr>
            <p:cNvPr id="62" name="SMARTInkShape-5176"/>
            <p:cNvSpPr/>
            <p:nvPr>
              <p:custDataLst>
                <p:tags r:id="rId199"/>
              </p:custDataLst>
            </p:nvPr>
          </p:nvSpPr>
          <p:spPr>
            <a:xfrm>
              <a:off x="5684894" y="1344850"/>
              <a:ext cx="139115" cy="379656"/>
            </a:xfrm>
            <a:custGeom>
              <a:avLst/>
              <a:gdLst/>
              <a:ahLst/>
              <a:cxnLst/>
              <a:rect l="0" t="0" r="0" b="0"/>
              <a:pathLst>
                <a:path w="139115" h="379656">
                  <a:moveTo>
                    <a:pt x="30106" y="166450"/>
                  </a:moveTo>
                  <a:lnTo>
                    <a:pt x="30106" y="166450"/>
                  </a:lnTo>
                  <a:lnTo>
                    <a:pt x="24639" y="166450"/>
                  </a:lnTo>
                  <a:lnTo>
                    <a:pt x="23872" y="201606"/>
                  </a:lnTo>
                  <a:lnTo>
                    <a:pt x="21909" y="247422"/>
                  </a:lnTo>
                  <a:lnTo>
                    <a:pt x="19407" y="282165"/>
                  </a:lnTo>
                  <a:lnTo>
                    <a:pt x="18295" y="316422"/>
                  </a:lnTo>
                  <a:lnTo>
                    <a:pt x="17669" y="357328"/>
                  </a:lnTo>
                  <a:lnTo>
                    <a:pt x="17484" y="378307"/>
                  </a:lnTo>
                  <a:lnTo>
                    <a:pt x="16047" y="379655"/>
                  </a:lnTo>
                  <a:lnTo>
                    <a:pt x="13677" y="378436"/>
                  </a:lnTo>
                  <a:lnTo>
                    <a:pt x="10687" y="375508"/>
                  </a:lnTo>
                  <a:lnTo>
                    <a:pt x="3107" y="347789"/>
                  </a:lnTo>
                  <a:lnTo>
                    <a:pt x="468" y="314543"/>
                  </a:lnTo>
                  <a:lnTo>
                    <a:pt x="0" y="268958"/>
                  </a:lnTo>
                  <a:lnTo>
                    <a:pt x="864" y="239022"/>
                  </a:lnTo>
                  <a:lnTo>
                    <a:pt x="2144" y="206365"/>
                  </a:lnTo>
                  <a:lnTo>
                    <a:pt x="5820" y="174010"/>
                  </a:lnTo>
                  <a:lnTo>
                    <a:pt x="11093" y="141857"/>
                  </a:lnTo>
                  <a:lnTo>
                    <a:pt x="17430" y="109838"/>
                  </a:lnTo>
                  <a:lnTo>
                    <a:pt x="33880" y="62972"/>
                  </a:lnTo>
                  <a:lnTo>
                    <a:pt x="52245" y="30854"/>
                  </a:lnTo>
                  <a:lnTo>
                    <a:pt x="69814" y="11876"/>
                  </a:lnTo>
                  <a:lnTo>
                    <a:pt x="88912" y="2500"/>
                  </a:lnTo>
                  <a:lnTo>
                    <a:pt x="98943" y="0"/>
                  </a:lnTo>
                  <a:lnTo>
                    <a:pt x="117615" y="2867"/>
                  </a:lnTo>
                  <a:lnTo>
                    <a:pt x="126545" y="6594"/>
                  </a:lnTo>
                  <a:lnTo>
                    <a:pt x="132498" y="13313"/>
                  </a:lnTo>
                  <a:lnTo>
                    <a:pt x="139114" y="32067"/>
                  </a:lnTo>
                  <a:lnTo>
                    <a:pt x="132725" y="76538"/>
                  </a:lnTo>
                  <a:lnTo>
                    <a:pt x="107313" y="119819"/>
                  </a:lnTo>
                  <a:lnTo>
                    <a:pt x="69602" y="156083"/>
                  </a:lnTo>
                  <a:lnTo>
                    <a:pt x="40632" y="175686"/>
                  </a:lnTo>
                  <a:lnTo>
                    <a:pt x="29375" y="179257"/>
                  </a:lnTo>
                  <a:lnTo>
                    <a:pt x="17406" y="179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77"/>
            <p:cNvSpPr/>
            <p:nvPr>
              <p:custDataLst>
                <p:tags r:id="rId200"/>
              </p:custDataLst>
            </p:nvPr>
          </p:nvSpPr>
          <p:spPr>
            <a:xfrm>
              <a:off x="5812015" y="1479550"/>
              <a:ext cx="144286" cy="227813"/>
            </a:xfrm>
            <a:custGeom>
              <a:avLst/>
              <a:gdLst/>
              <a:ahLst/>
              <a:cxnLst/>
              <a:rect l="0" t="0" r="0" b="0"/>
              <a:pathLst>
                <a:path w="144286" h="227813">
                  <a:moveTo>
                    <a:pt x="10935" y="114300"/>
                  </a:moveTo>
                  <a:lnTo>
                    <a:pt x="10935" y="114300"/>
                  </a:lnTo>
                  <a:lnTo>
                    <a:pt x="4193" y="107558"/>
                  </a:lnTo>
                  <a:lnTo>
                    <a:pt x="884" y="100485"/>
                  </a:lnTo>
                  <a:lnTo>
                    <a:pt x="0" y="96623"/>
                  </a:lnTo>
                  <a:lnTo>
                    <a:pt x="1529" y="94754"/>
                  </a:lnTo>
                  <a:lnTo>
                    <a:pt x="4664" y="94214"/>
                  </a:lnTo>
                  <a:lnTo>
                    <a:pt x="14498" y="96201"/>
                  </a:lnTo>
                  <a:lnTo>
                    <a:pt x="28276" y="101787"/>
                  </a:lnTo>
                  <a:lnTo>
                    <a:pt x="41926" y="116500"/>
                  </a:lnTo>
                  <a:lnTo>
                    <a:pt x="48528" y="126350"/>
                  </a:lnTo>
                  <a:lnTo>
                    <a:pt x="57821" y="163810"/>
                  </a:lnTo>
                  <a:lnTo>
                    <a:pt x="57204" y="199447"/>
                  </a:lnTo>
                  <a:lnTo>
                    <a:pt x="50550" y="215878"/>
                  </a:lnTo>
                  <a:lnTo>
                    <a:pt x="45811" y="222235"/>
                  </a:lnTo>
                  <a:lnTo>
                    <a:pt x="40536" y="225768"/>
                  </a:lnTo>
                  <a:lnTo>
                    <a:pt x="29030" y="227812"/>
                  </a:lnTo>
                  <a:lnTo>
                    <a:pt x="24409" y="224547"/>
                  </a:lnTo>
                  <a:lnTo>
                    <a:pt x="17394" y="211512"/>
                  </a:lnTo>
                  <a:lnTo>
                    <a:pt x="19590" y="174226"/>
                  </a:lnTo>
                  <a:lnTo>
                    <a:pt x="31245" y="135995"/>
                  </a:lnTo>
                  <a:lnTo>
                    <a:pt x="50301" y="94309"/>
                  </a:lnTo>
                  <a:lnTo>
                    <a:pt x="77585" y="59319"/>
                  </a:lnTo>
                  <a:lnTo>
                    <a:pt x="117937" y="2196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78"/>
            <p:cNvSpPr/>
            <p:nvPr>
              <p:custDataLst>
                <p:tags r:id="rId201"/>
              </p:custDataLst>
            </p:nvPr>
          </p:nvSpPr>
          <p:spPr>
            <a:xfrm>
              <a:off x="6043192" y="1372987"/>
              <a:ext cx="97259" cy="335164"/>
            </a:xfrm>
            <a:custGeom>
              <a:avLst/>
              <a:gdLst/>
              <a:ahLst/>
              <a:cxnLst/>
              <a:rect l="0" t="0" r="0" b="0"/>
              <a:pathLst>
                <a:path w="97259" h="335164">
                  <a:moveTo>
                    <a:pt x="97258" y="30363"/>
                  </a:moveTo>
                  <a:lnTo>
                    <a:pt x="97258" y="30363"/>
                  </a:lnTo>
                  <a:lnTo>
                    <a:pt x="91483" y="11496"/>
                  </a:lnTo>
                  <a:lnTo>
                    <a:pt x="85049" y="1752"/>
                  </a:lnTo>
                  <a:lnTo>
                    <a:pt x="79240" y="0"/>
                  </a:lnTo>
                  <a:lnTo>
                    <a:pt x="63379" y="1816"/>
                  </a:lnTo>
                  <a:lnTo>
                    <a:pt x="34617" y="20885"/>
                  </a:lnTo>
                  <a:lnTo>
                    <a:pt x="17912" y="50375"/>
                  </a:lnTo>
                  <a:lnTo>
                    <a:pt x="5548" y="90763"/>
                  </a:lnTo>
                  <a:lnTo>
                    <a:pt x="2252" y="114374"/>
                  </a:lnTo>
                  <a:lnTo>
                    <a:pt x="53" y="139287"/>
                  </a:lnTo>
                  <a:lnTo>
                    <a:pt x="0" y="164362"/>
                  </a:lnTo>
                  <a:lnTo>
                    <a:pt x="1375" y="189546"/>
                  </a:lnTo>
                  <a:lnTo>
                    <a:pt x="3703" y="214802"/>
                  </a:lnTo>
                  <a:lnTo>
                    <a:pt x="13815" y="257915"/>
                  </a:lnTo>
                  <a:lnTo>
                    <a:pt x="27717" y="292364"/>
                  </a:lnTo>
                  <a:lnTo>
                    <a:pt x="59158" y="33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79"/>
            <p:cNvSpPr/>
            <p:nvPr>
              <p:custDataLst>
                <p:tags r:id="rId202"/>
              </p:custDataLst>
            </p:nvPr>
          </p:nvSpPr>
          <p:spPr>
            <a:xfrm>
              <a:off x="6210441" y="1473200"/>
              <a:ext cx="44310" cy="276685"/>
            </a:xfrm>
            <a:custGeom>
              <a:avLst/>
              <a:gdLst/>
              <a:ahLst/>
              <a:cxnLst/>
              <a:rect l="0" t="0" r="0" b="0"/>
              <a:pathLst>
                <a:path w="44310" h="276685">
                  <a:moveTo>
                    <a:pt x="44309" y="0"/>
                  </a:moveTo>
                  <a:lnTo>
                    <a:pt x="44309" y="0"/>
                  </a:lnTo>
                  <a:lnTo>
                    <a:pt x="37567" y="6742"/>
                  </a:lnTo>
                  <a:lnTo>
                    <a:pt x="26633" y="41274"/>
                  </a:lnTo>
                  <a:lnTo>
                    <a:pt x="18579" y="81609"/>
                  </a:lnTo>
                  <a:lnTo>
                    <a:pt x="11001" y="128698"/>
                  </a:lnTo>
                  <a:lnTo>
                    <a:pt x="5281" y="175497"/>
                  </a:lnTo>
                  <a:lnTo>
                    <a:pt x="2269" y="214641"/>
                  </a:lnTo>
                  <a:lnTo>
                    <a:pt x="573" y="256919"/>
                  </a:lnTo>
                  <a:lnTo>
                    <a:pt x="0" y="276684"/>
                  </a:lnTo>
                  <a:lnTo>
                    <a:pt x="1255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80"/>
            <p:cNvSpPr/>
            <p:nvPr>
              <p:custDataLst>
                <p:tags r:id="rId203"/>
              </p:custDataLst>
            </p:nvPr>
          </p:nvSpPr>
          <p:spPr>
            <a:xfrm>
              <a:off x="6251266" y="1427695"/>
              <a:ext cx="98659" cy="311496"/>
            </a:xfrm>
            <a:custGeom>
              <a:avLst/>
              <a:gdLst/>
              <a:ahLst/>
              <a:cxnLst/>
              <a:rect l="0" t="0" r="0" b="0"/>
              <a:pathLst>
                <a:path w="98659" h="311496">
                  <a:moveTo>
                    <a:pt x="9834" y="115355"/>
                  </a:moveTo>
                  <a:lnTo>
                    <a:pt x="9834" y="115355"/>
                  </a:lnTo>
                  <a:lnTo>
                    <a:pt x="5470" y="76210"/>
                  </a:lnTo>
                  <a:lnTo>
                    <a:pt x="1994" y="31893"/>
                  </a:lnTo>
                  <a:lnTo>
                    <a:pt x="0" y="17583"/>
                  </a:lnTo>
                  <a:lnTo>
                    <a:pt x="1465" y="8871"/>
                  </a:lnTo>
                  <a:lnTo>
                    <a:pt x="5666" y="5560"/>
                  </a:lnTo>
                  <a:lnTo>
                    <a:pt x="19741" y="0"/>
                  </a:lnTo>
                  <a:lnTo>
                    <a:pt x="37755" y="2703"/>
                  </a:lnTo>
                  <a:lnTo>
                    <a:pt x="56111" y="11665"/>
                  </a:lnTo>
                  <a:lnTo>
                    <a:pt x="71323" y="25056"/>
                  </a:lnTo>
                  <a:lnTo>
                    <a:pt x="79496" y="42296"/>
                  </a:lnTo>
                  <a:lnTo>
                    <a:pt x="81717" y="61012"/>
                  </a:lnTo>
                  <a:lnTo>
                    <a:pt x="75033" y="86710"/>
                  </a:lnTo>
                  <a:lnTo>
                    <a:pt x="64116" y="106632"/>
                  </a:lnTo>
                  <a:lnTo>
                    <a:pt x="52650" y="116926"/>
                  </a:lnTo>
                  <a:lnTo>
                    <a:pt x="46973" y="119581"/>
                  </a:lnTo>
                  <a:lnTo>
                    <a:pt x="45882" y="120994"/>
                  </a:lnTo>
                  <a:lnTo>
                    <a:pt x="45860" y="122642"/>
                  </a:lnTo>
                  <a:lnTo>
                    <a:pt x="46552" y="124447"/>
                  </a:lnTo>
                  <a:lnTo>
                    <a:pt x="84005" y="171887"/>
                  </a:lnTo>
                  <a:lnTo>
                    <a:pt x="94775" y="197160"/>
                  </a:lnTo>
                  <a:lnTo>
                    <a:pt x="98658" y="239155"/>
                  </a:lnTo>
                  <a:lnTo>
                    <a:pt x="91174" y="262570"/>
                  </a:lnTo>
                  <a:lnTo>
                    <a:pt x="77029" y="281678"/>
                  </a:lnTo>
                  <a:lnTo>
                    <a:pt x="45972" y="302925"/>
                  </a:lnTo>
                  <a:lnTo>
                    <a:pt x="24720" y="311138"/>
                  </a:lnTo>
                  <a:lnTo>
                    <a:pt x="9159" y="311495"/>
                  </a:lnTo>
                  <a:lnTo>
                    <a:pt x="3034" y="309615"/>
                  </a:lnTo>
                  <a:lnTo>
                    <a:pt x="361" y="304834"/>
                  </a:lnTo>
                  <a:lnTo>
                    <a:pt x="3484" y="274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81"/>
            <p:cNvSpPr/>
            <p:nvPr>
              <p:custDataLst>
                <p:tags r:id="rId204"/>
              </p:custDataLst>
            </p:nvPr>
          </p:nvSpPr>
          <p:spPr>
            <a:xfrm>
              <a:off x="6388100" y="1374579"/>
              <a:ext cx="181805" cy="409772"/>
            </a:xfrm>
            <a:custGeom>
              <a:avLst/>
              <a:gdLst/>
              <a:ahLst/>
              <a:cxnLst/>
              <a:rect l="0" t="0" r="0" b="0"/>
              <a:pathLst>
                <a:path w="181805" h="409772">
                  <a:moveTo>
                    <a:pt x="101600" y="3371"/>
                  </a:moveTo>
                  <a:lnTo>
                    <a:pt x="101600" y="3371"/>
                  </a:lnTo>
                  <a:lnTo>
                    <a:pt x="104971" y="0"/>
                  </a:lnTo>
                  <a:lnTo>
                    <a:pt x="114152" y="5871"/>
                  </a:lnTo>
                  <a:lnTo>
                    <a:pt x="149782" y="46120"/>
                  </a:lnTo>
                  <a:lnTo>
                    <a:pt x="169346" y="93161"/>
                  </a:lnTo>
                  <a:lnTo>
                    <a:pt x="178513" y="122498"/>
                  </a:lnTo>
                  <a:lnTo>
                    <a:pt x="181804" y="152639"/>
                  </a:lnTo>
                  <a:lnTo>
                    <a:pt x="181174" y="183316"/>
                  </a:lnTo>
                  <a:lnTo>
                    <a:pt x="177933" y="214351"/>
                  </a:lnTo>
                  <a:lnTo>
                    <a:pt x="170128" y="242097"/>
                  </a:lnTo>
                  <a:lnTo>
                    <a:pt x="159279" y="267649"/>
                  </a:lnTo>
                  <a:lnTo>
                    <a:pt x="130057" y="312739"/>
                  </a:lnTo>
                  <a:lnTo>
                    <a:pt x="91200" y="349242"/>
                  </a:lnTo>
                  <a:lnTo>
                    <a:pt x="53704" y="376284"/>
                  </a:lnTo>
                  <a:lnTo>
                    <a:pt x="0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53"/>
          <p:cNvGrpSpPr/>
          <p:nvPr/>
        </p:nvGrpSpPr>
        <p:grpSpPr>
          <a:xfrm>
            <a:off x="1318979" y="1730638"/>
            <a:ext cx="236772" cy="172647"/>
            <a:chOff x="1318979" y="1730638"/>
            <a:chExt cx="236772" cy="172647"/>
          </a:xfrm>
        </p:grpSpPr>
        <p:sp>
          <p:nvSpPr>
            <p:cNvPr id="69" name="SMARTInkShape-5182"/>
            <p:cNvSpPr/>
            <p:nvPr>
              <p:custDataLst>
                <p:tags r:id="rId197"/>
              </p:custDataLst>
            </p:nvPr>
          </p:nvSpPr>
          <p:spPr>
            <a:xfrm>
              <a:off x="1388809" y="1730638"/>
              <a:ext cx="166942" cy="15439"/>
            </a:xfrm>
            <a:custGeom>
              <a:avLst/>
              <a:gdLst/>
              <a:ahLst/>
              <a:cxnLst/>
              <a:rect l="0" t="0" r="0" b="0"/>
              <a:pathLst>
                <a:path w="166942" h="15439">
                  <a:moveTo>
                    <a:pt x="27241" y="9262"/>
                  </a:moveTo>
                  <a:lnTo>
                    <a:pt x="27241" y="9262"/>
                  </a:lnTo>
                  <a:lnTo>
                    <a:pt x="4887" y="15023"/>
                  </a:lnTo>
                  <a:lnTo>
                    <a:pt x="137" y="15350"/>
                  </a:lnTo>
                  <a:lnTo>
                    <a:pt x="0" y="15438"/>
                  </a:lnTo>
                  <a:lnTo>
                    <a:pt x="34750" y="14185"/>
                  </a:lnTo>
                  <a:lnTo>
                    <a:pt x="76581" y="6879"/>
                  </a:lnTo>
                  <a:lnTo>
                    <a:pt x="118452" y="3382"/>
                  </a:lnTo>
                  <a:lnTo>
                    <a:pt x="153313" y="0"/>
                  </a:lnTo>
                  <a:lnTo>
                    <a:pt x="166941" y="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83"/>
            <p:cNvSpPr/>
            <p:nvPr>
              <p:custDataLst>
                <p:tags r:id="rId198"/>
              </p:custDataLst>
            </p:nvPr>
          </p:nvSpPr>
          <p:spPr>
            <a:xfrm>
              <a:off x="1318979" y="1885950"/>
              <a:ext cx="160572" cy="17335"/>
            </a:xfrm>
            <a:custGeom>
              <a:avLst/>
              <a:gdLst/>
              <a:ahLst/>
              <a:cxnLst/>
              <a:rect l="0" t="0" r="0" b="0"/>
              <a:pathLst>
                <a:path w="160572" h="17335">
                  <a:moveTo>
                    <a:pt x="8171" y="6350"/>
                  </a:moveTo>
                  <a:lnTo>
                    <a:pt x="8171" y="6350"/>
                  </a:lnTo>
                  <a:lnTo>
                    <a:pt x="1429" y="9721"/>
                  </a:lnTo>
                  <a:lnTo>
                    <a:pt x="148" y="11419"/>
                  </a:lnTo>
                  <a:lnTo>
                    <a:pt x="0" y="13257"/>
                  </a:lnTo>
                  <a:lnTo>
                    <a:pt x="607" y="15188"/>
                  </a:lnTo>
                  <a:lnTo>
                    <a:pt x="8807" y="17334"/>
                  </a:lnTo>
                  <a:lnTo>
                    <a:pt x="53923" y="15340"/>
                  </a:lnTo>
                  <a:lnTo>
                    <a:pt x="95575" y="10111"/>
                  </a:lnTo>
                  <a:lnTo>
                    <a:pt x="139684" y="2729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5184"/>
          <p:cNvSpPr/>
          <p:nvPr>
            <p:custDataLst>
              <p:tags r:id="rId4"/>
            </p:custDataLst>
          </p:nvPr>
        </p:nvSpPr>
        <p:spPr>
          <a:xfrm>
            <a:off x="787417" y="1691454"/>
            <a:ext cx="209309" cy="308631"/>
          </a:xfrm>
          <a:custGeom>
            <a:avLst/>
            <a:gdLst/>
            <a:ahLst/>
            <a:cxnLst/>
            <a:rect l="0" t="0" r="0" b="0"/>
            <a:pathLst>
              <a:path w="209309" h="308631">
                <a:moveTo>
                  <a:pt x="171433" y="48446"/>
                </a:moveTo>
                <a:lnTo>
                  <a:pt x="171433" y="48446"/>
                </a:lnTo>
                <a:lnTo>
                  <a:pt x="168062" y="45075"/>
                </a:lnTo>
                <a:lnTo>
                  <a:pt x="166407" y="41538"/>
                </a:lnTo>
                <a:lnTo>
                  <a:pt x="160188" y="26370"/>
                </a:lnTo>
                <a:lnTo>
                  <a:pt x="156322" y="18408"/>
                </a:lnTo>
                <a:lnTo>
                  <a:pt x="143437" y="5993"/>
                </a:lnTo>
                <a:lnTo>
                  <a:pt x="130298" y="1356"/>
                </a:lnTo>
                <a:lnTo>
                  <a:pt x="114345" y="0"/>
                </a:lnTo>
                <a:lnTo>
                  <a:pt x="68421" y="6701"/>
                </a:lnTo>
                <a:lnTo>
                  <a:pt x="42525" y="22750"/>
                </a:lnTo>
                <a:lnTo>
                  <a:pt x="20349" y="52121"/>
                </a:lnTo>
                <a:lnTo>
                  <a:pt x="3744" y="91006"/>
                </a:lnTo>
                <a:lnTo>
                  <a:pt x="0" y="137178"/>
                </a:lnTo>
                <a:lnTo>
                  <a:pt x="3359" y="183236"/>
                </a:lnTo>
                <a:lnTo>
                  <a:pt x="12194" y="228162"/>
                </a:lnTo>
                <a:lnTo>
                  <a:pt x="27119" y="262640"/>
                </a:lnTo>
                <a:lnTo>
                  <a:pt x="51689" y="287359"/>
                </a:lnTo>
                <a:lnTo>
                  <a:pt x="77941" y="304718"/>
                </a:lnTo>
                <a:lnTo>
                  <a:pt x="95074" y="308630"/>
                </a:lnTo>
                <a:lnTo>
                  <a:pt x="112801" y="307311"/>
                </a:lnTo>
                <a:lnTo>
                  <a:pt x="132439" y="302021"/>
                </a:lnTo>
                <a:lnTo>
                  <a:pt x="149163" y="291203"/>
                </a:lnTo>
                <a:lnTo>
                  <a:pt x="162947" y="276282"/>
                </a:lnTo>
                <a:lnTo>
                  <a:pt x="183293" y="236078"/>
                </a:lnTo>
                <a:lnTo>
                  <a:pt x="200900" y="190950"/>
                </a:lnTo>
                <a:lnTo>
                  <a:pt x="207828" y="149476"/>
                </a:lnTo>
                <a:lnTo>
                  <a:pt x="209308" y="105965"/>
                </a:lnTo>
                <a:lnTo>
                  <a:pt x="203713" y="69398"/>
                </a:lnTo>
                <a:lnTo>
                  <a:pt x="193619" y="42111"/>
                </a:lnTo>
                <a:lnTo>
                  <a:pt x="185762" y="31989"/>
                </a:lnTo>
                <a:lnTo>
                  <a:pt x="166663" y="18954"/>
                </a:lnTo>
                <a:lnTo>
                  <a:pt x="149322" y="16053"/>
                </a:lnTo>
                <a:lnTo>
                  <a:pt x="114283" y="166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5185"/>
          <p:cNvSpPr/>
          <p:nvPr>
            <p:custDataLst>
              <p:tags r:id="rId5"/>
            </p:custDataLst>
          </p:nvPr>
        </p:nvSpPr>
        <p:spPr>
          <a:xfrm>
            <a:off x="511445" y="1029451"/>
            <a:ext cx="6278449" cy="1617047"/>
          </a:xfrm>
          <a:custGeom>
            <a:avLst/>
            <a:gdLst/>
            <a:ahLst/>
            <a:cxnLst/>
            <a:rect l="0" t="0" r="0" b="0"/>
            <a:pathLst>
              <a:path w="6278449" h="1617047">
                <a:moveTo>
                  <a:pt x="148955" y="462799"/>
                </a:moveTo>
                <a:lnTo>
                  <a:pt x="148955" y="462799"/>
                </a:lnTo>
                <a:lnTo>
                  <a:pt x="180783" y="439568"/>
                </a:lnTo>
                <a:lnTo>
                  <a:pt x="225492" y="423147"/>
                </a:lnTo>
                <a:lnTo>
                  <a:pt x="262934" y="411309"/>
                </a:lnTo>
                <a:lnTo>
                  <a:pt x="308738" y="402755"/>
                </a:lnTo>
                <a:lnTo>
                  <a:pt x="333794" y="399486"/>
                </a:lnTo>
                <a:lnTo>
                  <a:pt x="361786" y="396602"/>
                </a:lnTo>
                <a:lnTo>
                  <a:pt x="391737" y="393973"/>
                </a:lnTo>
                <a:lnTo>
                  <a:pt x="422993" y="391515"/>
                </a:lnTo>
                <a:lnTo>
                  <a:pt x="456530" y="387760"/>
                </a:lnTo>
                <a:lnTo>
                  <a:pt x="491589" y="383140"/>
                </a:lnTo>
                <a:lnTo>
                  <a:pt x="527661" y="377943"/>
                </a:lnTo>
                <a:lnTo>
                  <a:pt x="567936" y="372361"/>
                </a:lnTo>
                <a:lnTo>
                  <a:pt x="611015" y="366524"/>
                </a:lnTo>
                <a:lnTo>
                  <a:pt x="655962" y="360516"/>
                </a:lnTo>
                <a:lnTo>
                  <a:pt x="704976" y="352982"/>
                </a:lnTo>
                <a:lnTo>
                  <a:pt x="756702" y="344432"/>
                </a:lnTo>
                <a:lnTo>
                  <a:pt x="810237" y="335204"/>
                </a:lnTo>
                <a:lnTo>
                  <a:pt x="865682" y="324819"/>
                </a:lnTo>
                <a:lnTo>
                  <a:pt x="922401" y="313662"/>
                </a:lnTo>
                <a:lnTo>
                  <a:pt x="979969" y="301991"/>
                </a:lnTo>
                <a:lnTo>
                  <a:pt x="1040220" y="290683"/>
                </a:lnTo>
                <a:lnTo>
                  <a:pt x="1102259" y="279616"/>
                </a:lnTo>
                <a:lnTo>
                  <a:pt x="1165491" y="268710"/>
                </a:lnTo>
                <a:lnTo>
                  <a:pt x="1230929" y="257912"/>
                </a:lnTo>
                <a:lnTo>
                  <a:pt x="1297838" y="247185"/>
                </a:lnTo>
                <a:lnTo>
                  <a:pt x="1365727" y="236507"/>
                </a:lnTo>
                <a:lnTo>
                  <a:pt x="1435681" y="225860"/>
                </a:lnTo>
                <a:lnTo>
                  <a:pt x="1507011" y="215234"/>
                </a:lnTo>
                <a:lnTo>
                  <a:pt x="1579259" y="204622"/>
                </a:lnTo>
                <a:lnTo>
                  <a:pt x="1654235" y="194726"/>
                </a:lnTo>
                <a:lnTo>
                  <a:pt x="1731031" y="185306"/>
                </a:lnTo>
                <a:lnTo>
                  <a:pt x="1809039" y="176203"/>
                </a:lnTo>
                <a:lnTo>
                  <a:pt x="1886444" y="168019"/>
                </a:lnTo>
                <a:lnTo>
                  <a:pt x="1963448" y="160445"/>
                </a:lnTo>
                <a:lnTo>
                  <a:pt x="2040184" y="153280"/>
                </a:lnTo>
                <a:lnTo>
                  <a:pt x="2118152" y="145681"/>
                </a:lnTo>
                <a:lnTo>
                  <a:pt x="2196942" y="137792"/>
                </a:lnTo>
                <a:lnTo>
                  <a:pt x="2276280" y="129711"/>
                </a:lnTo>
                <a:lnTo>
                  <a:pt x="2355982" y="122913"/>
                </a:lnTo>
                <a:lnTo>
                  <a:pt x="2435929" y="116969"/>
                </a:lnTo>
                <a:lnTo>
                  <a:pt x="2516037" y="111596"/>
                </a:lnTo>
                <a:lnTo>
                  <a:pt x="2597665" y="106603"/>
                </a:lnTo>
                <a:lnTo>
                  <a:pt x="2680306" y="101863"/>
                </a:lnTo>
                <a:lnTo>
                  <a:pt x="2763623" y="97291"/>
                </a:lnTo>
                <a:lnTo>
                  <a:pt x="2848094" y="92127"/>
                </a:lnTo>
                <a:lnTo>
                  <a:pt x="2933337" y="86568"/>
                </a:lnTo>
                <a:lnTo>
                  <a:pt x="3019093" y="80745"/>
                </a:lnTo>
                <a:lnTo>
                  <a:pt x="3105191" y="75452"/>
                </a:lnTo>
                <a:lnTo>
                  <a:pt x="3191518" y="70512"/>
                </a:lnTo>
                <a:lnTo>
                  <a:pt x="3277997" y="65808"/>
                </a:lnTo>
                <a:lnTo>
                  <a:pt x="3365283" y="60555"/>
                </a:lnTo>
                <a:lnTo>
                  <a:pt x="3453107" y="54936"/>
                </a:lnTo>
                <a:lnTo>
                  <a:pt x="3541289" y="49074"/>
                </a:lnTo>
                <a:lnTo>
                  <a:pt x="3629006" y="43754"/>
                </a:lnTo>
                <a:lnTo>
                  <a:pt x="3716411" y="38797"/>
                </a:lnTo>
                <a:lnTo>
                  <a:pt x="3803609" y="34081"/>
                </a:lnTo>
                <a:lnTo>
                  <a:pt x="3889963" y="29526"/>
                </a:lnTo>
                <a:lnTo>
                  <a:pt x="3975755" y="25078"/>
                </a:lnTo>
                <a:lnTo>
                  <a:pt x="4061171" y="20702"/>
                </a:lnTo>
                <a:lnTo>
                  <a:pt x="4148455" y="16373"/>
                </a:lnTo>
                <a:lnTo>
                  <a:pt x="4236983" y="12076"/>
                </a:lnTo>
                <a:lnTo>
                  <a:pt x="4326340" y="7800"/>
                </a:lnTo>
                <a:lnTo>
                  <a:pt x="4412723" y="4950"/>
                </a:lnTo>
                <a:lnTo>
                  <a:pt x="4497122" y="3050"/>
                </a:lnTo>
                <a:lnTo>
                  <a:pt x="4580200" y="1783"/>
                </a:lnTo>
                <a:lnTo>
                  <a:pt x="4661690" y="938"/>
                </a:lnTo>
                <a:lnTo>
                  <a:pt x="4742123" y="375"/>
                </a:lnTo>
                <a:lnTo>
                  <a:pt x="4821850" y="0"/>
                </a:lnTo>
                <a:lnTo>
                  <a:pt x="4900402" y="455"/>
                </a:lnTo>
                <a:lnTo>
                  <a:pt x="4978169" y="1464"/>
                </a:lnTo>
                <a:lnTo>
                  <a:pt x="5055414" y="2842"/>
                </a:lnTo>
                <a:lnTo>
                  <a:pt x="5130195" y="5172"/>
                </a:lnTo>
                <a:lnTo>
                  <a:pt x="5203331" y="8137"/>
                </a:lnTo>
                <a:lnTo>
                  <a:pt x="5275373" y="11524"/>
                </a:lnTo>
                <a:lnTo>
                  <a:pt x="5343861" y="15899"/>
                </a:lnTo>
                <a:lnTo>
                  <a:pt x="5409982" y="20932"/>
                </a:lnTo>
                <a:lnTo>
                  <a:pt x="5474523" y="26405"/>
                </a:lnTo>
                <a:lnTo>
                  <a:pt x="5537306" y="32875"/>
                </a:lnTo>
                <a:lnTo>
                  <a:pt x="5598916" y="40011"/>
                </a:lnTo>
                <a:lnTo>
                  <a:pt x="5659746" y="47590"/>
                </a:lnTo>
                <a:lnTo>
                  <a:pt x="5715116" y="56171"/>
                </a:lnTo>
                <a:lnTo>
                  <a:pt x="5766845" y="65419"/>
                </a:lnTo>
                <a:lnTo>
                  <a:pt x="5816149" y="75112"/>
                </a:lnTo>
                <a:lnTo>
                  <a:pt x="5861011" y="85808"/>
                </a:lnTo>
                <a:lnTo>
                  <a:pt x="5902915" y="97172"/>
                </a:lnTo>
                <a:lnTo>
                  <a:pt x="5942845" y="108981"/>
                </a:lnTo>
                <a:lnTo>
                  <a:pt x="5979342" y="122498"/>
                </a:lnTo>
                <a:lnTo>
                  <a:pt x="6013552" y="137154"/>
                </a:lnTo>
                <a:lnTo>
                  <a:pt x="6046236" y="152569"/>
                </a:lnTo>
                <a:lnTo>
                  <a:pt x="6075787" y="169196"/>
                </a:lnTo>
                <a:lnTo>
                  <a:pt x="6103248" y="186630"/>
                </a:lnTo>
                <a:lnTo>
                  <a:pt x="6129317" y="204603"/>
                </a:lnTo>
                <a:lnTo>
                  <a:pt x="6175216" y="243388"/>
                </a:lnTo>
                <a:lnTo>
                  <a:pt x="6213254" y="284850"/>
                </a:lnTo>
                <a:lnTo>
                  <a:pt x="6239569" y="329147"/>
                </a:lnTo>
                <a:lnTo>
                  <a:pt x="6258788" y="374706"/>
                </a:lnTo>
                <a:lnTo>
                  <a:pt x="6272270" y="420824"/>
                </a:lnTo>
                <a:lnTo>
                  <a:pt x="6278261" y="467192"/>
                </a:lnTo>
                <a:lnTo>
                  <a:pt x="6278448" y="491833"/>
                </a:lnTo>
                <a:lnTo>
                  <a:pt x="6277162" y="517433"/>
                </a:lnTo>
                <a:lnTo>
                  <a:pt x="6274893" y="543672"/>
                </a:lnTo>
                <a:lnTo>
                  <a:pt x="6271263" y="569631"/>
                </a:lnTo>
                <a:lnTo>
                  <a:pt x="6266727" y="595404"/>
                </a:lnTo>
                <a:lnTo>
                  <a:pt x="6261586" y="621052"/>
                </a:lnTo>
                <a:lnTo>
                  <a:pt x="6253926" y="647323"/>
                </a:lnTo>
                <a:lnTo>
                  <a:pt x="6244585" y="674010"/>
                </a:lnTo>
                <a:lnTo>
                  <a:pt x="6234125" y="700972"/>
                </a:lnTo>
                <a:lnTo>
                  <a:pt x="6222918" y="728826"/>
                </a:lnTo>
                <a:lnTo>
                  <a:pt x="6211214" y="757272"/>
                </a:lnTo>
                <a:lnTo>
                  <a:pt x="6199178" y="786115"/>
                </a:lnTo>
                <a:lnTo>
                  <a:pt x="6184804" y="813809"/>
                </a:lnTo>
                <a:lnTo>
                  <a:pt x="6168870" y="840739"/>
                </a:lnTo>
                <a:lnTo>
                  <a:pt x="6151899" y="867159"/>
                </a:lnTo>
                <a:lnTo>
                  <a:pt x="6132117" y="893239"/>
                </a:lnTo>
                <a:lnTo>
                  <a:pt x="6110463" y="919092"/>
                </a:lnTo>
                <a:lnTo>
                  <a:pt x="6087561" y="944795"/>
                </a:lnTo>
                <a:lnTo>
                  <a:pt x="6060298" y="970396"/>
                </a:lnTo>
                <a:lnTo>
                  <a:pt x="6030128" y="995930"/>
                </a:lnTo>
                <a:lnTo>
                  <a:pt x="5998020" y="1021420"/>
                </a:lnTo>
                <a:lnTo>
                  <a:pt x="5963915" y="1045468"/>
                </a:lnTo>
                <a:lnTo>
                  <a:pt x="5928478" y="1068556"/>
                </a:lnTo>
                <a:lnTo>
                  <a:pt x="5892154" y="1091004"/>
                </a:lnTo>
                <a:lnTo>
                  <a:pt x="5851004" y="1112319"/>
                </a:lnTo>
                <a:lnTo>
                  <a:pt x="5806637" y="1132879"/>
                </a:lnTo>
                <a:lnTo>
                  <a:pt x="5760127" y="1152936"/>
                </a:lnTo>
                <a:lnTo>
                  <a:pt x="5710775" y="1172657"/>
                </a:lnTo>
                <a:lnTo>
                  <a:pt x="5659529" y="1192154"/>
                </a:lnTo>
                <a:lnTo>
                  <a:pt x="5607021" y="1211502"/>
                </a:lnTo>
                <a:lnTo>
                  <a:pt x="5549438" y="1230046"/>
                </a:lnTo>
                <a:lnTo>
                  <a:pt x="5488471" y="1248052"/>
                </a:lnTo>
                <a:lnTo>
                  <a:pt x="5425250" y="1265701"/>
                </a:lnTo>
                <a:lnTo>
                  <a:pt x="5359818" y="1281700"/>
                </a:lnTo>
                <a:lnTo>
                  <a:pt x="5292914" y="1296600"/>
                </a:lnTo>
                <a:lnTo>
                  <a:pt x="5225027" y="1310766"/>
                </a:lnTo>
                <a:lnTo>
                  <a:pt x="5152958" y="1325149"/>
                </a:lnTo>
                <a:lnTo>
                  <a:pt x="5078102" y="1339677"/>
                </a:lnTo>
                <a:lnTo>
                  <a:pt x="5001386" y="1354301"/>
                </a:lnTo>
                <a:lnTo>
                  <a:pt x="4922020" y="1368284"/>
                </a:lnTo>
                <a:lnTo>
                  <a:pt x="4840887" y="1381839"/>
                </a:lnTo>
                <a:lnTo>
                  <a:pt x="4758576" y="1395109"/>
                </a:lnTo>
                <a:lnTo>
                  <a:pt x="4672658" y="1408189"/>
                </a:lnTo>
                <a:lnTo>
                  <a:pt x="4584335" y="1421142"/>
                </a:lnTo>
                <a:lnTo>
                  <a:pt x="4494408" y="1434011"/>
                </a:lnTo>
                <a:lnTo>
                  <a:pt x="4405529" y="1445413"/>
                </a:lnTo>
                <a:lnTo>
                  <a:pt x="4317349" y="1455836"/>
                </a:lnTo>
                <a:lnTo>
                  <a:pt x="4229634" y="1465607"/>
                </a:lnTo>
                <a:lnTo>
                  <a:pt x="4140114" y="1474943"/>
                </a:lnTo>
                <a:lnTo>
                  <a:pt x="4049389" y="1483990"/>
                </a:lnTo>
                <a:lnTo>
                  <a:pt x="3957861" y="1492843"/>
                </a:lnTo>
                <a:lnTo>
                  <a:pt x="3865798" y="1501567"/>
                </a:lnTo>
                <a:lnTo>
                  <a:pt x="3773378" y="1510205"/>
                </a:lnTo>
                <a:lnTo>
                  <a:pt x="3680720" y="1518786"/>
                </a:lnTo>
                <a:lnTo>
                  <a:pt x="3586493" y="1526624"/>
                </a:lnTo>
                <a:lnTo>
                  <a:pt x="3491219" y="1533966"/>
                </a:lnTo>
                <a:lnTo>
                  <a:pt x="3395248" y="1540977"/>
                </a:lnTo>
                <a:lnTo>
                  <a:pt x="3301633" y="1547767"/>
                </a:lnTo>
                <a:lnTo>
                  <a:pt x="3209591" y="1554411"/>
                </a:lnTo>
                <a:lnTo>
                  <a:pt x="3118595" y="1560957"/>
                </a:lnTo>
                <a:lnTo>
                  <a:pt x="3028299" y="1566732"/>
                </a:lnTo>
                <a:lnTo>
                  <a:pt x="2938467" y="1571994"/>
                </a:lnTo>
                <a:lnTo>
                  <a:pt x="2848946" y="1576912"/>
                </a:lnTo>
                <a:lnTo>
                  <a:pt x="2760338" y="1582308"/>
                </a:lnTo>
                <a:lnTo>
                  <a:pt x="2672338" y="1588021"/>
                </a:lnTo>
                <a:lnTo>
                  <a:pt x="2584744" y="1593947"/>
                </a:lnTo>
                <a:lnTo>
                  <a:pt x="2496714" y="1598603"/>
                </a:lnTo>
                <a:lnTo>
                  <a:pt x="2408394" y="1602413"/>
                </a:lnTo>
                <a:lnTo>
                  <a:pt x="2319881" y="1605658"/>
                </a:lnTo>
                <a:lnTo>
                  <a:pt x="2235472" y="1608528"/>
                </a:lnTo>
                <a:lnTo>
                  <a:pt x="2153800" y="1611146"/>
                </a:lnTo>
                <a:lnTo>
                  <a:pt x="2073952" y="1613597"/>
                </a:lnTo>
                <a:lnTo>
                  <a:pt x="1994614" y="1615231"/>
                </a:lnTo>
                <a:lnTo>
                  <a:pt x="1915616" y="1616320"/>
                </a:lnTo>
                <a:lnTo>
                  <a:pt x="1836846" y="1617046"/>
                </a:lnTo>
                <a:lnTo>
                  <a:pt x="1759638" y="1616825"/>
                </a:lnTo>
                <a:lnTo>
                  <a:pt x="1683471" y="1615972"/>
                </a:lnTo>
                <a:lnTo>
                  <a:pt x="1607999" y="1614698"/>
                </a:lnTo>
                <a:lnTo>
                  <a:pt x="1535107" y="1613143"/>
                </a:lnTo>
                <a:lnTo>
                  <a:pt x="1463934" y="1611400"/>
                </a:lnTo>
                <a:lnTo>
                  <a:pt x="1393907" y="1609533"/>
                </a:lnTo>
                <a:lnTo>
                  <a:pt x="1326057" y="1606172"/>
                </a:lnTo>
                <a:lnTo>
                  <a:pt x="1259656" y="1601814"/>
                </a:lnTo>
                <a:lnTo>
                  <a:pt x="1194222" y="1596792"/>
                </a:lnTo>
                <a:lnTo>
                  <a:pt x="1132255" y="1591328"/>
                </a:lnTo>
                <a:lnTo>
                  <a:pt x="1072600" y="1585568"/>
                </a:lnTo>
                <a:lnTo>
                  <a:pt x="1014485" y="1579612"/>
                </a:lnTo>
                <a:lnTo>
                  <a:pt x="958103" y="1572819"/>
                </a:lnTo>
                <a:lnTo>
                  <a:pt x="902876" y="1565468"/>
                </a:lnTo>
                <a:lnTo>
                  <a:pt x="848419" y="1557745"/>
                </a:lnTo>
                <a:lnTo>
                  <a:pt x="797298" y="1548363"/>
                </a:lnTo>
                <a:lnTo>
                  <a:pt x="748400" y="1537875"/>
                </a:lnTo>
                <a:lnTo>
                  <a:pt x="700985" y="1526650"/>
                </a:lnTo>
                <a:lnTo>
                  <a:pt x="655264" y="1513522"/>
                </a:lnTo>
                <a:lnTo>
                  <a:pt x="610672" y="1499125"/>
                </a:lnTo>
                <a:lnTo>
                  <a:pt x="566833" y="1483883"/>
                </a:lnTo>
                <a:lnTo>
                  <a:pt x="527024" y="1466666"/>
                </a:lnTo>
                <a:lnTo>
                  <a:pt x="489901" y="1448133"/>
                </a:lnTo>
                <a:lnTo>
                  <a:pt x="454569" y="1428721"/>
                </a:lnTo>
                <a:lnTo>
                  <a:pt x="421842" y="1408725"/>
                </a:lnTo>
                <a:lnTo>
                  <a:pt x="390852" y="1388339"/>
                </a:lnTo>
                <a:lnTo>
                  <a:pt x="361019" y="1367692"/>
                </a:lnTo>
                <a:lnTo>
                  <a:pt x="332665" y="1346166"/>
                </a:lnTo>
                <a:lnTo>
                  <a:pt x="305295" y="1324055"/>
                </a:lnTo>
                <a:lnTo>
                  <a:pt x="278582" y="1301553"/>
                </a:lnTo>
                <a:lnTo>
                  <a:pt x="253717" y="1278790"/>
                </a:lnTo>
                <a:lnTo>
                  <a:pt x="207275" y="1232803"/>
                </a:lnTo>
                <a:lnTo>
                  <a:pt x="186424" y="1208262"/>
                </a:lnTo>
                <a:lnTo>
                  <a:pt x="166879" y="1182730"/>
                </a:lnTo>
                <a:lnTo>
                  <a:pt x="148204" y="1156537"/>
                </a:lnTo>
                <a:lnTo>
                  <a:pt x="130816" y="1130607"/>
                </a:lnTo>
                <a:lnTo>
                  <a:pt x="114284" y="1104854"/>
                </a:lnTo>
                <a:lnTo>
                  <a:pt x="98325" y="1079219"/>
                </a:lnTo>
                <a:lnTo>
                  <a:pt x="84157" y="1054368"/>
                </a:lnTo>
                <a:lnTo>
                  <a:pt x="71184" y="1030039"/>
                </a:lnTo>
                <a:lnTo>
                  <a:pt x="48068" y="983017"/>
                </a:lnTo>
                <a:lnTo>
                  <a:pt x="28387" y="938600"/>
                </a:lnTo>
                <a:lnTo>
                  <a:pt x="13995" y="891577"/>
                </a:lnTo>
                <a:lnTo>
                  <a:pt x="8182" y="867184"/>
                </a:lnTo>
                <a:lnTo>
                  <a:pt x="4306" y="843161"/>
                </a:lnTo>
                <a:lnTo>
                  <a:pt x="0" y="795773"/>
                </a:lnTo>
                <a:lnTo>
                  <a:pt x="263" y="770859"/>
                </a:lnTo>
                <a:lnTo>
                  <a:pt x="1849" y="745078"/>
                </a:lnTo>
                <a:lnTo>
                  <a:pt x="4318" y="718718"/>
                </a:lnTo>
                <a:lnTo>
                  <a:pt x="8786" y="693384"/>
                </a:lnTo>
                <a:lnTo>
                  <a:pt x="14587" y="668734"/>
                </a:lnTo>
                <a:lnTo>
                  <a:pt x="21276" y="644539"/>
                </a:lnTo>
                <a:lnTo>
                  <a:pt x="31380" y="619237"/>
                </a:lnTo>
                <a:lnTo>
                  <a:pt x="43761" y="593196"/>
                </a:lnTo>
                <a:lnTo>
                  <a:pt x="57659" y="566664"/>
                </a:lnTo>
                <a:lnTo>
                  <a:pt x="74685" y="540509"/>
                </a:lnTo>
                <a:lnTo>
                  <a:pt x="93797" y="514606"/>
                </a:lnTo>
                <a:lnTo>
                  <a:pt x="114300" y="488870"/>
                </a:lnTo>
                <a:lnTo>
                  <a:pt x="137846" y="463952"/>
                </a:lnTo>
                <a:lnTo>
                  <a:pt x="163421" y="439579"/>
                </a:lnTo>
                <a:lnTo>
                  <a:pt x="190349" y="415569"/>
                </a:lnTo>
                <a:lnTo>
                  <a:pt x="218884" y="393212"/>
                </a:lnTo>
                <a:lnTo>
                  <a:pt x="248491" y="371958"/>
                </a:lnTo>
                <a:lnTo>
                  <a:pt x="278812" y="351438"/>
                </a:lnTo>
                <a:lnTo>
                  <a:pt x="308199" y="332820"/>
                </a:lnTo>
                <a:lnTo>
                  <a:pt x="336962" y="315468"/>
                </a:lnTo>
                <a:lnTo>
                  <a:pt x="384208" y="287958"/>
                </a:lnTo>
                <a:lnTo>
                  <a:pt x="422005" y="2659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956"/>
          <p:cNvGrpSpPr/>
          <p:nvPr/>
        </p:nvGrpSpPr>
        <p:grpSpPr>
          <a:xfrm>
            <a:off x="4520783" y="2773246"/>
            <a:ext cx="563202" cy="442732"/>
            <a:chOff x="4520783" y="2773246"/>
            <a:chExt cx="563202" cy="442732"/>
          </a:xfrm>
        </p:grpSpPr>
        <p:sp>
          <p:nvSpPr>
            <p:cNvPr id="74" name="SMARTInkShape-5186"/>
            <p:cNvSpPr/>
            <p:nvPr>
              <p:custDataLst>
                <p:tags r:id="rId192"/>
              </p:custDataLst>
            </p:nvPr>
          </p:nvSpPr>
          <p:spPr>
            <a:xfrm>
              <a:off x="4597400" y="2851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187"/>
            <p:cNvSpPr/>
            <p:nvPr>
              <p:custDataLst>
                <p:tags r:id="rId193"/>
              </p:custDataLst>
            </p:nvPr>
          </p:nvSpPr>
          <p:spPr>
            <a:xfrm>
              <a:off x="4520783" y="2826717"/>
              <a:ext cx="150760" cy="270938"/>
            </a:xfrm>
            <a:custGeom>
              <a:avLst/>
              <a:gdLst/>
              <a:ahLst/>
              <a:cxnLst/>
              <a:rect l="0" t="0" r="0" b="0"/>
              <a:pathLst>
                <a:path w="150760" h="270938">
                  <a:moveTo>
                    <a:pt x="95667" y="18083"/>
                  </a:moveTo>
                  <a:lnTo>
                    <a:pt x="95667" y="18083"/>
                  </a:lnTo>
                  <a:lnTo>
                    <a:pt x="95667" y="12616"/>
                  </a:lnTo>
                  <a:lnTo>
                    <a:pt x="86207" y="2297"/>
                  </a:lnTo>
                  <a:lnTo>
                    <a:pt x="80644" y="483"/>
                  </a:lnTo>
                  <a:lnTo>
                    <a:pt x="77185" y="0"/>
                  </a:lnTo>
                  <a:lnTo>
                    <a:pt x="67697" y="3225"/>
                  </a:lnTo>
                  <a:lnTo>
                    <a:pt x="55719" y="11480"/>
                  </a:lnTo>
                  <a:lnTo>
                    <a:pt x="25034" y="49286"/>
                  </a:lnTo>
                  <a:lnTo>
                    <a:pt x="10652" y="75696"/>
                  </a:lnTo>
                  <a:lnTo>
                    <a:pt x="0" y="119036"/>
                  </a:lnTo>
                  <a:lnTo>
                    <a:pt x="2096" y="166606"/>
                  </a:lnTo>
                  <a:lnTo>
                    <a:pt x="16202" y="211590"/>
                  </a:lnTo>
                  <a:lnTo>
                    <a:pt x="30245" y="238847"/>
                  </a:lnTo>
                  <a:lnTo>
                    <a:pt x="47777" y="257546"/>
                  </a:lnTo>
                  <a:lnTo>
                    <a:pt x="57390" y="264509"/>
                  </a:lnTo>
                  <a:lnTo>
                    <a:pt x="77479" y="270363"/>
                  </a:lnTo>
                  <a:lnTo>
                    <a:pt x="87775" y="270937"/>
                  </a:lnTo>
                  <a:lnTo>
                    <a:pt x="96756" y="267791"/>
                  </a:lnTo>
                  <a:lnTo>
                    <a:pt x="112378" y="254889"/>
                  </a:lnTo>
                  <a:lnTo>
                    <a:pt x="133074" y="227791"/>
                  </a:lnTo>
                  <a:lnTo>
                    <a:pt x="145869" y="194048"/>
                  </a:lnTo>
                  <a:lnTo>
                    <a:pt x="150759" y="147127"/>
                  </a:lnTo>
                  <a:lnTo>
                    <a:pt x="150020" y="111419"/>
                  </a:lnTo>
                  <a:lnTo>
                    <a:pt x="145929" y="76499"/>
                  </a:lnTo>
                  <a:lnTo>
                    <a:pt x="131021" y="35156"/>
                  </a:lnTo>
                  <a:lnTo>
                    <a:pt x="116789" y="16499"/>
                  </a:lnTo>
                  <a:lnTo>
                    <a:pt x="99175" y="6796"/>
                  </a:lnTo>
                  <a:lnTo>
                    <a:pt x="81704" y="3894"/>
                  </a:lnTo>
                  <a:lnTo>
                    <a:pt x="69235" y="7308"/>
                  </a:lnTo>
                  <a:lnTo>
                    <a:pt x="60871" y="13529"/>
                  </a:lnTo>
                  <a:lnTo>
                    <a:pt x="57653" y="17164"/>
                  </a:lnTo>
                  <a:lnTo>
                    <a:pt x="56213" y="21704"/>
                  </a:lnTo>
                  <a:lnTo>
                    <a:pt x="57567" y="4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188"/>
            <p:cNvSpPr/>
            <p:nvPr>
              <p:custDataLst>
                <p:tags r:id="rId194"/>
              </p:custDataLst>
            </p:nvPr>
          </p:nvSpPr>
          <p:spPr>
            <a:xfrm>
              <a:off x="4753080" y="2928197"/>
              <a:ext cx="98321" cy="137651"/>
            </a:xfrm>
            <a:custGeom>
              <a:avLst/>
              <a:gdLst/>
              <a:ahLst/>
              <a:cxnLst/>
              <a:rect l="0" t="0" r="0" b="0"/>
              <a:pathLst>
                <a:path w="98321" h="137651">
                  <a:moveTo>
                    <a:pt x="9420" y="94403"/>
                  </a:moveTo>
                  <a:lnTo>
                    <a:pt x="9420" y="94403"/>
                  </a:lnTo>
                  <a:lnTo>
                    <a:pt x="581" y="80098"/>
                  </a:lnTo>
                  <a:lnTo>
                    <a:pt x="0" y="77105"/>
                  </a:lnTo>
                  <a:lnTo>
                    <a:pt x="2526" y="64835"/>
                  </a:lnTo>
                  <a:lnTo>
                    <a:pt x="2828" y="67386"/>
                  </a:lnTo>
                  <a:lnTo>
                    <a:pt x="3056" y="110240"/>
                  </a:lnTo>
                  <a:lnTo>
                    <a:pt x="3068" y="135690"/>
                  </a:lnTo>
                  <a:lnTo>
                    <a:pt x="4951" y="131803"/>
                  </a:lnTo>
                  <a:lnTo>
                    <a:pt x="13901" y="93919"/>
                  </a:lnTo>
                  <a:lnTo>
                    <a:pt x="22194" y="53024"/>
                  </a:lnTo>
                  <a:lnTo>
                    <a:pt x="50369" y="5716"/>
                  </a:lnTo>
                  <a:lnTo>
                    <a:pt x="54358" y="2117"/>
                  </a:lnTo>
                  <a:lnTo>
                    <a:pt x="57723" y="423"/>
                  </a:lnTo>
                  <a:lnTo>
                    <a:pt x="60672" y="0"/>
                  </a:lnTo>
                  <a:lnTo>
                    <a:pt x="64049" y="1834"/>
                  </a:lnTo>
                  <a:lnTo>
                    <a:pt x="71564" y="9517"/>
                  </a:lnTo>
                  <a:lnTo>
                    <a:pt x="87181" y="42540"/>
                  </a:lnTo>
                  <a:lnTo>
                    <a:pt x="95910" y="85335"/>
                  </a:lnTo>
                  <a:lnTo>
                    <a:pt x="98003" y="127912"/>
                  </a:lnTo>
                  <a:lnTo>
                    <a:pt x="98226" y="137650"/>
                  </a:lnTo>
                  <a:lnTo>
                    <a:pt x="98320" y="12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89"/>
            <p:cNvSpPr/>
            <p:nvPr>
              <p:custDataLst>
                <p:tags r:id="rId195"/>
              </p:custDataLst>
            </p:nvPr>
          </p:nvSpPr>
          <p:spPr>
            <a:xfrm>
              <a:off x="4904892" y="2773246"/>
              <a:ext cx="22709" cy="274755"/>
            </a:xfrm>
            <a:custGeom>
              <a:avLst/>
              <a:gdLst/>
              <a:ahLst/>
              <a:cxnLst/>
              <a:rect l="0" t="0" r="0" b="0"/>
              <a:pathLst>
                <a:path w="22709" h="274755">
                  <a:moveTo>
                    <a:pt x="3658" y="27104"/>
                  </a:moveTo>
                  <a:lnTo>
                    <a:pt x="3658" y="27104"/>
                  </a:lnTo>
                  <a:lnTo>
                    <a:pt x="287" y="16991"/>
                  </a:lnTo>
                  <a:lnTo>
                    <a:pt x="0" y="13307"/>
                  </a:lnTo>
                  <a:lnTo>
                    <a:pt x="1561" y="7331"/>
                  </a:lnTo>
                  <a:lnTo>
                    <a:pt x="6407" y="0"/>
                  </a:lnTo>
                  <a:lnTo>
                    <a:pt x="8313" y="568"/>
                  </a:lnTo>
                  <a:lnTo>
                    <a:pt x="12313" y="6844"/>
                  </a:lnTo>
                  <a:lnTo>
                    <a:pt x="19217" y="50514"/>
                  </a:lnTo>
                  <a:lnTo>
                    <a:pt x="18099" y="85721"/>
                  </a:lnTo>
                  <a:lnTo>
                    <a:pt x="19013" y="123006"/>
                  </a:lnTo>
                  <a:lnTo>
                    <a:pt x="21066" y="160038"/>
                  </a:lnTo>
                  <a:lnTo>
                    <a:pt x="21978" y="195312"/>
                  </a:lnTo>
                  <a:lnTo>
                    <a:pt x="22491" y="240162"/>
                  </a:lnTo>
                  <a:lnTo>
                    <a:pt x="22708" y="27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90"/>
            <p:cNvSpPr/>
            <p:nvPr>
              <p:custDataLst>
                <p:tags r:id="rId196"/>
              </p:custDataLst>
            </p:nvPr>
          </p:nvSpPr>
          <p:spPr>
            <a:xfrm>
              <a:off x="4973396" y="2945744"/>
              <a:ext cx="110589" cy="270234"/>
            </a:xfrm>
            <a:custGeom>
              <a:avLst/>
              <a:gdLst/>
              <a:ahLst/>
              <a:cxnLst/>
              <a:rect l="0" t="0" r="0" b="0"/>
              <a:pathLst>
                <a:path w="110589" h="270234">
                  <a:moveTo>
                    <a:pt x="11354" y="19706"/>
                  </a:moveTo>
                  <a:lnTo>
                    <a:pt x="11354" y="19706"/>
                  </a:lnTo>
                  <a:lnTo>
                    <a:pt x="6328" y="7773"/>
                  </a:lnTo>
                  <a:lnTo>
                    <a:pt x="5887" y="5401"/>
                  </a:lnTo>
                  <a:lnTo>
                    <a:pt x="4887" y="4525"/>
                  </a:lnTo>
                  <a:lnTo>
                    <a:pt x="3515" y="4646"/>
                  </a:lnTo>
                  <a:lnTo>
                    <a:pt x="1894" y="5433"/>
                  </a:lnTo>
                  <a:lnTo>
                    <a:pt x="94" y="11951"/>
                  </a:lnTo>
                  <a:lnTo>
                    <a:pt x="0" y="21904"/>
                  </a:lnTo>
                  <a:lnTo>
                    <a:pt x="4619" y="39407"/>
                  </a:lnTo>
                  <a:lnTo>
                    <a:pt x="19073" y="63850"/>
                  </a:lnTo>
                  <a:lnTo>
                    <a:pt x="27485" y="67548"/>
                  </a:lnTo>
                  <a:lnTo>
                    <a:pt x="32691" y="68534"/>
                  </a:lnTo>
                  <a:lnTo>
                    <a:pt x="44120" y="65867"/>
                  </a:lnTo>
                  <a:lnTo>
                    <a:pt x="50131" y="63180"/>
                  </a:lnTo>
                  <a:lnTo>
                    <a:pt x="60573" y="52668"/>
                  </a:lnTo>
                  <a:lnTo>
                    <a:pt x="69212" y="37884"/>
                  </a:lnTo>
                  <a:lnTo>
                    <a:pt x="80440" y="0"/>
                  </a:lnTo>
                  <a:lnTo>
                    <a:pt x="80695" y="218"/>
                  </a:lnTo>
                  <a:lnTo>
                    <a:pt x="83065" y="47091"/>
                  </a:lnTo>
                  <a:lnTo>
                    <a:pt x="93409" y="94574"/>
                  </a:lnTo>
                  <a:lnTo>
                    <a:pt x="104968" y="133611"/>
                  </a:lnTo>
                  <a:lnTo>
                    <a:pt x="110588" y="171989"/>
                  </a:lnTo>
                  <a:lnTo>
                    <a:pt x="105511" y="210172"/>
                  </a:lnTo>
                  <a:lnTo>
                    <a:pt x="91699" y="241554"/>
                  </a:lnTo>
                  <a:lnTo>
                    <a:pt x="78343" y="256123"/>
                  </a:lnTo>
                  <a:lnTo>
                    <a:pt x="63705" y="265892"/>
                  </a:lnTo>
                  <a:lnTo>
                    <a:pt x="50143" y="270233"/>
                  </a:lnTo>
                  <a:lnTo>
                    <a:pt x="44269" y="269274"/>
                  </a:lnTo>
                  <a:lnTo>
                    <a:pt x="33979" y="262564"/>
                  </a:lnTo>
                  <a:lnTo>
                    <a:pt x="28465" y="250645"/>
                  </a:lnTo>
                  <a:lnTo>
                    <a:pt x="24054" y="22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957"/>
          <p:cNvGrpSpPr/>
          <p:nvPr/>
        </p:nvGrpSpPr>
        <p:grpSpPr>
          <a:xfrm>
            <a:off x="5409121" y="2744083"/>
            <a:ext cx="515430" cy="346031"/>
            <a:chOff x="5409121" y="2744083"/>
            <a:chExt cx="515430" cy="346031"/>
          </a:xfrm>
        </p:grpSpPr>
        <p:sp>
          <p:nvSpPr>
            <p:cNvPr id="80" name="SMARTInkShape-5191"/>
            <p:cNvSpPr/>
            <p:nvPr>
              <p:custDataLst>
                <p:tags r:id="rId188"/>
              </p:custDataLst>
            </p:nvPr>
          </p:nvSpPr>
          <p:spPr>
            <a:xfrm>
              <a:off x="5468735" y="2744083"/>
              <a:ext cx="62333" cy="346031"/>
            </a:xfrm>
            <a:custGeom>
              <a:avLst/>
              <a:gdLst/>
              <a:ahLst/>
              <a:cxnLst/>
              <a:rect l="0" t="0" r="0" b="0"/>
              <a:pathLst>
                <a:path w="62333" h="346031">
                  <a:moveTo>
                    <a:pt x="36715" y="5467"/>
                  </a:moveTo>
                  <a:lnTo>
                    <a:pt x="36715" y="5467"/>
                  </a:lnTo>
                  <a:lnTo>
                    <a:pt x="36715" y="2096"/>
                  </a:lnTo>
                  <a:lnTo>
                    <a:pt x="35304" y="1103"/>
                  </a:lnTo>
                  <a:lnTo>
                    <a:pt x="29973" y="0"/>
                  </a:lnTo>
                  <a:lnTo>
                    <a:pt x="26576" y="1822"/>
                  </a:lnTo>
                  <a:lnTo>
                    <a:pt x="19039" y="9492"/>
                  </a:lnTo>
                  <a:lnTo>
                    <a:pt x="10232" y="32451"/>
                  </a:lnTo>
                  <a:lnTo>
                    <a:pt x="6525" y="78452"/>
                  </a:lnTo>
                  <a:lnTo>
                    <a:pt x="3777" y="124218"/>
                  </a:lnTo>
                  <a:lnTo>
                    <a:pt x="2056" y="150251"/>
                  </a:lnTo>
                  <a:lnTo>
                    <a:pt x="909" y="175367"/>
                  </a:lnTo>
                  <a:lnTo>
                    <a:pt x="144" y="199873"/>
                  </a:lnTo>
                  <a:lnTo>
                    <a:pt x="0" y="245681"/>
                  </a:lnTo>
                  <a:lnTo>
                    <a:pt x="2288" y="284854"/>
                  </a:lnTo>
                  <a:lnTo>
                    <a:pt x="10914" y="325158"/>
                  </a:lnTo>
                  <a:lnTo>
                    <a:pt x="20309" y="339933"/>
                  </a:lnTo>
                  <a:lnTo>
                    <a:pt x="25777" y="344861"/>
                  </a:lnTo>
                  <a:lnTo>
                    <a:pt x="31540" y="346030"/>
                  </a:lnTo>
                  <a:lnTo>
                    <a:pt x="37499" y="344692"/>
                  </a:lnTo>
                  <a:lnTo>
                    <a:pt x="43587" y="341684"/>
                  </a:lnTo>
                  <a:lnTo>
                    <a:pt x="54115" y="330815"/>
                  </a:lnTo>
                  <a:lnTo>
                    <a:pt x="58899" y="323966"/>
                  </a:lnTo>
                  <a:lnTo>
                    <a:pt x="62332" y="306948"/>
                  </a:lnTo>
                  <a:lnTo>
                    <a:pt x="60095" y="287625"/>
                  </a:lnTo>
                  <a:lnTo>
                    <a:pt x="4306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192"/>
            <p:cNvSpPr/>
            <p:nvPr>
              <p:custDataLst>
                <p:tags r:id="rId189"/>
              </p:custDataLst>
            </p:nvPr>
          </p:nvSpPr>
          <p:spPr>
            <a:xfrm>
              <a:off x="5409121" y="2901950"/>
              <a:ext cx="83630" cy="50801"/>
            </a:xfrm>
            <a:custGeom>
              <a:avLst/>
              <a:gdLst/>
              <a:ahLst/>
              <a:cxnLst/>
              <a:rect l="0" t="0" r="0" b="0"/>
              <a:pathLst>
                <a:path w="83630" h="50801">
                  <a:moveTo>
                    <a:pt x="39179" y="50800"/>
                  </a:moveTo>
                  <a:lnTo>
                    <a:pt x="39179" y="50800"/>
                  </a:lnTo>
                  <a:lnTo>
                    <a:pt x="20312" y="50094"/>
                  </a:lnTo>
                  <a:lnTo>
                    <a:pt x="520" y="45333"/>
                  </a:lnTo>
                  <a:lnTo>
                    <a:pt x="0" y="44333"/>
                  </a:lnTo>
                  <a:lnTo>
                    <a:pt x="1065" y="42961"/>
                  </a:lnTo>
                  <a:lnTo>
                    <a:pt x="42409" y="20708"/>
                  </a:lnTo>
                  <a:lnTo>
                    <a:pt x="83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193"/>
            <p:cNvSpPr/>
            <p:nvPr>
              <p:custDataLst>
                <p:tags r:id="rId190"/>
              </p:custDataLst>
            </p:nvPr>
          </p:nvSpPr>
          <p:spPr>
            <a:xfrm>
              <a:off x="5518150" y="2895600"/>
              <a:ext cx="95251" cy="179204"/>
            </a:xfrm>
            <a:custGeom>
              <a:avLst/>
              <a:gdLst/>
              <a:ahLst/>
              <a:cxnLst/>
              <a:rect l="0" t="0" r="0" b="0"/>
              <a:pathLst>
                <a:path w="95251" h="179204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45779" y="20722"/>
                  </a:lnTo>
                  <a:lnTo>
                    <a:pt x="53803" y="26515"/>
                  </a:lnTo>
                  <a:lnTo>
                    <a:pt x="75208" y="58264"/>
                  </a:lnTo>
                  <a:lnTo>
                    <a:pt x="88214" y="98951"/>
                  </a:lnTo>
                  <a:lnTo>
                    <a:pt x="89794" y="138915"/>
                  </a:lnTo>
                  <a:lnTo>
                    <a:pt x="82422" y="167454"/>
                  </a:lnTo>
                  <a:lnTo>
                    <a:pt x="78937" y="173020"/>
                  </a:lnTo>
                  <a:lnTo>
                    <a:pt x="71302" y="179203"/>
                  </a:lnTo>
                  <a:lnTo>
                    <a:pt x="67996" y="178736"/>
                  </a:lnTo>
                  <a:lnTo>
                    <a:pt x="65086" y="176306"/>
                  </a:lnTo>
                  <a:lnTo>
                    <a:pt x="62441" y="172571"/>
                  </a:lnTo>
                  <a:lnTo>
                    <a:pt x="55347" y="147088"/>
                  </a:lnTo>
                  <a:lnTo>
                    <a:pt x="61132" y="101962"/>
                  </a:lnTo>
                  <a:lnTo>
                    <a:pt x="65505" y="82475"/>
                  </a:lnTo>
                  <a:lnTo>
                    <a:pt x="75445" y="66289"/>
                  </a:lnTo>
                  <a:lnTo>
                    <a:pt x="952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194"/>
            <p:cNvSpPr/>
            <p:nvPr>
              <p:custDataLst>
                <p:tags r:id="rId191"/>
              </p:custDataLst>
            </p:nvPr>
          </p:nvSpPr>
          <p:spPr>
            <a:xfrm>
              <a:off x="5648397" y="2921000"/>
              <a:ext cx="276154" cy="128818"/>
            </a:xfrm>
            <a:custGeom>
              <a:avLst/>
              <a:gdLst/>
              <a:ahLst/>
              <a:cxnLst/>
              <a:rect l="0" t="0" r="0" b="0"/>
              <a:pathLst>
                <a:path w="276154" h="128818">
                  <a:moveTo>
                    <a:pt x="15803" y="0"/>
                  </a:moveTo>
                  <a:lnTo>
                    <a:pt x="15803" y="0"/>
                  </a:lnTo>
                  <a:lnTo>
                    <a:pt x="9715" y="0"/>
                  </a:lnTo>
                  <a:lnTo>
                    <a:pt x="5140" y="15914"/>
                  </a:lnTo>
                  <a:lnTo>
                    <a:pt x="0" y="60360"/>
                  </a:lnTo>
                  <a:lnTo>
                    <a:pt x="1086" y="92830"/>
                  </a:lnTo>
                  <a:lnTo>
                    <a:pt x="9247" y="118052"/>
                  </a:lnTo>
                  <a:lnTo>
                    <a:pt x="12844" y="123151"/>
                  </a:lnTo>
                  <a:lnTo>
                    <a:pt x="20603" y="128817"/>
                  </a:lnTo>
                  <a:lnTo>
                    <a:pt x="25352" y="128211"/>
                  </a:lnTo>
                  <a:lnTo>
                    <a:pt x="36275" y="121894"/>
                  </a:lnTo>
                  <a:lnTo>
                    <a:pt x="54324" y="103066"/>
                  </a:lnTo>
                  <a:lnTo>
                    <a:pt x="77976" y="61987"/>
                  </a:lnTo>
                  <a:lnTo>
                    <a:pt x="90678" y="23990"/>
                  </a:lnTo>
                  <a:lnTo>
                    <a:pt x="91120" y="23754"/>
                  </a:lnTo>
                  <a:lnTo>
                    <a:pt x="111752" y="65834"/>
                  </a:lnTo>
                  <a:lnTo>
                    <a:pt x="115752" y="73522"/>
                  </a:lnTo>
                  <a:lnTo>
                    <a:pt x="129604" y="85829"/>
                  </a:lnTo>
                  <a:lnTo>
                    <a:pt x="163870" y="101856"/>
                  </a:lnTo>
                  <a:lnTo>
                    <a:pt x="178978" y="103360"/>
                  </a:lnTo>
                  <a:lnTo>
                    <a:pt x="185969" y="102773"/>
                  </a:lnTo>
                  <a:lnTo>
                    <a:pt x="199382" y="94595"/>
                  </a:lnTo>
                  <a:lnTo>
                    <a:pt x="210988" y="81554"/>
                  </a:lnTo>
                  <a:lnTo>
                    <a:pt x="226693" y="41923"/>
                  </a:lnTo>
                  <a:lnTo>
                    <a:pt x="227595" y="27100"/>
                  </a:lnTo>
                  <a:lnTo>
                    <a:pt x="226847" y="20183"/>
                  </a:lnTo>
                  <a:lnTo>
                    <a:pt x="224233" y="15572"/>
                  </a:lnTo>
                  <a:lnTo>
                    <a:pt x="220373" y="12498"/>
                  </a:lnTo>
                  <a:lnTo>
                    <a:pt x="215683" y="10449"/>
                  </a:lnTo>
                  <a:lnTo>
                    <a:pt x="210440" y="11199"/>
                  </a:lnTo>
                  <a:lnTo>
                    <a:pt x="198969" y="17677"/>
                  </a:lnTo>
                  <a:lnTo>
                    <a:pt x="180612" y="43338"/>
                  </a:lnTo>
                  <a:lnTo>
                    <a:pt x="171880" y="74381"/>
                  </a:lnTo>
                  <a:lnTo>
                    <a:pt x="173600" y="91619"/>
                  </a:lnTo>
                  <a:lnTo>
                    <a:pt x="176034" y="99179"/>
                  </a:lnTo>
                  <a:lnTo>
                    <a:pt x="180480" y="104925"/>
                  </a:lnTo>
                  <a:lnTo>
                    <a:pt x="192944" y="113191"/>
                  </a:lnTo>
                  <a:lnTo>
                    <a:pt x="207891" y="115453"/>
                  </a:lnTo>
                  <a:lnTo>
                    <a:pt x="250596" y="107786"/>
                  </a:lnTo>
                  <a:lnTo>
                    <a:pt x="27615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58"/>
          <p:cNvGrpSpPr/>
          <p:nvPr/>
        </p:nvGrpSpPr>
        <p:grpSpPr>
          <a:xfrm>
            <a:off x="6292850" y="2725388"/>
            <a:ext cx="209551" cy="341663"/>
            <a:chOff x="6292850" y="2725388"/>
            <a:chExt cx="209551" cy="341663"/>
          </a:xfrm>
        </p:grpSpPr>
        <p:sp>
          <p:nvSpPr>
            <p:cNvPr id="85" name="SMARTInkShape-5195"/>
            <p:cNvSpPr/>
            <p:nvPr>
              <p:custDataLst>
                <p:tags r:id="rId184"/>
              </p:custDataLst>
            </p:nvPr>
          </p:nvSpPr>
          <p:spPr>
            <a:xfrm>
              <a:off x="6322111" y="2940050"/>
              <a:ext cx="8840" cy="88901"/>
            </a:xfrm>
            <a:custGeom>
              <a:avLst/>
              <a:gdLst/>
              <a:ahLst/>
              <a:cxnLst/>
              <a:rect l="0" t="0" r="0" b="0"/>
              <a:pathLst>
                <a:path w="8840" h="8890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8951"/>
                  </a:lnTo>
                  <a:lnTo>
                    <a:pt x="1972" y="53864"/>
                  </a:lnTo>
                  <a:lnTo>
                    <a:pt x="883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196"/>
            <p:cNvSpPr/>
            <p:nvPr>
              <p:custDataLst>
                <p:tags r:id="rId185"/>
              </p:custDataLst>
            </p:nvPr>
          </p:nvSpPr>
          <p:spPr>
            <a:xfrm>
              <a:off x="6292850" y="28384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197"/>
            <p:cNvSpPr/>
            <p:nvPr>
              <p:custDataLst>
                <p:tags r:id="rId186"/>
              </p:custDataLst>
            </p:nvPr>
          </p:nvSpPr>
          <p:spPr>
            <a:xfrm>
              <a:off x="6415198" y="2725388"/>
              <a:ext cx="61803" cy="341663"/>
            </a:xfrm>
            <a:custGeom>
              <a:avLst/>
              <a:gdLst/>
              <a:ahLst/>
              <a:cxnLst/>
              <a:rect l="0" t="0" r="0" b="0"/>
              <a:pathLst>
                <a:path w="61803" h="341663">
                  <a:moveTo>
                    <a:pt x="61802" y="49562"/>
                  </a:moveTo>
                  <a:lnTo>
                    <a:pt x="61802" y="49562"/>
                  </a:lnTo>
                  <a:lnTo>
                    <a:pt x="44126" y="6645"/>
                  </a:lnTo>
                  <a:lnTo>
                    <a:pt x="39435" y="2606"/>
                  </a:lnTo>
                  <a:lnTo>
                    <a:pt x="34190" y="619"/>
                  </a:lnTo>
                  <a:lnTo>
                    <a:pt x="28578" y="0"/>
                  </a:lnTo>
                  <a:lnTo>
                    <a:pt x="23424" y="1704"/>
                  </a:lnTo>
                  <a:lnTo>
                    <a:pt x="13936" y="9242"/>
                  </a:lnTo>
                  <a:lnTo>
                    <a:pt x="4031" y="32128"/>
                  </a:lnTo>
                  <a:lnTo>
                    <a:pt x="0" y="74735"/>
                  </a:lnTo>
                  <a:lnTo>
                    <a:pt x="2819" y="113196"/>
                  </a:lnTo>
                  <a:lnTo>
                    <a:pt x="8777" y="156161"/>
                  </a:lnTo>
                  <a:lnTo>
                    <a:pt x="16128" y="201126"/>
                  </a:lnTo>
                  <a:lnTo>
                    <a:pt x="25980" y="241337"/>
                  </a:lnTo>
                  <a:lnTo>
                    <a:pt x="36004" y="275906"/>
                  </a:lnTo>
                  <a:lnTo>
                    <a:pt x="43496" y="313085"/>
                  </a:lnTo>
                  <a:lnTo>
                    <a:pt x="36402" y="34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198"/>
            <p:cNvSpPr/>
            <p:nvPr>
              <p:custDataLst>
                <p:tags r:id="rId187"/>
              </p:custDataLst>
            </p:nvPr>
          </p:nvSpPr>
          <p:spPr>
            <a:xfrm>
              <a:off x="6380175" y="2927350"/>
              <a:ext cx="122226" cy="63501"/>
            </a:xfrm>
            <a:custGeom>
              <a:avLst/>
              <a:gdLst/>
              <a:ahLst/>
              <a:cxnLst/>
              <a:rect l="0" t="0" r="0" b="0"/>
              <a:pathLst>
                <a:path w="122226" h="63501">
                  <a:moveTo>
                    <a:pt x="26975" y="63500"/>
                  </a:moveTo>
                  <a:lnTo>
                    <a:pt x="26975" y="63500"/>
                  </a:lnTo>
                  <a:lnTo>
                    <a:pt x="1735" y="43727"/>
                  </a:lnTo>
                  <a:lnTo>
                    <a:pt x="271" y="41146"/>
                  </a:lnTo>
                  <a:lnTo>
                    <a:pt x="0" y="38719"/>
                  </a:lnTo>
                  <a:lnTo>
                    <a:pt x="525" y="36396"/>
                  </a:lnTo>
                  <a:lnTo>
                    <a:pt x="18118" y="26385"/>
                  </a:lnTo>
                  <a:lnTo>
                    <a:pt x="55787" y="17852"/>
                  </a:lnTo>
                  <a:lnTo>
                    <a:pt x="95954" y="7485"/>
                  </a:lnTo>
                  <a:lnTo>
                    <a:pt x="122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959"/>
          <p:cNvGrpSpPr/>
          <p:nvPr/>
        </p:nvGrpSpPr>
        <p:grpSpPr>
          <a:xfrm>
            <a:off x="7019193" y="2698750"/>
            <a:ext cx="1308686" cy="361951"/>
            <a:chOff x="7019193" y="2698750"/>
            <a:chExt cx="1308686" cy="361951"/>
          </a:xfrm>
        </p:grpSpPr>
        <p:sp>
          <p:nvSpPr>
            <p:cNvPr id="90" name="SMARTInkShape-5199"/>
            <p:cNvSpPr/>
            <p:nvPr>
              <p:custDataLst>
                <p:tags r:id="rId175"/>
              </p:custDataLst>
            </p:nvPr>
          </p:nvSpPr>
          <p:spPr>
            <a:xfrm>
              <a:off x="7019193" y="2726245"/>
              <a:ext cx="92048" cy="317986"/>
            </a:xfrm>
            <a:custGeom>
              <a:avLst/>
              <a:gdLst/>
              <a:ahLst/>
              <a:cxnLst/>
              <a:rect l="0" t="0" r="0" b="0"/>
              <a:pathLst>
                <a:path w="92048" h="317986">
                  <a:moveTo>
                    <a:pt x="22957" y="99505"/>
                  </a:moveTo>
                  <a:lnTo>
                    <a:pt x="22957" y="99505"/>
                  </a:lnTo>
                  <a:lnTo>
                    <a:pt x="16215" y="109618"/>
                  </a:lnTo>
                  <a:lnTo>
                    <a:pt x="8652" y="139504"/>
                  </a:lnTo>
                  <a:lnTo>
                    <a:pt x="7897" y="171374"/>
                  </a:lnTo>
                  <a:lnTo>
                    <a:pt x="9913" y="207647"/>
                  </a:lnTo>
                  <a:lnTo>
                    <a:pt x="13161" y="242583"/>
                  </a:lnTo>
                  <a:lnTo>
                    <a:pt x="18956" y="287243"/>
                  </a:lnTo>
                  <a:lnTo>
                    <a:pt x="22431" y="317985"/>
                  </a:lnTo>
                  <a:lnTo>
                    <a:pt x="22605" y="317125"/>
                  </a:lnTo>
                  <a:lnTo>
                    <a:pt x="14122" y="273568"/>
                  </a:lnTo>
                  <a:lnTo>
                    <a:pt x="8447" y="237544"/>
                  </a:lnTo>
                  <a:lnTo>
                    <a:pt x="6934" y="214109"/>
                  </a:lnTo>
                  <a:lnTo>
                    <a:pt x="5925" y="188608"/>
                  </a:lnTo>
                  <a:lnTo>
                    <a:pt x="6663" y="161729"/>
                  </a:lnTo>
                  <a:lnTo>
                    <a:pt x="8566" y="133932"/>
                  </a:lnTo>
                  <a:lnTo>
                    <a:pt x="11246" y="105523"/>
                  </a:lnTo>
                  <a:lnTo>
                    <a:pt x="19868" y="60787"/>
                  </a:lnTo>
                  <a:lnTo>
                    <a:pt x="34742" y="17242"/>
                  </a:lnTo>
                  <a:lnTo>
                    <a:pt x="39279" y="8680"/>
                  </a:lnTo>
                  <a:lnTo>
                    <a:pt x="44422" y="3677"/>
                  </a:lnTo>
                  <a:lnTo>
                    <a:pt x="49967" y="1047"/>
                  </a:lnTo>
                  <a:lnTo>
                    <a:pt x="55780" y="0"/>
                  </a:lnTo>
                  <a:lnTo>
                    <a:pt x="69765" y="6362"/>
                  </a:lnTo>
                  <a:lnTo>
                    <a:pt x="77446" y="12010"/>
                  </a:lnTo>
                  <a:lnTo>
                    <a:pt x="87862" y="29574"/>
                  </a:lnTo>
                  <a:lnTo>
                    <a:pt x="91626" y="40184"/>
                  </a:lnTo>
                  <a:lnTo>
                    <a:pt x="92047" y="63262"/>
                  </a:lnTo>
                  <a:lnTo>
                    <a:pt x="86824" y="86219"/>
                  </a:lnTo>
                  <a:lnTo>
                    <a:pt x="77448" y="105830"/>
                  </a:lnTo>
                  <a:lnTo>
                    <a:pt x="60580" y="120190"/>
                  </a:lnTo>
                  <a:lnTo>
                    <a:pt x="22000" y="137536"/>
                  </a:lnTo>
                  <a:lnTo>
                    <a:pt x="14558" y="138265"/>
                  </a:lnTo>
                  <a:lnTo>
                    <a:pt x="164" y="135370"/>
                  </a:lnTo>
                  <a:lnTo>
                    <a:pt x="0" y="136821"/>
                  </a:lnTo>
                  <a:lnTo>
                    <a:pt x="3907" y="14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200"/>
            <p:cNvSpPr/>
            <p:nvPr>
              <p:custDataLst>
                <p:tags r:id="rId176"/>
              </p:custDataLst>
            </p:nvPr>
          </p:nvSpPr>
          <p:spPr>
            <a:xfrm>
              <a:off x="7099562" y="2870200"/>
              <a:ext cx="107689" cy="149023"/>
            </a:xfrm>
            <a:custGeom>
              <a:avLst/>
              <a:gdLst/>
              <a:ahLst/>
              <a:cxnLst/>
              <a:rect l="0" t="0" r="0" b="0"/>
              <a:pathLst>
                <a:path w="107689" h="149023">
                  <a:moveTo>
                    <a:pt x="6088" y="76200"/>
                  </a:moveTo>
                  <a:lnTo>
                    <a:pt x="6088" y="76200"/>
                  </a:lnTo>
                  <a:lnTo>
                    <a:pt x="2717" y="69458"/>
                  </a:lnTo>
                  <a:lnTo>
                    <a:pt x="0" y="44250"/>
                  </a:lnTo>
                  <a:lnTo>
                    <a:pt x="2735" y="43611"/>
                  </a:lnTo>
                  <a:lnTo>
                    <a:pt x="13299" y="46665"/>
                  </a:lnTo>
                  <a:lnTo>
                    <a:pt x="23639" y="56488"/>
                  </a:lnTo>
                  <a:lnTo>
                    <a:pt x="32233" y="71672"/>
                  </a:lnTo>
                  <a:lnTo>
                    <a:pt x="39626" y="102610"/>
                  </a:lnTo>
                  <a:lnTo>
                    <a:pt x="37975" y="128867"/>
                  </a:lnTo>
                  <a:lnTo>
                    <a:pt x="34842" y="141000"/>
                  </a:lnTo>
                  <a:lnTo>
                    <a:pt x="31097" y="147333"/>
                  </a:lnTo>
                  <a:lnTo>
                    <a:pt x="29111" y="149022"/>
                  </a:lnTo>
                  <a:lnTo>
                    <a:pt x="27787" y="148032"/>
                  </a:lnTo>
                  <a:lnTo>
                    <a:pt x="26315" y="141286"/>
                  </a:lnTo>
                  <a:lnTo>
                    <a:pt x="28857" y="112105"/>
                  </a:lnTo>
                  <a:lnTo>
                    <a:pt x="47563" y="68807"/>
                  </a:lnTo>
                  <a:lnTo>
                    <a:pt x="86923" y="21421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201"/>
            <p:cNvSpPr/>
            <p:nvPr>
              <p:custDataLst>
                <p:tags r:id="rId177"/>
              </p:custDataLst>
            </p:nvPr>
          </p:nvSpPr>
          <p:spPr>
            <a:xfrm>
              <a:off x="7263338" y="2757665"/>
              <a:ext cx="70913" cy="258586"/>
            </a:xfrm>
            <a:custGeom>
              <a:avLst/>
              <a:gdLst/>
              <a:ahLst/>
              <a:cxnLst/>
              <a:rect l="0" t="0" r="0" b="0"/>
              <a:pathLst>
                <a:path w="70913" h="258586">
                  <a:moveTo>
                    <a:pt x="70912" y="10935"/>
                  </a:moveTo>
                  <a:lnTo>
                    <a:pt x="70912" y="10935"/>
                  </a:lnTo>
                  <a:lnTo>
                    <a:pt x="64170" y="4193"/>
                  </a:lnTo>
                  <a:lnTo>
                    <a:pt x="57097" y="883"/>
                  </a:lnTo>
                  <a:lnTo>
                    <a:pt x="53236" y="0"/>
                  </a:lnTo>
                  <a:lnTo>
                    <a:pt x="41418" y="4664"/>
                  </a:lnTo>
                  <a:lnTo>
                    <a:pt x="34317" y="8871"/>
                  </a:lnTo>
                  <a:lnTo>
                    <a:pt x="14208" y="35018"/>
                  </a:lnTo>
                  <a:lnTo>
                    <a:pt x="5023" y="67029"/>
                  </a:lnTo>
                  <a:lnTo>
                    <a:pt x="0" y="106421"/>
                  </a:lnTo>
                  <a:lnTo>
                    <a:pt x="119" y="147447"/>
                  </a:lnTo>
                  <a:lnTo>
                    <a:pt x="6287" y="183556"/>
                  </a:lnTo>
                  <a:lnTo>
                    <a:pt x="17897" y="226006"/>
                  </a:lnTo>
                  <a:lnTo>
                    <a:pt x="26462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202"/>
            <p:cNvSpPr/>
            <p:nvPr>
              <p:custDataLst>
                <p:tags r:id="rId178"/>
              </p:custDataLst>
            </p:nvPr>
          </p:nvSpPr>
          <p:spPr>
            <a:xfrm>
              <a:off x="7369611" y="2734829"/>
              <a:ext cx="125511" cy="303239"/>
            </a:xfrm>
            <a:custGeom>
              <a:avLst/>
              <a:gdLst/>
              <a:ahLst/>
              <a:cxnLst/>
              <a:rect l="0" t="0" r="0" b="0"/>
              <a:pathLst>
                <a:path w="125511" h="303239">
                  <a:moveTo>
                    <a:pt x="53539" y="90921"/>
                  </a:moveTo>
                  <a:lnTo>
                    <a:pt x="53539" y="90921"/>
                  </a:lnTo>
                  <a:lnTo>
                    <a:pt x="56909" y="87550"/>
                  </a:lnTo>
                  <a:lnTo>
                    <a:pt x="56492" y="87262"/>
                  </a:lnTo>
                  <a:lnTo>
                    <a:pt x="52264" y="88825"/>
                  </a:lnTo>
                  <a:lnTo>
                    <a:pt x="38579" y="107155"/>
                  </a:lnTo>
                  <a:lnTo>
                    <a:pt x="24490" y="148412"/>
                  </a:lnTo>
                  <a:lnTo>
                    <a:pt x="17580" y="182795"/>
                  </a:lnTo>
                  <a:lnTo>
                    <a:pt x="12157" y="218537"/>
                  </a:lnTo>
                  <a:lnTo>
                    <a:pt x="7395" y="253237"/>
                  </a:lnTo>
                  <a:lnTo>
                    <a:pt x="0" y="297700"/>
                  </a:lnTo>
                  <a:lnTo>
                    <a:pt x="207" y="301446"/>
                  </a:lnTo>
                  <a:lnTo>
                    <a:pt x="1051" y="303238"/>
                  </a:lnTo>
                  <a:lnTo>
                    <a:pt x="13187" y="259260"/>
                  </a:lnTo>
                  <a:lnTo>
                    <a:pt x="24316" y="220066"/>
                  </a:lnTo>
                  <a:lnTo>
                    <a:pt x="31235" y="191834"/>
                  </a:lnTo>
                  <a:lnTo>
                    <a:pt x="38669" y="160313"/>
                  </a:lnTo>
                  <a:lnTo>
                    <a:pt x="47860" y="128010"/>
                  </a:lnTo>
                  <a:lnTo>
                    <a:pt x="58219" y="95186"/>
                  </a:lnTo>
                  <a:lnTo>
                    <a:pt x="69358" y="62014"/>
                  </a:lnTo>
                  <a:lnTo>
                    <a:pt x="85499" y="21394"/>
                  </a:lnTo>
                  <a:lnTo>
                    <a:pt x="95966" y="2164"/>
                  </a:lnTo>
                  <a:lnTo>
                    <a:pt x="98756" y="0"/>
                  </a:lnTo>
                  <a:lnTo>
                    <a:pt x="100617" y="673"/>
                  </a:lnTo>
                  <a:lnTo>
                    <a:pt x="106607" y="31960"/>
                  </a:lnTo>
                  <a:lnTo>
                    <a:pt x="110756" y="67773"/>
                  </a:lnTo>
                  <a:lnTo>
                    <a:pt x="114952" y="108150"/>
                  </a:lnTo>
                  <a:lnTo>
                    <a:pt x="119168" y="147262"/>
                  </a:lnTo>
                  <a:lnTo>
                    <a:pt x="125510" y="194869"/>
                  </a:lnTo>
                  <a:lnTo>
                    <a:pt x="124156" y="242385"/>
                  </a:lnTo>
                  <a:lnTo>
                    <a:pt x="123389" y="25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203"/>
            <p:cNvSpPr/>
            <p:nvPr>
              <p:custDataLst>
                <p:tags r:id="rId179"/>
              </p:custDataLst>
            </p:nvPr>
          </p:nvSpPr>
          <p:spPr>
            <a:xfrm>
              <a:off x="7389579" y="2901950"/>
              <a:ext cx="141522" cy="31751"/>
            </a:xfrm>
            <a:custGeom>
              <a:avLst/>
              <a:gdLst/>
              <a:ahLst/>
              <a:cxnLst/>
              <a:rect l="0" t="0" r="0" b="0"/>
              <a:pathLst>
                <a:path w="141522" h="31751">
                  <a:moveTo>
                    <a:pt x="8171" y="31750"/>
                  </a:moveTo>
                  <a:lnTo>
                    <a:pt x="8171" y="31750"/>
                  </a:lnTo>
                  <a:lnTo>
                    <a:pt x="0" y="31750"/>
                  </a:lnTo>
                  <a:lnTo>
                    <a:pt x="29045" y="25975"/>
                  </a:lnTo>
                  <a:lnTo>
                    <a:pt x="71819" y="15849"/>
                  </a:lnTo>
                  <a:lnTo>
                    <a:pt x="118046" y="5323"/>
                  </a:lnTo>
                  <a:lnTo>
                    <a:pt x="141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204"/>
            <p:cNvSpPr/>
            <p:nvPr>
              <p:custDataLst>
                <p:tags r:id="rId180"/>
              </p:custDataLst>
            </p:nvPr>
          </p:nvSpPr>
          <p:spPr>
            <a:xfrm>
              <a:off x="7607300" y="2698750"/>
              <a:ext cx="84986" cy="361951"/>
            </a:xfrm>
            <a:custGeom>
              <a:avLst/>
              <a:gdLst/>
              <a:ahLst/>
              <a:cxnLst/>
              <a:rect l="0" t="0" r="0" b="0"/>
              <a:pathLst>
                <a:path w="84986" h="3619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9886" y="35806"/>
                  </a:lnTo>
                  <a:lnTo>
                    <a:pt x="47384" y="79414"/>
                  </a:lnTo>
                  <a:lnTo>
                    <a:pt x="56990" y="105859"/>
                  </a:lnTo>
                  <a:lnTo>
                    <a:pt x="65510" y="133367"/>
                  </a:lnTo>
                  <a:lnTo>
                    <a:pt x="73306" y="161584"/>
                  </a:lnTo>
                  <a:lnTo>
                    <a:pt x="80621" y="190272"/>
                  </a:lnTo>
                  <a:lnTo>
                    <a:pt x="84086" y="216454"/>
                  </a:lnTo>
                  <a:lnTo>
                    <a:pt x="84985" y="240964"/>
                  </a:lnTo>
                  <a:lnTo>
                    <a:pt x="79398" y="285600"/>
                  </a:lnTo>
                  <a:lnTo>
                    <a:pt x="62805" y="324254"/>
                  </a:lnTo>
                  <a:lnTo>
                    <a:pt x="444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205"/>
            <p:cNvSpPr/>
            <p:nvPr>
              <p:custDataLst>
                <p:tags r:id="rId181"/>
              </p:custDataLst>
            </p:nvPr>
          </p:nvSpPr>
          <p:spPr>
            <a:xfrm>
              <a:off x="7899400" y="28765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6841"/>
                  </a:lnTo>
                  <a:lnTo>
                    <a:pt x="75013" y="304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206"/>
            <p:cNvSpPr/>
            <p:nvPr>
              <p:custDataLst>
                <p:tags r:id="rId182"/>
              </p:custDataLst>
            </p:nvPr>
          </p:nvSpPr>
          <p:spPr>
            <a:xfrm>
              <a:off x="7916453" y="2940050"/>
              <a:ext cx="116298" cy="17645"/>
            </a:xfrm>
            <a:custGeom>
              <a:avLst/>
              <a:gdLst/>
              <a:ahLst/>
              <a:cxnLst/>
              <a:rect l="0" t="0" r="0" b="0"/>
              <a:pathLst>
                <a:path w="116298" h="17645">
                  <a:moveTo>
                    <a:pt x="27397" y="0"/>
                  </a:moveTo>
                  <a:lnTo>
                    <a:pt x="27397" y="0"/>
                  </a:lnTo>
                  <a:lnTo>
                    <a:pt x="5577" y="9433"/>
                  </a:lnTo>
                  <a:lnTo>
                    <a:pt x="61" y="14305"/>
                  </a:lnTo>
                  <a:lnTo>
                    <a:pt x="0" y="15887"/>
                  </a:lnTo>
                  <a:lnTo>
                    <a:pt x="1371" y="16941"/>
                  </a:lnTo>
                  <a:lnTo>
                    <a:pt x="3696" y="17644"/>
                  </a:lnTo>
                  <a:lnTo>
                    <a:pt x="45032" y="13703"/>
                  </a:lnTo>
                  <a:lnTo>
                    <a:pt x="92045" y="8842"/>
                  </a:lnTo>
                  <a:lnTo>
                    <a:pt x="1162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207"/>
            <p:cNvSpPr/>
            <p:nvPr>
              <p:custDataLst>
                <p:tags r:id="rId183"/>
              </p:custDataLst>
            </p:nvPr>
          </p:nvSpPr>
          <p:spPr>
            <a:xfrm>
              <a:off x="8198451" y="2827245"/>
              <a:ext cx="129428" cy="188253"/>
            </a:xfrm>
            <a:custGeom>
              <a:avLst/>
              <a:gdLst/>
              <a:ahLst/>
              <a:cxnLst/>
              <a:rect l="0" t="0" r="0" b="0"/>
              <a:pathLst>
                <a:path w="129428" h="188253">
                  <a:moveTo>
                    <a:pt x="75599" y="11205"/>
                  </a:moveTo>
                  <a:lnTo>
                    <a:pt x="75599" y="11205"/>
                  </a:lnTo>
                  <a:lnTo>
                    <a:pt x="75599" y="4463"/>
                  </a:lnTo>
                  <a:lnTo>
                    <a:pt x="74187" y="2477"/>
                  </a:lnTo>
                  <a:lnTo>
                    <a:pt x="71836" y="1153"/>
                  </a:lnTo>
                  <a:lnTo>
                    <a:pt x="68857" y="270"/>
                  </a:lnTo>
                  <a:lnTo>
                    <a:pt x="54551" y="2399"/>
                  </a:lnTo>
                  <a:lnTo>
                    <a:pt x="33535" y="17611"/>
                  </a:lnTo>
                  <a:lnTo>
                    <a:pt x="12806" y="50106"/>
                  </a:lnTo>
                  <a:lnTo>
                    <a:pt x="0" y="87642"/>
                  </a:lnTo>
                  <a:lnTo>
                    <a:pt x="1783" y="112910"/>
                  </a:lnTo>
                  <a:lnTo>
                    <a:pt x="10336" y="137546"/>
                  </a:lnTo>
                  <a:lnTo>
                    <a:pt x="31019" y="169133"/>
                  </a:lnTo>
                  <a:lnTo>
                    <a:pt x="46848" y="182760"/>
                  </a:lnTo>
                  <a:lnTo>
                    <a:pt x="65173" y="187876"/>
                  </a:lnTo>
                  <a:lnTo>
                    <a:pt x="74997" y="188252"/>
                  </a:lnTo>
                  <a:lnTo>
                    <a:pt x="84371" y="184975"/>
                  </a:lnTo>
                  <a:lnTo>
                    <a:pt x="102311" y="171927"/>
                  </a:lnTo>
                  <a:lnTo>
                    <a:pt x="121535" y="144747"/>
                  </a:lnTo>
                  <a:lnTo>
                    <a:pt x="129427" y="100868"/>
                  </a:lnTo>
                  <a:lnTo>
                    <a:pt x="125022" y="54392"/>
                  </a:lnTo>
                  <a:lnTo>
                    <a:pt x="112852" y="29928"/>
                  </a:lnTo>
                  <a:lnTo>
                    <a:pt x="95683" y="11765"/>
                  </a:lnTo>
                  <a:lnTo>
                    <a:pt x="76293" y="1341"/>
                  </a:lnTo>
                  <a:lnTo>
                    <a:pt x="57799" y="0"/>
                  </a:lnTo>
                  <a:lnTo>
                    <a:pt x="31149" y="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960"/>
          <p:cNvGrpSpPr/>
          <p:nvPr/>
        </p:nvGrpSpPr>
        <p:grpSpPr>
          <a:xfrm>
            <a:off x="8843543" y="2895600"/>
            <a:ext cx="243308" cy="158793"/>
            <a:chOff x="8843543" y="2895600"/>
            <a:chExt cx="243308" cy="158793"/>
          </a:xfrm>
        </p:grpSpPr>
        <p:sp>
          <p:nvSpPr>
            <p:cNvPr id="100" name="SMARTInkShape-5208"/>
            <p:cNvSpPr/>
            <p:nvPr>
              <p:custDataLst>
                <p:tags r:id="rId173"/>
              </p:custDataLst>
            </p:nvPr>
          </p:nvSpPr>
          <p:spPr>
            <a:xfrm>
              <a:off x="8843543" y="2934301"/>
              <a:ext cx="75793" cy="102184"/>
            </a:xfrm>
            <a:custGeom>
              <a:avLst/>
              <a:gdLst/>
              <a:ahLst/>
              <a:cxnLst/>
              <a:rect l="0" t="0" r="0" b="0"/>
              <a:pathLst>
                <a:path w="75793" h="102184">
                  <a:moveTo>
                    <a:pt x="65507" y="18449"/>
                  </a:moveTo>
                  <a:lnTo>
                    <a:pt x="65507" y="18449"/>
                  </a:lnTo>
                  <a:lnTo>
                    <a:pt x="58765" y="15078"/>
                  </a:lnTo>
                  <a:lnTo>
                    <a:pt x="53574" y="9660"/>
                  </a:lnTo>
                  <a:lnTo>
                    <a:pt x="48914" y="3959"/>
                  </a:lnTo>
                  <a:lnTo>
                    <a:pt x="44491" y="1426"/>
                  </a:lnTo>
                  <a:lnTo>
                    <a:pt x="34664" y="0"/>
                  </a:lnTo>
                  <a:lnTo>
                    <a:pt x="30834" y="1916"/>
                  </a:lnTo>
                  <a:lnTo>
                    <a:pt x="22815" y="9690"/>
                  </a:lnTo>
                  <a:lnTo>
                    <a:pt x="6875" y="42067"/>
                  </a:lnTo>
                  <a:lnTo>
                    <a:pt x="0" y="70681"/>
                  </a:lnTo>
                  <a:lnTo>
                    <a:pt x="645" y="86113"/>
                  </a:lnTo>
                  <a:lnTo>
                    <a:pt x="3922" y="91781"/>
                  </a:lnTo>
                  <a:lnTo>
                    <a:pt x="15087" y="99959"/>
                  </a:lnTo>
                  <a:lnTo>
                    <a:pt x="29457" y="102183"/>
                  </a:lnTo>
                  <a:lnTo>
                    <a:pt x="37241" y="101789"/>
                  </a:lnTo>
                  <a:lnTo>
                    <a:pt x="51533" y="93824"/>
                  </a:lnTo>
                  <a:lnTo>
                    <a:pt x="64235" y="80171"/>
                  </a:lnTo>
                  <a:lnTo>
                    <a:pt x="74585" y="62344"/>
                  </a:lnTo>
                  <a:lnTo>
                    <a:pt x="75792" y="51946"/>
                  </a:lnTo>
                  <a:lnTo>
                    <a:pt x="71490" y="29103"/>
                  </a:lnTo>
                  <a:lnTo>
                    <a:pt x="60538" y="5927"/>
                  </a:lnTo>
                  <a:lnTo>
                    <a:pt x="56549" y="2340"/>
                  </a:lnTo>
                  <a:lnTo>
                    <a:pt x="52480" y="654"/>
                  </a:lnTo>
                  <a:lnTo>
                    <a:pt x="48356" y="235"/>
                  </a:lnTo>
                  <a:lnTo>
                    <a:pt x="45606" y="2073"/>
                  </a:lnTo>
                  <a:lnTo>
                    <a:pt x="43773" y="5415"/>
                  </a:lnTo>
                  <a:lnTo>
                    <a:pt x="42551" y="9760"/>
                  </a:lnTo>
                  <a:lnTo>
                    <a:pt x="43853" y="13362"/>
                  </a:lnTo>
                  <a:lnTo>
                    <a:pt x="59157" y="24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209"/>
            <p:cNvSpPr/>
            <p:nvPr>
              <p:custDataLst>
                <p:tags r:id="rId174"/>
              </p:custDataLst>
            </p:nvPr>
          </p:nvSpPr>
          <p:spPr>
            <a:xfrm>
              <a:off x="8966200" y="2895600"/>
              <a:ext cx="120651" cy="158793"/>
            </a:xfrm>
            <a:custGeom>
              <a:avLst/>
              <a:gdLst/>
              <a:ahLst/>
              <a:cxnLst/>
              <a:rect l="0" t="0" r="0" b="0"/>
              <a:pathLst>
                <a:path w="120651" h="158793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5026" y="43893"/>
                  </a:lnTo>
                  <a:lnTo>
                    <a:pt x="6089" y="39245"/>
                  </a:lnTo>
                  <a:lnTo>
                    <a:pt x="16385" y="41810"/>
                  </a:lnTo>
                  <a:lnTo>
                    <a:pt x="29470" y="50410"/>
                  </a:lnTo>
                  <a:lnTo>
                    <a:pt x="55263" y="81166"/>
                  </a:lnTo>
                  <a:lnTo>
                    <a:pt x="65953" y="100750"/>
                  </a:lnTo>
                  <a:lnTo>
                    <a:pt x="69764" y="119331"/>
                  </a:lnTo>
                  <a:lnTo>
                    <a:pt x="67943" y="141896"/>
                  </a:lnTo>
                  <a:lnTo>
                    <a:pt x="66462" y="147514"/>
                  </a:lnTo>
                  <a:lnTo>
                    <a:pt x="61054" y="155638"/>
                  </a:lnTo>
                  <a:lnTo>
                    <a:pt x="57635" y="158792"/>
                  </a:lnTo>
                  <a:lnTo>
                    <a:pt x="53240" y="158778"/>
                  </a:lnTo>
                  <a:lnTo>
                    <a:pt x="42712" y="153118"/>
                  </a:lnTo>
                  <a:lnTo>
                    <a:pt x="39058" y="147940"/>
                  </a:lnTo>
                  <a:lnTo>
                    <a:pt x="34998" y="134661"/>
                  </a:lnTo>
                  <a:lnTo>
                    <a:pt x="46196" y="94462"/>
                  </a:lnTo>
                  <a:lnTo>
                    <a:pt x="70759" y="4907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61"/>
          <p:cNvGrpSpPr/>
          <p:nvPr/>
        </p:nvGrpSpPr>
        <p:grpSpPr>
          <a:xfrm>
            <a:off x="9448800" y="2722571"/>
            <a:ext cx="1371601" cy="407980"/>
            <a:chOff x="9448800" y="2722571"/>
            <a:chExt cx="1371601" cy="407980"/>
          </a:xfrm>
        </p:grpSpPr>
        <p:sp>
          <p:nvSpPr>
            <p:cNvPr id="103" name="SMARTInkShape-5210"/>
            <p:cNvSpPr/>
            <p:nvPr>
              <p:custDataLst>
                <p:tags r:id="rId164"/>
              </p:custDataLst>
            </p:nvPr>
          </p:nvSpPr>
          <p:spPr>
            <a:xfrm>
              <a:off x="9448800" y="2722571"/>
              <a:ext cx="142969" cy="367431"/>
            </a:xfrm>
            <a:custGeom>
              <a:avLst/>
              <a:gdLst/>
              <a:ahLst/>
              <a:cxnLst/>
              <a:rect l="0" t="0" r="0" b="0"/>
              <a:pathLst>
                <a:path w="142969" h="367431">
                  <a:moveTo>
                    <a:pt x="0" y="147629"/>
                  </a:moveTo>
                  <a:lnTo>
                    <a:pt x="0" y="147629"/>
                  </a:lnTo>
                  <a:lnTo>
                    <a:pt x="1411" y="160590"/>
                  </a:lnTo>
                  <a:lnTo>
                    <a:pt x="13815" y="206634"/>
                  </a:lnTo>
                  <a:lnTo>
                    <a:pt x="20957" y="240175"/>
                  </a:lnTo>
                  <a:lnTo>
                    <a:pt x="26483" y="276250"/>
                  </a:lnTo>
                  <a:lnTo>
                    <a:pt x="29409" y="309686"/>
                  </a:lnTo>
                  <a:lnTo>
                    <a:pt x="29175" y="348752"/>
                  </a:lnTo>
                  <a:lnTo>
                    <a:pt x="26145" y="367430"/>
                  </a:lnTo>
                  <a:lnTo>
                    <a:pt x="22250" y="355669"/>
                  </a:lnTo>
                  <a:lnTo>
                    <a:pt x="19998" y="324198"/>
                  </a:lnTo>
                  <a:lnTo>
                    <a:pt x="21352" y="288193"/>
                  </a:lnTo>
                  <a:lnTo>
                    <a:pt x="26423" y="241147"/>
                  </a:lnTo>
                  <a:lnTo>
                    <a:pt x="31726" y="212796"/>
                  </a:lnTo>
                  <a:lnTo>
                    <a:pt x="38084" y="182607"/>
                  </a:lnTo>
                  <a:lnTo>
                    <a:pt x="45850" y="152603"/>
                  </a:lnTo>
                  <a:lnTo>
                    <a:pt x="54556" y="122723"/>
                  </a:lnTo>
                  <a:lnTo>
                    <a:pt x="63887" y="92925"/>
                  </a:lnTo>
                  <a:lnTo>
                    <a:pt x="83662" y="48527"/>
                  </a:lnTo>
                  <a:lnTo>
                    <a:pt x="110866" y="9140"/>
                  </a:lnTo>
                  <a:lnTo>
                    <a:pt x="118360" y="2386"/>
                  </a:lnTo>
                  <a:lnTo>
                    <a:pt x="124768" y="0"/>
                  </a:lnTo>
                  <a:lnTo>
                    <a:pt x="130450" y="527"/>
                  </a:lnTo>
                  <a:lnTo>
                    <a:pt x="135650" y="2994"/>
                  </a:lnTo>
                  <a:lnTo>
                    <a:pt x="139117" y="8872"/>
                  </a:lnTo>
                  <a:lnTo>
                    <a:pt x="142968" y="26693"/>
                  </a:lnTo>
                  <a:lnTo>
                    <a:pt x="138395" y="74009"/>
                  </a:lnTo>
                  <a:lnTo>
                    <a:pt x="124732" y="119231"/>
                  </a:lnTo>
                  <a:lnTo>
                    <a:pt x="107647" y="142533"/>
                  </a:lnTo>
                  <a:lnTo>
                    <a:pt x="65556" y="177118"/>
                  </a:lnTo>
                  <a:lnTo>
                    <a:pt x="43961" y="187646"/>
                  </a:lnTo>
                  <a:lnTo>
                    <a:pt x="25400" y="192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11"/>
            <p:cNvSpPr/>
            <p:nvPr>
              <p:custDataLst>
                <p:tags r:id="rId165"/>
              </p:custDataLst>
            </p:nvPr>
          </p:nvSpPr>
          <p:spPr>
            <a:xfrm>
              <a:off x="9582150" y="2908300"/>
              <a:ext cx="120651" cy="179256"/>
            </a:xfrm>
            <a:custGeom>
              <a:avLst/>
              <a:gdLst/>
              <a:ahLst/>
              <a:cxnLst/>
              <a:rect l="0" t="0" r="0" b="0"/>
              <a:pathLst>
                <a:path w="120651" h="179256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10844" y="32338"/>
                  </a:lnTo>
                  <a:lnTo>
                    <a:pt x="21048" y="32011"/>
                  </a:lnTo>
                  <a:lnTo>
                    <a:pt x="32638" y="37511"/>
                  </a:lnTo>
                  <a:lnTo>
                    <a:pt x="38691" y="41941"/>
                  </a:lnTo>
                  <a:lnTo>
                    <a:pt x="47300" y="56270"/>
                  </a:lnTo>
                  <a:lnTo>
                    <a:pt x="58575" y="100956"/>
                  </a:lnTo>
                  <a:lnTo>
                    <a:pt x="55298" y="139509"/>
                  </a:lnTo>
                  <a:lnTo>
                    <a:pt x="45390" y="167630"/>
                  </a:lnTo>
                  <a:lnTo>
                    <a:pt x="37577" y="176808"/>
                  </a:lnTo>
                  <a:lnTo>
                    <a:pt x="33518" y="179255"/>
                  </a:lnTo>
                  <a:lnTo>
                    <a:pt x="30812" y="178770"/>
                  </a:lnTo>
                  <a:lnTo>
                    <a:pt x="29008" y="176330"/>
                  </a:lnTo>
                  <a:lnTo>
                    <a:pt x="27805" y="172587"/>
                  </a:lnTo>
                  <a:lnTo>
                    <a:pt x="32855" y="150463"/>
                  </a:lnTo>
                  <a:lnTo>
                    <a:pt x="53401" y="104711"/>
                  </a:lnTo>
                  <a:lnTo>
                    <a:pt x="73828" y="70292"/>
                  </a:lnTo>
                  <a:lnTo>
                    <a:pt x="101602" y="285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12"/>
            <p:cNvSpPr/>
            <p:nvPr>
              <p:custDataLst>
                <p:tags r:id="rId166"/>
              </p:custDataLst>
            </p:nvPr>
          </p:nvSpPr>
          <p:spPr>
            <a:xfrm>
              <a:off x="9842722" y="2807252"/>
              <a:ext cx="63279" cy="240749"/>
            </a:xfrm>
            <a:custGeom>
              <a:avLst/>
              <a:gdLst/>
              <a:ahLst/>
              <a:cxnLst/>
              <a:rect l="0" t="0" r="0" b="0"/>
              <a:pathLst>
                <a:path w="63279" h="240749">
                  <a:moveTo>
                    <a:pt x="63278" y="18498"/>
                  </a:moveTo>
                  <a:lnTo>
                    <a:pt x="63278" y="18498"/>
                  </a:lnTo>
                  <a:lnTo>
                    <a:pt x="56535" y="5014"/>
                  </a:lnTo>
                  <a:lnTo>
                    <a:pt x="53139" y="1747"/>
                  </a:lnTo>
                  <a:lnTo>
                    <a:pt x="49463" y="275"/>
                  </a:lnTo>
                  <a:lnTo>
                    <a:pt x="45601" y="0"/>
                  </a:lnTo>
                  <a:lnTo>
                    <a:pt x="35666" y="9101"/>
                  </a:lnTo>
                  <a:lnTo>
                    <a:pt x="30053" y="16466"/>
                  </a:lnTo>
                  <a:lnTo>
                    <a:pt x="18783" y="53801"/>
                  </a:lnTo>
                  <a:lnTo>
                    <a:pt x="9636" y="88281"/>
                  </a:lnTo>
                  <a:lnTo>
                    <a:pt x="1338" y="125712"/>
                  </a:lnTo>
                  <a:lnTo>
                    <a:pt x="0" y="161164"/>
                  </a:lnTo>
                  <a:lnTo>
                    <a:pt x="6586" y="202743"/>
                  </a:lnTo>
                  <a:lnTo>
                    <a:pt x="25178" y="240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13"/>
            <p:cNvSpPr/>
            <p:nvPr>
              <p:custDataLst>
                <p:tags r:id="rId167"/>
              </p:custDataLst>
            </p:nvPr>
          </p:nvSpPr>
          <p:spPr>
            <a:xfrm>
              <a:off x="9937854" y="2804248"/>
              <a:ext cx="109515" cy="258916"/>
            </a:xfrm>
            <a:custGeom>
              <a:avLst/>
              <a:gdLst/>
              <a:ahLst/>
              <a:cxnLst/>
              <a:rect l="0" t="0" r="0" b="0"/>
              <a:pathLst>
                <a:path w="109515" h="258916">
                  <a:moveTo>
                    <a:pt x="37996" y="40552"/>
                  </a:moveTo>
                  <a:lnTo>
                    <a:pt x="37996" y="40552"/>
                  </a:lnTo>
                  <a:lnTo>
                    <a:pt x="37996" y="33810"/>
                  </a:lnTo>
                  <a:lnTo>
                    <a:pt x="37291" y="32529"/>
                  </a:lnTo>
                  <a:lnTo>
                    <a:pt x="36115" y="32381"/>
                  </a:lnTo>
                  <a:lnTo>
                    <a:pt x="34626" y="32988"/>
                  </a:lnTo>
                  <a:lnTo>
                    <a:pt x="25787" y="50697"/>
                  </a:lnTo>
                  <a:lnTo>
                    <a:pt x="17602" y="88400"/>
                  </a:lnTo>
                  <a:lnTo>
                    <a:pt x="14820" y="121084"/>
                  </a:lnTo>
                  <a:lnTo>
                    <a:pt x="12879" y="155366"/>
                  </a:lnTo>
                  <a:lnTo>
                    <a:pt x="7819" y="201022"/>
                  </a:lnTo>
                  <a:lnTo>
                    <a:pt x="1670" y="243125"/>
                  </a:lnTo>
                  <a:lnTo>
                    <a:pt x="246" y="258915"/>
                  </a:lnTo>
                  <a:lnTo>
                    <a:pt x="0" y="251537"/>
                  </a:lnTo>
                  <a:lnTo>
                    <a:pt x="10760" y="215709"/>
                  </a:lnTo>
                  <a:lnTo>
                    <a:pt x="20953" y="180018"/>
                  </a:lnTo>
                  <a:lnTo>
                    <a:pt x="28045" y="156813"/>
                  </a:lnTo>
                  <a:lnTo>
                    <a:pt x="36301" y="130759"/>
                  </a:lnTo>
                  <a:lnTo>
                    <a:pt x="45333" y="102807"/>
                  </a:lnTo>
                  <a:lnTo>
                    <a:pt x="61012" y="60460"/>
                  </a:lnTo>
                  <a:lnTo>
                    <a:pt x="77977" y="20345"/>
                  </a:lnTo>
                  <a:lnTo>
                    <a:pt x="86658" y="891"/>
                  </a:lnTo>
                  <a:lnTo>
                    <a:pt x="88781" y="0"/>
                  </a:lnTo>
                  <a:lnTo>
                    <a:pt x="94904" y="892"/>
                  </a:lnTo>
                  <a:lnTo>
                    <a:pt x="97102" y="4234"/>
                  </a:lnTo>
                  <a:lnTo>
                    <a:pt x="99543" y="15474"/>
                  </a:lnTo>
                  <a:lnTo>
                    <a:pt x="97546" y="41039"/>
                  </a:lnTo>
                  <a:lnTo>
                    <a:pt x="76621" y="87932"/>
                  </a:lnTo>
                  <a:lnTo>
                    <a:pt x="64170" y="114554"/>
                  </a:lnTo>
                  <a:lnTo>
                    <a:pt x="65324" y="114581"/>
                  </a:lnTo>
                  <a:lnTo>
                    <a:pt x="81140" y="111092"/>
                  </a:lnTo>
                  <a:lnTo>
                    <a:pt x="91037" y="114471"/>
                  </a:lnTo>
                  <a:lnTo>
                    <a:pt x="96640" y="117348"/>
                  </a:lnTo>
                  <a:lnTo>
                    <a:pt x="104747" y="126189"/>
                  </a:lnTo>
                  <a:lnTo>
                    <a:pt x="107896" y="131510"/>
                  </a:lnTo>
                  <a:lnTo>
                    <a:pt x="109514" y="146830"/>
                  </a:lnTo>
                  <a:lnTo>
                    <a:pt x="101433" y="188780"/>
                  </a:lnTo>
                  <a:lnTo>
                    <a:pt x="86895" y="218605"/>
                  </a:lnTo>
                  <a:lnTo>
                    <a:pt x="65812" y="245317"/>
                  </a:lnTo>
                  <a:lnTo>
                    <a:pt x="51770" y="255031"/>
                  </a:lnTo>
                  <a:lnTo>
                    <a:pt x="39179" y="258642"/>
                  </a:lnTo>
                  <a:lnTo>
                    <a:pt x="28880" y="257896"/>
                  </a:lnTo>
                  <a:lnTo>
                    <a:pt x="24862" y="254593"/>
                  </a:lnTo>
                  <a:lnTo>
                    <a:pt x="18518" y="243396"/>
                  </a:lnTo>
                  <a:lnTo>
                    <a:pt x="24463" y="201000"/>
                  </a:lnTo>
                  <a:lnTo>
                    <a:pt x="31646" y="16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214"/>
            <p:cNvSpPr/>
            <p:nvPr>
              <p:custDataLst>
                <p:tags r:id="rId168"/>
              </p:custDataLst>
            </p:nvPr>
          </p:nvSpPr>
          <p:spPr>
            <a:xfrm>
              <a:off x="10058400" y="2762250"/>
              <a:ext cx="113506" cy="368301"/>
            </a:xfrm>
            <a:custGeom>
              <a:avLst/>
              <a:gdLst/>
              <a:ahLst/>
              <a:cxnLst/>
              <a:rect l="0" t="0" r="0" b="0"/>
              <a:pathLst>
                <a:path w="113506" h="368301">
                  <a:moveTo>
                    <a:pt x="76200" y="0"/>
                  </a:moveTo>
                  <a:lnTo>
                    <a:pt x="76200" y="0"/>
                  </a:lnTo>
                  <a:lnTo>
                    <a:pt x="82681" y="39706"/>
                  </a:lnTo>
                  <a:lnTo>
                    <a:pt x="91780" y="75973"/>
                  </a:lnTo>
                  <a:lnTo>
                    <a:pt x="97169" y="100038"/>
                  </a:lnTo>
                  <a:lnTo>
                    <a:pt x="102881" y="127370"/>
                  </a:lnTo>
                  <a:lnTo>
                    <a:pt x="108803" y="156880"/>
                  </a:lnTo>
                  <a:lnTo>
                    <a:pt x="112047" y="183609"/>
                  </a:lnTo>
                  <a:lnTo>
                    <a:pt x="113505" y="208484"/>
                  </a:lnTo>
                  <a:lnTo>
                    <a:pt x="110419" y="253526"/>
                  </a:lnTo>
                  <a:lnTo>
                    <a:pt x="97288" y="292360"/>
                  </a:lnTo>
                  <a:lnTo>
                    <a:pt x="63320" y="335843"/>
                  </a:lnTo>
                  <a:lnTo>
                    <a:pt x="38021" y="352229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215"/>
            <p:cNvSpPr/>
            <p:nvPr>
              <p:custDataLst>
                <p:tags r:id="rId169"/>
              </p:custDataLst>
            </p:nvPr>
          </p:nvSpPr>
          <p:spPr>
            <a:xfrm>
              <a:off x="10337800" y="2923918"/>
              <a:ext cx="146051" cy="16133"/>
            </a:xfrm>
            <a:custGeom>
              <a:avLst/>
              <a:gdLst/>
              <a:ahLst/>
              <a:cxnLst/>
              <a:rect l="0" t="0" r="0" b="0"/>
              <a:pathLst>
                <a:path w="146051" h="16133">
                  <a:moveTo>
                    <a:pt x="0" y="16132"/>
                  </a:moveTo>
                  <a:lnTo>
                    <a:pt x="0" y="16132"/>
                  </a:lnTo>
                  <a:lnTo>
                    <a:pt x="0" y="12761"/>
                  </a:lnTo>
                  <a:lnTo>
                    <a:pt x="5644" y="9225"/>
                  </a:lnTo>
                  <a:lnTo>
                    <a:pt x="10113" y="7294"/>
                  </a:lnTo>
                  <a:lnTo>
                    <a:pt x="53477" y="3489"/>
                  </a:lnTo>
                  <a:lnTo>
                    <a:pt x="97296" y="0"/>
                  </a:lnTo>
                  <a:lnTo>
                    <a:pt x="146050" y="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216"/>
            <p:cNvSpPr/>
            <p:nvPr>
              <p:custDataLst>
                <p:tags r:id="rId170"/>
              </p:custDataLst>
            </p:nvPr>
          </p:nvSpPr>
          <p:spPr>
            <a:xfrm>
              <a:off x="10384941" y="2990850"/>
              <a:ext cx="111610" cy="16072"/>
            </a:xfrm>
            <a:custGeom>
              <a:avLst/>
              <a:gdLst/>
              <a:ahLst/>
              <a:cxnLst/>
              <a:rect l="0" t="0" r="0" b="0"/>
              <a:pathLst>
                <a:path w="111610" h="16072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6"/>
                  </a:lnTo>
                  <a:lnTo>
                    <a:pt x="1563" y="16071"/>
                  </a:lnTo>
                  <a:lnTo>
                    <a:pt x="19892" y="14796"/>
                  </a:lnTo>
                  <a:lnTo>
                    <a:pt x="59103" y="8044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17"/>
            <p:cNvSpPr/>
            <p:nvPr>
              <p:custDataLst>
                <p:tags r:id="rId171"/>
              </p:custDataLst>
            </p:nvPr>
          </p:nvSpPr>
          <p:spPr>
            <a:xfrm>
              <a:off x="10570411" y="2870200"/>
              <a:ext cx="133727" cy="196061"/>
            </a:xfrm>
            <a:custGeom>
              <a:avLst/>
              <a:gdLst/>
              <a:ahLst/>
              <a:cxnLst/>
              <a:rect l="0" t="0" r="0" b="0"/>
              <a:pathLst>
                <a:path w="133727" h="196061">
                  <a:moveTo>
                    <a:pt x="97589" y="38100"/>
                  </a:moveTo>
                  <a:lnTo>
                    <a:pt x="97589" y="38100"/>
                  </a:lnTo>
                  <a:lnTo>
                    <a:pt x="94218" y="31358"/>
                  </a:lnTo>
                  <a:lnTo>
                    <a:pt x="88800" y="26167"/>
                  </a:lnTo>
                  <a:lnTo>
                    <a:pt x="85379" y="23795"/>
                  </a:lnTo>
                  <a:lnTo>
                    <a:pt x="70452" y="20456"/>
                  </a:lnTo>
                  <a:lnTo>
                    <a:pt x="58717" y="23438"/>
                  </a:lnTo>
                  <a:lnTo>
                    <a:pt x="52624" y="26208"/>
                  </a:lnTo>
                  <a:lnTo>
                    <a:pt x="30565" y="46963"/>
                  </a:lnTo>
                  <a:lnTo>
                    <a:pt x="9527" y="82197"/>
                  </a:lnTo>
                  <a:lnTo>
                    <a:pt x="0" y="120545"/>
                  </a:lnTo>
                  <a:lnTo>
                    <a:pt x="3920" y="155348"/>
                  </a:lnTo>
                  <a:lnTo>
                    <a:pt x="14018" y="181260"/>
                  </a:lnTo>
                  <a:lnTo>
                    <a:pt x="25640" y="191803"/>
                  </a:lnTo>
                  <a:lnTo>
                    <a:pt x="32689" y="195602"/>
                  </a:lnTo>
                  <a:lnTo>
                    <a:pt x="51810" y="196060"/>
                  </a:lnTo>
                  <a:lnTo>
                    <a:pt x="84497" y="186503"/>
                  </a:lnTo>
                  <a:lnTo>
                    <a:pt x="103764" y="175318"/>
                  </a:lnTo>
                  <a:lnTo>
                    <a:pt x="117032" y="160940"/>
                  </a:lnTo>
                  <a:lnTo>
                    <a:pt x="129062" y="136978"/>
                  </a:lnTo>
                  <a:lnTo>
                    <a:pt x="133726" y="98520"/>
                  </a:lnTo>
                  <a:lnTo>
                    <a:pt x="124994" y="58118"/>
                  </a:lnTo>
                  <a:lnTo>
                    <a:pt x="103786" y="18797"/>
                  </a:lnTo>
                  <a:lnTo>
                    <a:pt x="84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218"/>
            <p:cNvSpPr/>
            <p:nvPr>
              <p:custDataLst>
                <p:tags r:id="rId172"/>
              </p:custDataLst>
            </p:nvPr>
          </p:nvSpPr>
          <p:spPr>
            <a:xfrm>
              <a:off x="10801350" y="3073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5219"/>
          <p:cNvSpPr/>
          <p:nvPr>
            <p:custDataLst>
              <p:tags r:id="rId6"/>
            </p:custDataLst>
          </p:nvPr>
        </p:nvSpPr>
        <p:spPr>
          <a:xfrm>
            <a:off x="1797050" y="3407539"/>
            <a:ext cx="8985251" cy="459612"/>
          </a:xfrm>
          <a:custGeom>
            <a:avLst/>
            <a:gdLst/>
            <a:ahLst/>
            <a:cxnLst/>
            <a:rect l="0" t="0" r="0" b="0"/>
            <a:pathLst>
              <a:path w="8985251" h="459612">
                <a:moveTo>
                  <a:pt x="0" y="459611"/>
                </a:moveTo>
                <a:lnTo>
                  <a:pt x="0" y="459611"/>
                </a:lnTo>
                <a:lnTo>
                  <a:pt x="37081" y="436014"/>
                </a:lnTo>
                <a:lnTo>
                  <a:pt x="64937" y="424124"/>
                </a:lnTo>
                <a:lnTo>
                  <a:pt x="100442" y="411259"/>
                </a:lnTo>
                <a:lnTo>
                  <a:pt x="141044" y="397743"/>
                </a:lnTo>
                <a:lnTo>
                  <a:pt x="192807" y="384499"/>
                </a:lnTo>
                <a:lnTo>
                  <a:pt x="252010" y="371436"/>
                </a:lnTo>
                <a:lnTo>
                  <a:pt x="316174" y="358495"/>
                </a:lnTo>
                <a:lnTo>
                  <a:pt x="389288" y="345633"/>
                </a:lnTo>
                <a:lnTo>
                  <a:pt x="468370" y="332826"/>
                </a:lnTo>
                <a:lnTo>
                  <a:pt x="551430" y="320054"/>
                </a:lnTo>
                <a:lnTo>
                  <a:pt x="642787" y="308717"/>
                </a:lnTo>
                <a:lnTo>
                  <a:pt x="739674" y="298338"/>
                </a:lnTo>
                <a:lnTo>
                  <a:pt x="840250" y="288595"/>
                </a:lnTo>
                <a:lnTo>
                  <a:pt x="948928" y="279278"/>
                </a:lnTo>
                <a:lnTo>
                  <a:pt x="1063007" y="270245"/>
                </a:lnTo>
                <a:lnTo>
                  <a:pt x="1180688" y="261400"/>
                </a:lnTo>
                <a:lnTo>
                  <a:pt x="1307120" y="252681"/>
                </a:lnTo>
                <a:lnTo>
                  <a:pt x="1439385" y="244047"/>
                </a:lnTo>
                <a:lnTo>
                  <a:pt x="1575540" y="235468"/>
                </a:lnTo>
                <a:lnTo>
                  <a:pt x="1724165" y="225516"/>
                </a:lnTo>
                <a:lnTo>
                  <a:pt x="1881105" y="214648"/>
                </a:lnTo>
                <a:lnTo>
                  <a:pt x="2043587" y="203169"/>
                </a:lnTo>
                <a:lnTo>
                  <a:pt x="2213291" y="190577"/>
                </a:lnTo>
                <a:lnTo>
                  <a:pt x="2387810" y="177244"/>
                </a:lnTo>
                <a:lnTo>
                  <a:pt x="2565541" y="163416"/>
                </a:lnTo>
                <a:lnTo>
                  <a:pt x="2748938" y="148553"/>
                </a:lnTo>
                <a:lnTo>
                  <a:pt x="2936114" y="133001"/>
                </a:lnTo>
                <a:lnTo>
                  <a:pt x="3125809" y="116987"/>
                </a:lnTo>
                <a:lnTo>
                  <a:pt x="3322123" y="100667"/>
                </a:lnTo>
                <a:lnTo>
                  <a:pt x="3522849" y="84143"/>
                </a:lnTo>
                <a:lnTo>
                  <a:pt x="3726516" y="67482"/>
                </a:lnTo>
                <a:lnTo>
                  <a:pt x="3933555" y="52142"/>
                </a:lnTo>
                <a:lnTo>
                  <a:pt x="4142842" y="37681"/>
                </a:lnTo>
                <a:lnTo>
                  <a:pt x="4353628" y="23807"/>
                </a:lnTo>
                <a:lnTo>
                  <a:pt x="4566824" y="13853"/>
                </a:lnTo>
                <a:lnTo>
                  <a:pt x="4781627" y="6512"/>
                </a:lnTo>
                <a:lnTo>
                  <a:pt x="4997500" y="911"/>
                </a:lnTo>
                <a:lnTo>
                  <a:pt x="5210562" y="0"/>
                </a:lnTo>
                <a:lnTo>
                  <a:pt x="5421747" y="2215"/>
                </a:lnTo>
                <a:lnTo>
                  <a:pt x="5631680" y="6513"/>
                </a:lnTo>
                <a:lnTo>
                  <a:pt x="5841487" y="14318"/>
                </a:lnTo>
                <a:lnTo>
                  <a:pt x="6051208" y="24460"/>
                </a:lnTo>
                <a:lnTo>
                  <a:pt x="6260872" y="36160"/>
                </a:lnTo>
                <a:lnTo>
                  <a:pt x="6461326" y="50310"/>
                </a:lnTo>
                <a:lnTo>
                  <a:pt x="6655639" y="66094"/>
                </a:lnTo>
                <a:lnTo>
                  <a:pt x="6845860" y="82966"/>
                </a:lnTo>
                <a:lnTo>
                  <a:pt x="7028411" y="98448"/>
                </a:lnTo>
                <a:lnTo>
                  <a:pt x="7205852" y="113002"/>
                </a:lnTo>
                <a:lnTo>
                  <a:pt x="7379885" y="126938"/>
                </a:lnTo>
                <a:lnTo>
                  <a:pt x="7548118" y="139757"/>
                </a:lnTo>
                <a:lnTo>
                  <a:pt x="7712484" y="151831"/>
                </a:lnTo>
                <a:lnTo>
                  <a:pt x="7874273" y="163407"/>
                </a:lnTo>
                <a:lnTo>
                  <a:pt x="8023760" y="171831"/>
                </a:lnTo>
                <a:lnTo>
                  <a:pt x="8165045" y="178152"/>
                </a:lnTo>
                <a:lnTo>
                  <a:pt x="8300864" y="183072"/>
                </a:lnTo>
                <a:lnTo>
                  <a:pt x="8421043" y="186351"/>
                </a:lnTo>
                <a:lnTo>
                  <a:pt x="8530795" y="188538"/>
                </a:lnTo>
                <a:lnTo>
                  <a:pt x="8633597" y="189996"/>
                </a:lnTo>
                <a:lnTo>
                  <a:pt x="8718359" y="191673"/>
                </a:lnTo>
                <a:lnTo>
                  <a:pt x="8791094" y="193497"/>
                </a:lnTo>
                <a:lnTo>
                  <a:pt x="8855812" y="195418"/>
                </a:lnTo>
                <a:lnTo>
                  <a:pt x="8898958" y="196699"/>
                </a:lnTo>
                <a:lnTo>
                  <a:pt x="8985250" y="199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963"/>
          <p:cNvGrpSpPr/>
          <p:nvPr/>
        </p:nvGrpSpPr>
        <p:grpSpPr>
          <a:xfrm>
            <a:off x="1256701" y="4052467"/>
            <a:ext cx="876900" cy="513184"/>
            <a:chOff x="1256701" y="4052467"/>
            <a:chExt cx="876900" cy="513184"/>
          </a:xfrm>
        </p:grpSpPr>
        <p:sp>
          <p:nvSpPr>
            <p:cNvPr id="114" name="SMARTInkShape-5220"/>
            <p:cNvSpPr/>
            <p:nvPr>
              <p:custDataLst>
                <p:tags r:id="rId155"/>
              </p:custDataLst>
            </p:nvPr>
          </p:nvSpPr>
          <p:spPr>
            <a:xfrm>
              <a:off x="1317519" y="4102547"/>
              <a:ext cx="188306" cy="331572"/>
            </a:xfrm>
            <a:custGeom>
              <a:avLst/>
              <a:gdLst/>
              <a:ahLst/>
              <a:cxnLst/>
              <a:rect l="0" t="0" r="0" b="0"/>
              <a:pathLst>
                <a:path w="188306" h="331572">
                  <a:moveTo>
                    <a:pt x="15981" y="101153"/>
                  </a:moveTo>
                  <a:lnTo>
                    <a:pt x="15981" y="101153"/>
                  </a:lnTo>
                  <a:lnTo>
                    <a:pt x="15981" y="75883"/>
                  </a:lnTo>
                  <a:lnTo>
                    <a:pt x="15981" y="119804"/>
                  </a:lnTo>
                  <a:lnTo>
                    <a:pt x="16687" y="159282"/>
                  </a:lnTo>
                  <a:lnTo>
                    <a:pt x="21756" y="206414"/>
                  </a:lnTo>
                  <a:lnTo>
                    <a:pt x="28190" y="239422"/>
                  </a:lnTo>
                  <a:lnTo>
                    <a:pt x="33004" y="282997"/>
                  </a:lnTo>
                  <a:lnTo>
                    <a:pt x="40320" y="330140"/>
                  </a:lnTo>
                  <a:lnTo>
                    <a:pt x="40674" y="331422"/>
                  </a:lnTo>
                  <a:lnTo>
                    <a:pt x="40910" y="331571"/>
                  </a:lnTo>
                  <a:lnTo>
                    <a:pt x="41067" y="330965"/>
                  </a:lnTo>
                  <a:lnTo>
                    <a:pt x="35544" y="285203"/>
                  </a:lnTo>
                  <a:lnTo>
                    <a:pt x="29144" y="238927"/>
                  </a:lnTo>
                  <a:lnTo>
                    <a:pt x="27579" y="213463"/>
                  </a:lnTo>
                  <a:lnTo>
                    <a:pt x="27240" y="187315"/>
                  </a:lnTo>
                  <a:lnTo>
                    <a:pt x="27721" y="160711"/>
                  </a:lnTo>
                  <a:lnTo>
                    <a:pt x="33899" y="116099"/>
                  </a:lnTo>
                  <a:lnTo>
                    <a:pt x="42994" y="80279"/>
                  </a:lnTo>
                  <a:lnTo>
                    <a:pt x="60331" y="34288"/>
                  </a:lnTo>
                  <a:lnTo>
                    <a:pt x="69559" y="17107"/>
                  </a:lnTo>
                  <a:lnTo>
                    <a:pt x="80716" y="4767"/>
                  </a:lnTo>
                  <a:lnTo>
                    <a:pt x="86654" y="1618"/>
                  </a:lnTo>
                  <a:lnTo>
                    <a:pt x="98897" y="0"/>
                  </a:lnTo>
                  <a:lnTo>
                    <a:pt x="124431" y="9798"/>
                  </a:lnTo>
                  <a:lnTo>
                    <a:pt x="150969" y="36220"/>
                  </a:lnTo>
                  <a:lnTo>
                    <a:pt x="173335" y="77601"/>
                  </a:lnTo>
                  <a:lnTo>
                    <a:pt x="183047" y="113028"/>
                  </a:lnTo>
                  <a:lnTo>
                    <a:pt x="188305" y="150175"/>
                  </a:lnTo>
                  <a:lnTo>
                    <a:pt x="188290" y="183148"/>
                  </a:lnTo>
                  <a:lnTo>
                    <a:pt x="174201" y="229478"/>
                  </a:lnTo>
                  <a:lnTo>
                    <a:pt x="145411" y="271114"/>
                  </a:lnTo>
                  <a:lnTo>
                    <a:pt x="103328" y="303520"/>
                  </a:lnTo>
                  <a:lnTo>
                    <a:pt x="61852" y="317512"/>
                  </a:lnTo>
                  <a:lnTo>
                    <a:pt x="17098" y="317169"/>
                  </a:lnTo>
                  <a:lnTo>
                    <a:pt x="3307" y="314047"/>
                  </a:lnTo>
                  <a:lnTo>
                    <a:pt x="476" y="310816"/>
                  </a:lnTo>
                  <a:lnTo>
                    <a:pt x="0" y="306545"/>
                  </a:lnTo>
                  <a:lnTo>
                    <a:pt x="3281" y="291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221"/>
            <p:cNvSpPr/>
            <p:nvPr>
              <p:custDataLst>
                <p:tags r:id="rId156"/>
              </p:custDataLst>
            </p:nvPr>
          </p:nvSpPr>
          <p:spPr>
            <a:xfrm>
              <a:off x="1584016" y="4203518"/>
              <a:ext cx="143185" cy="170642"/>
            </a:xfrm>
            <a:custGeom>
              <a:avLst/>
              <a:gdLst/>
              <a:ahLst/>
              <a:cxnLst/>
              <a:rect l="0" t="0" r="0" b="0"/>
              <a:pathLst>
                <a:path w="143185" h="170642">
                  <a:moveTo>
                    <a:pt x="22534" y="89082"/>
                  </a:moveTo>
                  <a:lnTo>
                    <a:pt x="22534" y="89082"/>
                  </a:lnTo>
                  <a:lnTo>
                    <a:pt x="25905" y="89082"/>
                  </a:lnTo>
                  <a:lnTo>
                    <a:pt x="29441" y="87200"/>
                  </a:lnTo>
                  <a:lnTo>
                    <a:pt x="34776" y="84013"/>
                  </a:lnTo>
                  <a:lnTo>
                    <a:pt x="49680" y="76840"/>
                  </a:lnTo>
                  <a:lnTo>
                    <a:pt x="66090" y="61936"/>
                  </a:lnTo>
                  <a:lnTo>
                    <a:pt x="81125" y="35073"/>
                  </a:lnTo>
                  <a:lnTo>
                    <a:pt x="81971" y="24156"/>
                  </a:lnTo>
                  <a:lnTo>
                    <a:pt x="79289" y="12954"/>
                  </a:lnTo>
                  <a:lnTo>
                    <a:pt x="73394" y="3271"/>
                  </a:lnTo>
                  <a:lnTo>
                    <a:pt x="69141" y="830"/>
                  </a:lnTo>
                  <a:lnTo>
                    <a:pt x="58770" y="0"/>
                  </a:lnTo>
                  <a:lnTo>
                    <a:pt x="47106" y="5745"/>
                  </a:lnTo>
                  <a:lnTo>
                    <a:pt x="41032" y="10241"/>
                  </a:lnTo>
                  <a:lnTo>
                    <a:pt x="22370" y="36794"/>
                  </a:lnTo>
                  <a:lnTo>
                    <a:pt x="3582" y="82281"/>
                  </a:lnTo>
                  <a:lnTo>
                    <a:pt x="0" y="101817"/>
                  </a:lnTo>
                  <a:lnTo>
                    <a:pt x="2171" y="119907"/>
                  </a:lnTo>
                  <a:lnTo>
                    <a:pt x="4725" y="128682"/>
                  </a:lnTo>
                  <a:lnTo>
                    <a:pt x="25175" y="154516"/>
                  </a:lnTo>
                  <a:lnTo>
                    <a:pt x="43699" y="165906"/>
                  </a:lnTo>
                  <a:lnTo>
                    <a:pt x="53577" y="169931"/>
                  </a:lnTo>
                  <a:lnTo>
                    <a:pt x="75842" y="170641"/>
                  </a:lnTo>
                  <a:lnTo>
                    <a:pt x="87706" y="168855"/>
                  </a:lnTo>
                  <a:lnTo>
                    <a:pt x="110296" y="157462"/>
                  </a:lnTo>
                  <a:lnTo>
                    <a:pt x="143184" y="13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222"/>
            <p:cNvSpPr/>
            <p:nvPr>
              <p:custDataLst>
                <p:tags r:id="rId157"/>
              </p:custDataLst>
            </p:nvPr>
          </p:nvSpPr>
          <p:spPr>
            <a:xfrm>
              <a:off x="1824827" y="4064523"/>
              <a:ext cx="73824" cy="329678"/>
            </a:xfrm>
            <a:custGeom>
              <a:avLst/>
              <a:gdLst/>
              <a:ahLst/>
              <a:cxnLst/>
              <a:rect l="0" t="0" r="0" b="0"/>
              <a:pathLst>
                <a:path w="73824" h="329678">
                  <a:moveTo>
                    <a:pt x="73823" y="12177"/>
                  </a:moveTo>
                  <a:lnTo>
                    <a:pt x="73823" y="12177"/>
                  </a:lnTo>
                  <a:lnTo>
                    <a:pt x="67081" y="5435"/>
                  </a:lnTo>
                  <a:lnTo>
                    <a:pt x="60008" y="2125"/>
                  </a:lnTo>
                  <a:lnTo>
                    <a:pt x="43969" y="0"/>
                  </a:lnTo>
                  <a:lnTo>
                    <a:pt x="35625" y="3472"/>
                  </a:lnTo>
                  <a:lnTo>
                    <a:pt x="31424" y="6374"/>
                  </a:lnTo>
                  <a:lnTo>
                    <a:pt x="18770" y="23941"/>
                  </a:lnTo>
                  <a:lnTo>
                    <a:pt x="6084" y="57134"/>
                  </a:lnTo>
                  <a:lnTo>
                    <a:pt x="1383" y="87897"/>
                  </a:lnTo>
                  <a:lnTo>
                    <a:pt x="0" y="124147"/>
                  </a:lnTo>
                  <a:lnTo>
                    <a:pt x="1737" y="166128"/>
                  </a:lnTo>
                  <a:lnTo>
                    <a:pt x="4861" y="206894"/>
                  </a:lnTo>
                  <a:lnTo>
                    <a:pt x="7895" y="244062"/>
                  </a:lnTo>
                  <a:lnTo>
                    <a:pt x="9603" y="287376"/>
                  </a:lnTo>
                  <a:lnTo>
                    <a:pt x="10323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223"/>
            <p:cNvSpPr/>
            <p:nvPr>
              <p:custDataLst>
                <p:tags r:id="rId158"/>
              </p:custDataLst>
            </p:nvPr>
          </p:nvSpPr>
          <p:spPr>
            <a:xfrm>
              <a:off x="1758950" y="42164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6742" y="50800"/>
                  </a:lnTo>
                  <a:lnTo>
                    <a:pt x="54272" y="33123"/>
                  </a:lnTo>
                  <a:lnTo>
                    <a:pt x="97216" y="2044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224"/>
            <p:cNvSpPr/>
            <p:nvPr>
              <p:custDataLst>
                <p:tags r:id="rId159"/>
              </p:custDataLst>
            </p:nvPr>
          </p:nvSpPr>
          <p:spPr>
            <a:xfrm>
              <a:off x="1969383" y="4052467"/>
              <a:ext cx="104454" cy="144884"/>
            </a:xfrm>
            <a:custGeom>
              <a:avLst/>
              <a:gdLst/>
              <a:ahLst/>
              <a:cxnLst/>
              <a:rect l="0" t="0" r="0" b="0"/>
              <a:pathLst>
                <a:path w="104454" h="144884">
                  <a:moveTo>
                    <a:pt x="5467" y="24233"/>
                  </a:moveTo>
                  <a:lnTo>
                    <a:pt x="5467" y="24233"/>
                  </a:lnTo>
                  <a:lnTo>
                    <a:pt x="0" y="24233"/>
                  </a:lnTo>
                  <a:lnTo>
                    <a:pt x="6141" y="36785"/>
                  </a:lnTo>
                  <a:lnTo>
                    <a:pt x="14728" y="76686"/>
                  </a:lnTo>
                  <a:lnTo>
                    <a:pt x="11972" y="110358"/>
                  </a:lnTo>
                  <a:lnTo>
                    <a:pt x="13259" y="90895"/>
                  </a:lnTo>
                  <a:lnTo>
                    <a:pt x="27519" y="45868"/>
                  </a:lnTo>
                  <a:lnTo>
                    <a:pt x="38551" y="21854"/>
                  </a:lnTo>
                  <a:lnTo>
                    <a:pt x="50510" y="6477"/>
                  </a:lnTo>
                  <a:lnTo>
                    <a:pt x="56663" y="2518"/>
                  </a:lnTo>
                  <a:lnTo>
                    <a:pt x="69143" y="0"/>
                  </a:lnTo>
                  <a:lnTo>
                    <a:pt x="74728" y="2433"/>
                  </a:lnTo>
                  <a:lnTo>
                    <a:pt x="84698" y="12663"/>
                  </a:lnTo>
                  <a:lnTo>
                    <a:pt x="98244" y="41030"/>
                  </a:lnTo>
                  <a:lnTo>
                    <a:pt x="104453" y="79618"/>
                  </a:lnTo>
                  <a:lnTo>
                    <a:pt x="102921" y="118960"/>
                  </a:lnTo>
                  <a:lnTo>
                    <a:pt x="100717" y="14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225"/>
            <p:cNvSpPr/>
            <p:nvPr>
              <p:custDataLst>
                <p:tags r:id="rId160"/>
              </p:custDataLst>
            </p:nvPr>
          </p:nvSpPr>
          <p:spPr>
            <a:xfrm>
              <a:off x="1256701" y="4445000"/>
              <a:ext cx="591150" cy="88639"/>
            </a:xfrm>
            <a:custGeom>
              <a:avLst/>
              <a:gdLst/>
              <a:ahLst/>
              <a:cxnLst/>
              <a:rect l="0" t="0" r="0" b="0"/>
              <a:pathLst>
                <a:path w="591150" h="88639">
                  <a:moveTo>
                    <a:pt x="25999" y="82550"/>
                  </a:moveTo>
                  <a:lnTo>
                    <a:pt x="25999" y="82550"/>
                  </a:lnTo>
                  <a:lnTo>
                    <a:pt x="0" y="88312"/>
                  </a:lnTo>
                  <a:lnTo>
                    <a:pt x="2920" y="88638"/>
                  </a:lnTo>
                  <a:lnTo>
                    <a:pt x="42215" y="78003"/>
                  </a:lnTo>
                  <a:lnTo>
                    <a:pt x="86593" y="67829"/>
                  </a:lnTo>
                  <a:lnTo>
                    <a:pt x="116489" y="62153"/>
                  </a:lnTo>
                  <a:lnTo>
                    <a:pt x="150532" y="56252"/>
                  </a:lnTo>
                  <a:lnTo>
                    <a:pt x="187337" y="50201"/>
                  </a:lnTo>
                  <a:lnTo>
                    <a:pt x="225280" y="44757"/>
                  </a:lnTo>
                  <a:lnTo>
                    <a:pt x="263981" y="39716"/>
                  </a:lnTo>
                  <a:lnTo>
                    <a:pt x="303187" y="34944"/>
                  </a:lnTo>
                  <a:lnTo>
                    <a:pt x="341319" y="29646"/>
                  </a:lnTo>
                  <a:lnTo>
                    <a:pt x="378734" y="23997"/>
                  </a:lnTo>
                  <a:lnTo>
                    <a:pt x="415673" y="18115"/>
                  </a:lnTo>
                  <a:lnTo>
                    <a:pt x="448059" y="13488"/>
                  </a:lnTo>
                  <a:lnTo>
                    <a:pt x="477411" y="9697"/>
                  </a:lnTo>
                  <a:lnTo>
                    <a:pt x="504740" y="6465"/>
                  </a:lnTo>
                  <a:lnTo>
                    <a:pt x="544514" y="2873"/>
                  </a:lnTo>
                  <a:lnTo>
                    <a:pt x="591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226"/>
            <p:cNvSpPr/>
            <p:nvPr>
              <p:custDataLst>
                <p:tags r:id="rId161"/>
              </p:custDataLst>
            </p:nvPr>
          </p:nvSpPr>
          <p:spPr>
            <a:xfrm>
              <a:off x="1441450" y="4483100"/>
              <a:ext cx="508001" cy="82551"/>
            </a:xfrm>
            <a:custGeom>
              <a:avLst/>
              <a:gdLst/>
              <a:ahLst/>
              <a:cxnLst/>
              <a:rect l="0" t="0" r="0" b="0"/>
              <a:pathLst>
                <a:path w="508001" h="82551">
                  <a:moveTo>
                    <a:pt x="0" y="82550"/>
                  </a:moveTo>
                  <a:lnTo>
                    <a:pt x="0" y="82550"/>
                  </a:lnTo>
                  <a:lnTo>
                    <a:pt x="27334" y="79728"/>
                  </a:lnTo>
                  <a:lnTo>
                    <a:pt x="69063" y="69066"/>
                  </a:lnTo>
                  <a:lnTo>
                    <a:pt x="97548" y="62977"/>
                  </a:lnTo>
                  <a:lnTo>
                    <a:pt x="129943" y="56802"/>
                  </a:lnTo>
                  <a:lnTo>
                    <a:pt x="164945" y="50567"/>
                  </a:lnTo>
                  <a:lnTo>
                    <a:pt x="200275" y="45000"/>
                  </a:lnTo>
                  <a:lnTo>
                    <a:pt x="235822" y="39878"/>
                  </a:lnTo>
                  <a:lnTo>
                    <a:pt x="271515" y="35052"/>
                  </a:lnTo>
                  <a:lnTo>
                    <a:pt x="305893" y="30423"/>
                  </a:lnTo>
                  <a:lnTo>
                    <a:pt x="339395" y="25926"/>
                  </a:lnTo>
                  <a:lnTo>
                    <a:pt x="372314" y="21518"/>
                  </a:lnTo>
                  <a:lnTo>
                    <a:pt x="402020" y="17167"/>
                  </a:lnTo>
                  <a:lnTo>
                    <a:pt x="429586" y="12856"/>
                  </a:lnTo>
                  <a:lnTo>
                    <a:pt x="473149" y="5714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227"/>
            <p:cNvSpPr/>
            <p:nvPr>
              <p:custDataLst>
                <p:tags r:id="rId162"/>
              </p:custDataLst>
            </p:nvPr>
          </p:nvSpPr>
          <p:spPr>
            <a:xfrm>
              <a:off x="2127250" y="432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228"/>
            <p:cNvSpPr/>
            <p:nvPr>
              <p:custDataLst>
                <p:tags r:id="rId163"/>
              </p:custDataLst>
            </p:nvPr>
          </p:nvSpPr>
          <p:spPr>
            <a:xfrm>
              <a:off x="2082800" y="442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964"/>
          <p:cNvGrpSpPr/>
          <p:nvPr/>
        </p:nvGrpSpPr>
        <p:grpSpPr>
          <a:xfrm>
            <a:off x="2702370" y="4067454"/>
            <a:ext cx="1632360" cy="392381"/>
            <a:chOff x="2702370" y="4067454"/>
            <a:chExt cx="1632360" cy="392381"/>
          </a:xfrm>
        </p:grpSpPr>
        <p:sp>
          <p:nvSpPr>
            <p:cNvPr id="124" name="SMARTInkShape-5229"/>
            <p:cNvSpPr/>
            <p:nvPr>
              <p:custDataLst>
                <p:tags r:id="rId147"/>
              </p:custDataLst>
            </p:nvPr>
          </p:nvSpPr>
          <p:spPr>
            <a:xfrm>
              <a:off x="2702370" y="4100038"/>
              <a:ext cx="156022" cy="359797"/>
            </a:xfrm>
            <a:custGeom>
              <a:avLst/>
              <a:gdLst/>
              <a:ahLst/>
              <a:cxnLst/>
              <a:rect l="0" t="0" r="0" b="0"/>
              <a:pathLst>
                <a:path w="156022" h="359797">
                  <a:moveTo>
                    <a:pt x="21780" y="103662"/>
                  </a:moveTo>
                  <a:lnTo>
                    <a:pt x="21780" y="103662"/>
                  </a:lnTo>
                  <a:lnTo>
                    <a:pt x="15691" y="103662"/>
                  </a:lnTo>
                  <a:lnTo>
                    <a:pt x="18878" y="107033"/>
                  </a:lnTo>
                  <a:lnTo>
                    <a:pt x="23279" y="144775"/>
                  </a:lnTo>
                  <a:lnTo>
                    <a:pt x="26693" y="188986"/>
                  </a:lnTo>
                  <a:lnTo>
                    <a:pt x="27704" y="235952"/>
                  </a:lnTo>
                  <a:lnTo>
                    <a:pt x="29885" y="275503"/>
                  </a:lnTo>
                  <a:lnTo>
                    <a:pt x="34211" y="321429"/>
                  </a:lnTo>
                  <a:lnTo>
                    <a:pt x="33595" y="321512"/>
                  </a:lnTo>
                  <a:lnTo>
                    <a:pt x="31029" y="317842"/>
                  </a:lnTo>
                  <a:lnTo>
                    <a:pt x="23633" y="279476"/>
                  </a:lnTo>
                  <a:lnTo>
                    <a:pt x="19546" y="240363"/>
                  </a:lnTo>
                  <a:lnTo>
                    <a:pt x="18174" y="216668"/>
                  </a:lnTo>
                  <a:lnTo>
                    <a:pt x="17259" y="190994"/>
                  </a:lnTo>
                  <a:lnTo>
                    <a:pt x="16649" y="164000"/>
                  </a:lnTo>
                  <a:lnTo>
                    <a:pt x="19735" y="120836"/>
                  </a:lnTo>
                  <a:lnTo>
                    <a:pt x="29405" y="74413"/>
                  </a:lnTo>
                  <a:lnTo>
                    <a:pt x="48686" y="33443"/>
                  </a:lnTo>
                  <a:lnTo>
                    <a:pt x="73418" y="10184"/>
                  </a:lnTo>
                  <a:lnTo>
                    <a:pt x="89180" y="2144"/>
                  </a:lnTo>
                  <a:lnTo>
                    <a:pt x="96347" y="0"/>
                  </a:lnTo>
                  <a:lnTo>
                    <a:pt x="111836" y="1381"/>
                  </a:lnTo>
                  <a:lnTo>
                    <a:pt x="119917" y="3724"/>
                  </a:lnTo>
                  <a:lnTo>
                    <a:pt x="134541" y="15736"/>
                  </a:lnTo>
                  <a:lnTo>
                    <a:pt x="141404" y="23878"/>
                  </a:lnTo>
                  <a:lnTo>
                    <a:pt x="154434" y="62305"/>
                  </a:lnTo>
                  <a:lnTo>
                    <a:pt x="156021" y="109439"/>
                  </a:lnTo>
                  <a:lnTo>
                    <a:pt x="148652" y="152411"/>
                  </a:lnTo>
                  <a:lnTo>
                    <a:pt x="133906" y="177069"/>
                  </a:lnTo>
                  <a:lnTo>
                    <a:pt x="113947" y="197671"/>
                  </a:lnTo>
                  <a:lnTo>
                    <a:pt x="93317" y="211531"/>
                  </a:lnTo>
                  <a:lnTo>
                    <a:pt x="72389" y="216750"/>
                  </a:lnTo>
                  <a:lnTo>
                    <a:pt x="51328" y="215306"/>
                  </a:lnTo>
                  <a:lnTo>
                    <a:pt x="4525" y="196266"/>
                  </a:lnTo>
                  <a:lnTo>
                    <a:pt x="0" y="194208"/>
                  </a:lnTo>
                  <a:lnTo>
                    <a:pt x="205" y="193659"/>
                  </a:lnTo>
                  <a:lnTo>
                    <a:pt x="4195" y="193050"/>
                  </a:lnTo>
                  <a:lnTo>
                    <a:pt x="21116" y="199448"/>
                  </a:lnTo>
                  <a:lnTo>
                    <a:pt x="62257" y="225097"/>
                  </a:lnTo>
                  <a:lnTo>
                    <a:pt x="107387" y="261521"/>
                  </a:lnTo>
                  <a:lnTo>
                    <a:pt x="124033" y="279655"/>
                  </a:lnTo>
                  <a:lnTo>
                    <a:pt x="136666" y="308992"/>
                  </a:lnTo>
                  <a:lnTo>
                    <a:pt x="141924" y="354525"/>
                  </a:lnTo>
                  <a:lnTo>
                    <a:pt x="142205" y="359796"/>
                  </a:lnTo>
                  <a:lnTo>
                    <a:pt x="142280" y="359790"/>
                  </a:lnTo>
                  <a:lnTo>
                    <a:pt x="142430" y="35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230"/>
            <p:cNvSpPr/>
            <p:nvPr>
              <p:custDataLst>
                <p:tags r:id="rId148"/>
              </p:custDataLst>
            </p:nvPr>
          </p:nvSpPr>
          <p:spPr>
            <a:xfrm>
              <a:off x="2966679" y="4138668"/>
              <a:ext cx="194333" cy="245581"/>
            </a:xfrm>
            <a:custGeom>
              <a:avLst/>
              <a:gdLst/>
              <a:ahLst/>
              <a:cxnLst/>
              <a:rect l="0" t="0" r="0" b="0"/>
              <a:pathLst>
                <a:path w="194333" h="245581">
                  <a:moveTo>
                    <a:pt x="17821" y="39632"/>
                  </a:moveTo>
                  <a:lnTo>
                    <a:pt x="17821" y="39632"/>
                  </a:lnTo>
                  <a:lnTo>
                    <a:pt x="17821" y="28077"/>
                  </a:lnTo>
                  <a:lnTo>
                    <a:pt x="24728" y="74048"/>
                  </a:lnTo>
                  <a:lnTo>
                    <a:pt x="27241" y="104317"/>
                  </a:lnTo>
                  <a:lnTo>
                    <a:pt x="26006" y="141288"/>
                  </a:lnTo>
                  <a:lnTo>
                    <a:pt x="24986" y="175594"/>
                  </a:lnTo>
                  <a:lnTo>
                    <a:pt x="22531" y="215149"/>
                  </a:lnTo>
                  <a:lnTo>
                    <a:pt x="18751" y="240734"/>
                  </a:lnTo>
                  <a:lnTo>
                    <a:pt x="17736" y="242139"/>
                  </a:lnTo>
                  <a:lnTo>
                    <a:pt x="16353" y="241665"/>
                  </a:lnTo>
                  <a:lnTo>
                    <a:pt x="14726" y="239937"/>
                  </a:lnTo>
                  <a:lnTo>
                    <a:pt x="9064" y="224022"/>
                  </a:lnTo>
                  <a:lnTo>
                    <a:pt x="4992" y="194255"/>
                  </a:lnTo>
                  <a:lnTo>
                    <a:pt x="1536" y="154214"/>
                  </a:lnTo>
                  <a:lnTo>
                    <a:pt x="0" y="112900"/>
                  </a:lnTo>
                  <a:lnTo>
                    <a:pt x="4962" y="78546"/>
                  </a:lnTo>
                  <a:lnTo>
                    <a:pt x="17774" y="44812"/>
                  </a:lnTo>
                  <a:lnTo>
                    <a:pt x="26266" y="34878"/>
                  </a:lnTo>
                  <a:lnTo>
                    <a:pt x="34745" y="30464"/>
                  </a:lnTo>
                  <a:lnTo>
                    <a:pt x="45098" y="30383"/>
                  </a:lnTo>
                  <a:lnTo>
                    <a:pt x="50822" y="31349"/>
                  </a:lnTo>
                  <a:lnTo>
                    <a:pt x="62827" y="41830"/>
                  </a:lnTo>
                  <a:lnTo>
                    <a:pt x="81486" y="73209"/>
                  </a:lnTo>
                  <a:lnTo>
                    <a:pt x="100420" y="118255"/>
                  </a:lnTo>
                  <a:lnTo>
                    <a:pt x="117554" y="165468"/>
                  </a:lnTo>
                  <a:lnTo>
                    <a:pt x="133449" y="205092"/>
                  </a:lnTo>
                  <a:lnTo>
                    <a:pt x="154412" y="237023"/>
                  </a:lnTo>
                  <a:lnTo>
                    <a:pt x="163430" y="243778"/>
                  </a:lnTo>
                  <a:lnTo>
                    <a:pt x="167810" y="245580"/>
                  </a:lnTo>
                  <a:lnTo>
                    <a:pt x="171436" y="244664"/>
                  </a:lnTo>
                  <a:lnTo>
                    <a:pt x="174558" y="241936"/>
                  </a:lnTo>
                  <a:lnTo>
                    <a:pt x="179910" y="231851"/>
                  </a:lnTo>
                  <a:lnTo>
                    <a:pt x="189094" y="189105"/>
                  </a:lnTo>
                  <a:lnTo>
                    <a:pt x="192720" y="153336"/>
                  </a:lnTo>
                  <a:lnTo>
                    <a:pt x="194332" y="106866"/>
                  </a:lnTo>
                  <a:lnTo>
                    <a:pt x="193166" y="65045"/>
                  </a:lnTo>
                  <a:lnTo>
                    <a:pt x="190425" y="21056"/>
                  </a:lnTo>
                  <a:lnTo>
                    <a:pt x="190041" y="12431"/>
                  </a:lnTo>
                  <a:lnTo>
                    <a:pt x="188373" y="6681"/>
                  </a:lnTo>
                  <a:lnTo>
                    <a:pt x="185850" y="2848"/>
                  </a:lnTo>
                  <a:lnTo>
                    <a:pt x="182757" y="293"/>
                  </a:lnTo>
                  <a:lnTo>
                    <a:pt x="180695" y="0"/>
                  </a:lnTo>
                  <a:lnTo>
                    <a:pt x="179320" y="1217"/>
                  </a:lnTo>
                  <a:lnTo>
                    <a:pt x="176571" y="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231"/>
            <p:cNvSpPr/>
            <p:nvPr>
              <p:custDataLst>
                <p:tags r:id="rId149"/>
              </p:custDataLst>
            </p:nvPr>
          </p:nvSpPr>
          <p:spPr>
            <a:xfrm>
              <a:off x="3272891" y="4083760"/>
              <a:ext cx="162344" cy="311738"/>
            </a:xfrm>
            <a:custGeom>
              <a:avLst/>
              <a:gdLst/>
              <a:ahLst/>
              <a:cxnLst/>
              <a:rect l="0" t="0" r="0" b="0"/>
              <a:pathLst>
                <a:path w="162344" h="311738">
                  <a:moveTo>
                    <a:pt x="16409" y="62790"/>
                  </a:moveTo>
                  <a:lnTo>
                    <a:pt x="16409" y="62790"/>
                  </a:lnTo>
                  <a:lnTo>
                    <a:pt x="18291" y="102022"/>
                  </a:lnTo>
                  <a:lnTo>
                    <a:pt x="21435" y="143088"/>
                  </a:lnTo>
                  <a:lnTo>
                    <a:pt x="24248" y="189122"/>
                  </a:lnTo>
                  <a:lnTo>
                    <a:pt x="25787" y="230279"/>
                  </a:lnTo>
                  <a:lnTo>
                    <a:pt x="19500" y="267899"/>
                  </a:lnTo>
                  <a:lnTo>
                    <a:pt x="20840" y="264722"/>
                  </a:lnTo>
                  <a:lnTo>
                    <a:pt x="18015" y="231063"/>
                  </a:lnTo>
                  <a:lnTo>
                    <a:pt x="17123" y="195668"/>
                  </a:lnTo>
                  <a:lnTo>
                    <a:pt x="18608" y="148423"/>
                  </a:lnTo>
                  <a:lnTo>
                    <a:pt x="19991" y="121995"/>
                  </a:lnTo>
                  <a:lnTo>
                    <a:pt x="29055" y="75698"/>
                  </a:lnTo>
                  <a:lnTo>
                    <a:pt x="41080" y="38893"/>
                  </a:lnTo>
                  <a:lnTo>
                    <a:pt x="51127" y="17832"/>
                  </a:lnTo>
                  <a:lnTo>
                    <a:pt x="62178" y="5650"/>
                  </a:lnTo>
                  <a:lnTo>
                    <a:pt x="68088" y="1413"/>
                  </a:lnTo>
                  <a:lnTo>
                    <a:pt x="74851" y="0"/>
                  </a:lnTo>
                  <a:lnTo>
                    <a:pt x="89890" y="2193"/>
                  </a:lnTo>
                  <a:lnTo>
                    <a:pt x="117595" y="21473"/>
                  </a:lnTo>
                  <a:lnTo>
                    <a:pt x="141405" y="56271"/>
                  </a:lnTo>
                  <a:lnTo>
                    <a:pt x="158494" y="101231"/>
                  </a:lnTo>
                  <a:lnTo>
                    <a:pt x="162343" y="133733"/>
                  </a:lnTo>
                  <a:lnTo>
                    <a:pt x="160996" y="166286"/>
                  </a:lnTo>
                  <a:lnTo>
                    <a:pt x="155694" y="197218"/>
                  </a:lnTo>
                  <a:lnTo>
                    <a:pt x="142989" y="223665"/>
                  </a:lnTo>
                  <a:lnTo>
                    <a:pt x="112240" y="258388"/>
                  </a:lnTo>
                  <a:lnTo>
                    <a:pt x="69968" y="289137"/>
                  </a:lnTo>
                  <a:lnTo>
                    <a:pt x="31103" y="308596"/>
                  </a:lnTo>
                  <a:lnTo>
                    <a:pt x="21971" y="311328"/>
                  </a:lnTo>
                  <a:lnTo>
                    <a:pt x="14473" y="311737"/>
                  </a:lnTo>
                  <a:lnTo>
                    <a:pt x="2378" y="308429"/>
                  </a:lnTo>
                  <a:lnTo>
                    <a:pt x="0" y="302749"/>
                  </a:lnTo>
                  <a:lnTo>
                    <a:pt x="3709" y="26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232"/>
            <p:cNvSpPr/>
            <p:nvPr>
              <p:custDataLst>
                <p:tags r:id="rId150"/>
              </p:custDataLst>
            </p:nvPr>
          </p:nvSpPr>
          <p:spPr>
            <a:xfrm>
              <a:off x="3571630" y="4067454"/>
              <a:ext cx="117721" cy="320397"/>
            </a:xfrm>
            <a:custGeom>
              <a:avLst/>
              <a:gdLst/>
              <a:ahLst/>
              <a:cxnLst/>
              <a:rect l="0" t="0" r="0" b="0"/>
              <a:pathLst>
                <a:path w="117721" h="320397">
                  <a:moveTo>
                    <a:pt x="117720" y="15596"/>
                  </a:moveTo>
                  <a:lnTo>
                    <a:pt x="117720" y="15596"/>
                  </a:lnTo>
                  <a:lnTo>
                    <a:pt x="117720" y="669"/>
                  </a:lnTo>
                  <a:lnTo>
                    <a:pt x="116309" y="0"/>
                  </a:lnTo>
                  <a:lnTo>
                    <a:pt x="110978" y="1138"/>
                  </a:lnTo>
                  <a:lnTo>
                    <a:pt x="100043" y="5746"/>
                  </a:lnTo>
                  <a:lnTo>
                    <a:pt x="63112" y="38824"/>
                  </a:lnTo>
                  <a:lnTo>
                    <a:pt x="34966" y="82587"/>
                  </a:lnTo>
                  <a:lnTo>
                    <a:pt x="13316" y="127951"/>
                  </a:lnTo>
                  <a:lnTo>
                    <a:pt x="4761" y="160546"/>
                  </a:lnTo>
                  <a:lnTo>
                    <a:pt x="488" y="195729"/>
                  </a:lnTo>
                  <a:lnTo>
                    <a:pt x="0" y="230416"/>
                  </a:lnTo>
                  <a:lnTo>
                    <a:pt x="8365" y="272333"/>
                  </a:lnTo>
                  <a:lnTo>
                    <a:pt x="18318" y="293626"/>
                  </a:lnTo>
                  <a:lnTo>
                    <a:pt x="31678" y="308734"/>
                  </a:lnTo>
                  <a:lnTo>
                    <a:pt x="39193" y="314738"/>
                  </a:lnTo>
                  <a:lnTo>
                    <a:pt x="55067" y="319527"/>
                  </a:lnTo>
                  <a:lnTo>
                    <a:pt x="79620" y="320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233"/>
            <p:cNvSpPr/>
            <p:nvPr>
              <p:custDataLst>
                <p:tags r:id="rId151"/>
              </p:custDataLst>
            </p:nvPr>
          </p:nvSpPr>
          <p:spPr>
            <a:xfrm>
              <a:off x="3749113" y="4186436"/>
              <a:ext cx="130738" cy="138051"/>
            </a:xfrm>
            <a:custGeom>
              <a:avLst/>
              <a:gdLst/>
              <a:ahLst/>
              <a:cxnLst/>
              <a:rect l="0" t="0" r="0" b="0"/>
              <a:pathLst>
                <a:path w="130738" h="138051">
                  <a:moveTo>
                    <a:pt x="86287" y="55364"/>
                  </a:moveTo>
                  <a:lnTo>
                    <a:pt x="86287" y="55364"/>
                  </a:lnTo>
                  <a:lnTo>
                    <a:pt x="85581" y="33702"/>
                  </a:lnTo>
                  <a:lnTo>
                    <a:pt x="77449" y="12965"/>
                  </a:lnTo>
                  <a:lnTo>
                    <a:pt x="71360" y="3682"/>
                  </a:lnTo>
                  <a:lnTo>
                    <a:pt x="63425" y="644"/>
                  </a:lnTo>
                  <a:lnTo>
                    <a:pt x="52843" y="0"/>
                  </a:lnTo>
                  <a:lnTo>
                    <a:pt x="41084" y="2065"/>
                  </a:lnTo>
                  <a:lnTo>
                    <a:pt x="28802" y="10979"/>
                  </a:lnTo>
                  <a:lnTo>
                    <a:pt x="16994" y="25054"/>
                  </a:lnTo>
                  <a:lnTo>
                    <a:pt x="3823" y="52812"/>
                  </a:lnTo>
                  <a:lnTo>
                    <a:pt x="0" y="82673"/>
                  </a:lnTo>
                  <a:lnTo>
                    <a:pt x="1606" y="100898"/>
                  </a:lnTo>
                  <a:lnTo>
                    <a:pt x="8434" y="116523"/>
                  </a:lnTo>
                  <a:lnTo>
                    <a:pt x="13219" y="123654"/>
                  </a:lnTo>
                  <a:lnTo>
                    <a:pt x="26060" y="133457"/>
                  </a:lnTo>
                  <a:lnTo>
                    <a:pt x="33436" y="137059"/>
                  </a:lnTo>
                  <a:lnTo>
                    <a:pt x="40470" y="138050"/>
                  </a:lnTo>
                  <a:lnTo>
                    <a:pt x="53929" y="135387"/>
                  </a:lnTo>
                  <a:lnTo>
                    <a:pt x="76778" y="115842"/>
                  </a:lnTo>
                  <a:lnTo>
                    <a:pt x="98938" y="79043"/>
                  </a:lnTo>
                  <a:lnTo>
                    <a:pt x="110475" y="48271"/>
                  </a:lnTo>
                  <a:lnTo>
                    <a:pt x="110879" y="47813"/>
                  </a:lnTo>
                  <a:lnTo>
                    <a:pt x="111148" y="48213"/>
                  </a:lnTo>
                  <a:lnTo>
                    <a:pt x="107922" y="64770"/>
                  </a:lnTo>
                  <a:lnTo>
                    <a:pt x="114423" y="99241"/>
                  </a:lnTo>
                  <a:lnTo>
                    <a:pt x="130737" y="131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234"/>
            <p:cNvSpPr/>
            <p:nvPr>
              <p:custDataLst>
                <p:tags r:id="rId152"/>
              </p:custDataLst>
            </p:nvPr>
          </p:nvSpPr>
          <p:spPr>
            <a:xfrm>
              <a:off x="3962400" y="43243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24628" y="448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235"/>
            <p:cNvSpPr/>
            <p:nvPr>
              <p:custDataLst>
                <p:tags r:id="rId153"/>
              </p:custDataLst>
            </p:nvPr>
          </p:nvSpPr>
          <p:spPr>
            <a:xfrm>
              <a:off x="4114623" y="4102884"/>
              <a:ext cx="108942" cy="242669"/>
            </a:xfrm>
            <a:custGeom>
              <a:avLst/>
              <a:gdLst/>
              <a:ahLst/>
              <a:cxnLst/>
              <a:rect l="0" t="0" r="0" b="0"/>
              <a:pathLst>
                <a:path w="108942" h="242669">
                  <a:moveTo>
                    <a:pt x="31927" y="18266"/>
                  </a:moveTo>
                  <a:lnTo>
                    <a:pt x="31927" y="18266"/>
                  </a:lnTo>
                  <a:lnTo>
                    <a:pt x="31927" y="0"/>
                  </a:lnTo>
                  <a:lnTo>
                    <a:pt x="30045" y="11871"/>
                  </a:lnTo>
                  <a:lnTo>
                    <a:pt x="26460" y="50791"/>
                  </a:lnTo>
                  <a:lnTo>
                    <a:pt x="25969" y="81405"/>
                  </a:lnTo>
                  <a:lnTo>
                    <a:pt x="25046" y="114767"/>
                  </a:lnTo>
                  <a:lnTo>
                    <a:pt x="21264" y="159199"/>
                  </a:lnTo>
                  <a:lnTo>
                    <a:pt x="19406" y="201203"/>
                  </a:lnTo>
                  <a:lnTo>
                    <a:pt x="19306" y="199290"/>
                  </a:lnTo>
                  <a:lnTo>
                    <a:pt x="25723" y="175719"/>
                  </a:lnTo>
                  <a:lnTo>
                    <a:pt x="45910" y="141586"/>
                  </a:lnTo>
                  <a:lnTo>
                    <a:pt x="57192" y="129519"/>
                  </a:lnTo>
                  <a:lnTo>
                    <a:pt x="66909" y="124156"/>
                  </a:lnTo>
                  <a:lnTo>
                    <a:pt x="73593" y="125549"/>
                  </a:lnTo>
                  <a:lnTo>
                    <a:pt x="90427" y="134621"/>
                  </a:lnTo>
                  <a:lnTo>
                    <a:pt x="102142" y="148061"/>
                  </a:lnTo>
                  <a:lnTo>
                    <a:pt x="106253" y="155596"/>
                  </a:lnTo>
                  <a:lnTo>
                    <a:pt x="108941" y="173376"/>
                  </a:lnTo>
                  <a:lnTo>
                    <a:pt x="107077" y="192331"/>
                  </a:lnTo>
                  <a:lnTo>
                    <a:pt x="97389" y="218164"/>
                  </a:lnTo>
                  <a:lnTo>
                    <a:pt x="87127" y="232698"/>
                  </a:lnTo>
                  <a:lnTo>
                    <a:pt x="71747" y="240569"/>
                  </a:lnTo>
                  <a:lnTo>
                    <a:pt x="62707" y="242668"/>
                  </a:lnTo>
                  <a:lnTo>
                    <a:pt x="45136" y="241237"/>
                  </a:lnTo>
                  <a:lnTo>
                    <a:pt x="36500" y="238880"/>
                  </a:lnTo>
                  <a:lnTo>
                    <a:pt x="21259" y="226854"/>
                  </a:lnTo>
                  <a:lnTo>
                    <a:pt x="4542" y="204012"/>
                  </a:lnTo>
                  <a:lnTo>
                    <a:pt x="970" y="197130"/>
                  </a:lnTo>
                  <a:lnTo>
                    <a:pt x="0" y="190425"/>
                  </a:lnTo>
                  <a:lnTo>
                    <a:pt x="6527" y="16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236"/>
            <p:cNvSpPr/>
            <p:nvPr>
              <p:custDataLst>
                <p:tags r:id="rId154"/>
              </p:custDataLst>
            </p:nvPr>
          </p:nvSpPr>
          <p:spPr>
            <a:xfrm>
              <a:off x="4254500" y="4098561"/>
              <a:ext cx="80230" cy="282940"/>
            </a:xfrm>
            <a:custGeom>
              <a:avLst/>
              <a:gdLst/>
              <a:ahLst/>
              <a:cxnLst/>
              <a:rect l="0" t="0" r="0" b="0"/>
              <a:pathLst>
                <a:path w="80230" h="282940">
                  <a:moveTo>
                    <a:pt x="12700" y="35289"/>
                  </a:moveTo>
                  <a:lnTo>
                    <a:pt x="12700" y="35289"/>
                  </a:lnTo>
                  <a:lnTo>
                    <a:pt x="9042" y="16422"/>
                  </a:lnTo>
                  <a:lnTo>
                    <a:pt x="10604" y="6677"/>
                  </a:lnTo>
                  <a:lnTo>
                    <a:pt x="12008" y="3515"/>
                  </a:lnTo>
                  <a:lnTo>
                    <a:pt x="13650" y="1406"/>
                  </a:lnTo>
                  <a:lnTo>
                    <a:pt x="15450" y="0"/>
                  </a:lnTo>
                  <a:lnTo>
                    <a:pt x="26857" y="5964"/>
                  </a:lnTo>
                  <a:lnTo>
                    <a:pt x="42981" y="20139"/>
                  </a:lnTo>
                  <a:lnTo>
                    <a:pt x="59555" y="42902"/>
                  </a:lnTo>
                  <a:lnTo>
                    <a:pt x="72565" y="77007"/>
                  </a:lnTo>
                  <a:lnTo>
                    <a:pt x="80229" y="117331"/>
                  </a:lnTo>
                  <a:lnTo>
                    <a:pt x="78931" y="158770"/>
                  </a:lnTo>
                  <a:lnTo>
                    <a:pt x="69888" y="196943"/>
                  </a:lnTo>
                  <a:lnTo>
                    <a:pt x="63525" y="215025"/>
                  </a:lnTo>
                  <a:lnTo>
                    <a:pt x="41404" y="244524"/>
                  </a:lnTo>
                  <a:lnTo>
                    <a:pt x="0" y="28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65"/>
          <p:cNvGrpSpPr/>
          <p:nvPr/>
        </p:nvGrpSpPr>
        <p:grpSpPr>
          <a:xfrm>
            <a:off x="4950271" y="3938145"/>
            <a:ext cx="1187837" cy="515612"/>
            <a:chOff x="4950271" y="3938145"/>
            <a:chExt cx="1187837" cy="515612"/>
          </a:xfrm>
        </p:grpSpPr>
        <p:sp>
          <p:nvSpPr>
            <p:cNvPr id="133" name="SMARTInkShape-5237"/>
            <p:cNvSpPr/>
            <p:nvPr>
              <p:custDataLst>
                <p:tags r:id="rId138"/>
              </p:custDataLst>
            </p:nvPr>
          </p:nvSpPr>
          <p:spPr>
            <a:xfrm>
              <a:off x="4950271" y="4138170"/>
              <a:ext cx="114647" cy="315587"/>
            </a:xfrm>
            <a:custGeom>
              <a:avLst/>
              <a:gdLst/>
              <a:ahLst/>
              <a:cxnLst/>
              <a:rect l="0" t="0" r="0" b="0"/>
              <a:pathLst>
                <a:path w="114647" h="315587">
                  <a:moveTo>
                    <a:pt x="72579" y="52830"/>
                  </a:moveTo>
                  <a:lnTo>
                    <a:pt x="72579" y="52830"/>
                  </a:lnTo>
                  <a:lnTo>
                    <a:pt x="96864" y="34818"/>
                  </a:lnTo>
                  <a:lnTo>
                    <a:pt x="94277" y="23974"/>
                  </a:lnTo>
                  <a:lnTo>
                    <a:pt x="89043" y="16957"/>
                  </a:lnTo>
                  <a:lnTo>
                    <a:pt x="61844" y="44"/>
                  </a:lnTo>
                  <a:lnTo>
                    <a:pt x="57661" y="0"/>
                  </a:lnTo>
                  <a:lnTo>
                    <a:pt x="49251" y="3714"/>
                  </a:lnTo>
                  <a:lnTo>
                    <a:pt x="22920" y="28442"/>
                  </a:lnTo>
                  <a:lnTo>
                    <a:pt x="5184" y="55795"/>
                  </a:lnTo>
                  <a:lnTo>
                    <a:pt x="292" y="73433"/>
                  </a:lnTo>
                  <a:lnTo>
                    <a:pt x="0" y="86916"/>
                  </a:lnTo>
                  <a:lnTo>
                    <a:pt x="2927" y="97613"/>
                  </a:lnTo>
                  <a:lnTo>
                    <a:pt x="8932" y="107070"/>
                  </a:lnTo>
                  <a:lnTo>
                    <a:pt x="18186" y="114096"/>
                  </a:lnTo>
                  <a:lnTo>
                    <a:pt x="23616" y="116957"/>
                  </a:lnTo>
                  <a:lnTo>
                    <a:pt x="29355" y="117454"/>
                  </a:lnTo>
                  <a:lnTo>
                    <a:pt x="41374" y="114242"/>
                  </a:lnTo>
                  <a:lnTo>
                    <a:pt x="60040" y="101130"/>
                  </a:lnTo>
                  <a:lnTo>
                    <a:pt x="78977" y="80468"/>
                  </a:lnTo>
                  <a:lnTo>
                    <a:pt x="96870" y="38604"/>
                  </a:lnTo>
                  <a:lnTo>
                    <a:pt x="102856" y="24541"/>
                  </a:lnTo>
                  <a:lnTo>
                    <a:pt x="103347" y="24093"/>
                  </a:lnTo>
                  <a:lnTo>
                    <a:pt x="103674" y="24500"/>
                  </a:lnTo>
                  <a:lnTo>
                    <a:pt x="103893" y="25477"/>
                  </a:lnTo>
                  <a:lnTo>
                    <a:pt x="97836" y="62631"/>
                  </a:lnTo>
                  <a:lnTo>
                    <a:pt x="94487" y="97989"/>
                  </a:lnTo>
                  <a:lnTo>
                    <a:pt x="98042" y="135590"/>
                  </a:lnTo>
                  <a:lnTo>
                    <a:pt x="107013" y="174248"/>
                  </a:lnTo>
                  <a:lnTo>
                    <a:pt x="113748" y="215962"/>
                  </a:lnTo>
                  <a:lnTo>
                    <a:pt x="114646" y="254741"/>
                  </a:lnTo>
                  <a:lnTo>
                    <a:pt x="106602" y="287477"/>
                  </a:lnTo>
                  <a:lnTo>
                    <a:pt x="99224" y="303873"/>
                  </a:lnTo>
                  <a:lnTo>
                    <a:pt x="91242" y="312571"/>
                  </a:lnTo>
                  <a:lnTo>
                    <a:pt x="87138" y="314891"/>
                  </a:lnTo>
                  <a:lnTo>
                    <a:pt x="75052" y="315586"/>
                  </a:lnTo>
                  <a:lnTo>
                    <a:pt x="67877" y="314784"/>
                  </a:lnTo>
                  <a:lnTo>
                    <a:pt x="44296" y="303542"/>
                  </a:lnTo>
                  <a:lnTo>
                    <a:pt x="26178" y="286806"/>
                  </a:lnTo>
                  <a:lnTo>
                    <a:pt x="15243" y="268441"/>
                  </a:lnTo>
                  <a:lnTo>
                    <a:pt x="13700" y="255902"/>
                  </a:lnTo>
                  <a:lnTo>
                    <a:pt x="15429" y="236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238"/>
            <p:cNvSpPr/>
            <p:nvPr>
              <p:custDataLst>
                <p:tags r:id="rId139"/>
              </p:custDataLst>
            </p:nvPr>
          </p:nvSpPr>
          <p:spPr>
            <a:xfrm>
              <a:off x="5122171" y="4123965"/>
              <a:ext cx="91180" cy="160212"/>
            </a:xfrm>
            <a:custGeom>
              <a:avLst/>
              <a:gdLst/>
              <a:ahLst/>
              <a:cxnLst/>
              <a:rect l="0" t="0" r="0" b="0"/>
              <a:pathLst>
                <a:path w="91180" h="160212">
                  <a:moveTo>
                    <a:pt x="2279" y="67035"/>
                  </a:moveTo>
                  <a:lnTo>
                    <a:pt x="2279" y="67035"/>
                  </a:lnTo>
                  <a:lnTo>
                    <a:pt x="5650" y="70406"/>
                  </a:lnTo>
                  <a:lnTo>
                    <a:pt x="8053" y="70693"/>
                  </a:lnTo>
                  <a:lnTo>
                    <a:pt x="39269" y="60404"/>
                  </a:lnTo>
                  <a:lnTo>
                    <a:pt x="57093" y="52163"/>
                  </a:lnTo>
                  <a:lnTo>
                    <a:pt x="59988" y="48654"/>
                  </a:lnTo>
                  <a:lnTo>
                    <a:pt x="63206" y="39110"/>
                  </a:lnTo>
                  <a:lnTo>
                    <a:pt x="65016" y="21837"/>
                  </a:lnTo>
                  <a:lnTo>
                    <a:pt x="62182" y="6684"/>
                  </a:lnTo>
                  <a:lnTo>
                    <a:pt x="59148" y="3518"/>
                  </a:lnTo>
                  <a:lnTo>
                    <a:pt x="50132" y="0"/>
                  </a:lnTo>
                  <a:lnTo>
                    <a:pt x="44764" y="1178"/>
                  </a:lnTo>
                  <a:lnTo>
                    <a:pt x="27096" y="12950"/>
                  </a:lnTo>
                  <a:lnTo>
                    <a:pt x="14720" y="23947"/>
                  </a:lnTo>
                  <a:lnTo>
                    <a:pt x="7808" y="39653"/>
                  </a:lnTo>
                  <a:lnTo>
                    <a:pt x="0" y="81852"/>
                  </a:lnTo>
                  <a:lnTo>
                    <a:pt x="3877" y="115091"/>
                  </a:lnTo>
                  <a:lnTo>
                    <a:pt x="17334" y="140541"/>
                  </a:lnTo>
                  <a:lnTo>
                    <a:pt x="34726" y="158115"/>
                  </a:lnTo>
                  <a:lnTo>
                    <a:pt x="40844" y="160211"/>
                  </a:lnTo>
                  <a:lnTo>
                    <a:pt x="53286" y="158776"/>
                  </a:lnTo>
                  <a:lnTo>
                    <a:pt x="91179" y="136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39"/>
            <p:cNvSpPr/>
            <p:nvPr>
              <p:custDataLst>
                <p:tags r:id="rId140"/>
              </p:custDataLst>
            </p:nvPr>
          </p:nvSpPr>
          <p:spPr>
            <a:xfrm>
              <a:off x="5246006" y="4126023"/>
              <a:ext cx="105291" cy="143494"/>
            </a:xfrm>
            <a:custGeom>
              <a:avLst/>
              <a:gdLst/>
              <a:ahLst/>
              <a:cxnLst/>
              <a:rect l="0" t="0" r="0" b="0"/>
              <a:pathLst>
                <a:path w="105291" h="143494">
                  <a:moveTo>
                    <a:pt x="18144" y="39577"/>
                  </a:moveTo>
                  <a:lnTo>
                    <a:pt x="18144" y="39577"/>
                  </a:lnTo>
                  <a:lnTo>
                    <a:pt x="12056" y="33488"/>
                  </a:lnTo>
                  <a:lnTo>
                    <a:pt x="11800" y="80764"/>
                  </a:lnTo>
                  <a:lnTo>
                    <a:pt x="6769" y="122255"/>
                  </a:lnTo>
                  <a:lnTo>
                    <a:pt x="5706" y="142535"/>
                  </a:lnTo>
                  <a:lnTo>
                    <a:pt x="4913" y="143493"/>
                  </a:lnTo>
                  <a:lnTo>
                    <a:pt x="3679" y="143427"/>
                  </a:lnTo>
                  <a:lnTo>
                    <a:pt x="2150" y="142677"/>
                  </a:lnTo>
                  <a:lnTo>
                    <a:pt x="453" y="136199"/>
                  </a:lnTo>
                  <a:lnTo>
                    <a:pt x="0" y="131509"/>
                  </a:lnTo>
                  <a:lnTo>
                    <a:pt x="16173" y="85062"/>
                  </a:lnTo>
                  <a:lnTo>
                    <a:pt x="27672" y="48115"/>
                  </a:lnTo>
                  <a:lnTo>
                    <a:pt x="39312" y="27849"/>
                  </a:lnTo>
                  <a:lnTo>
                    <a:pt x="61026" y="9212"/>
                  </a:lnTo>
                  <a:lnTo>
                    <a:pt x="74597" y="1857"/>
                  </a:lnTo>
                  <a:lnTo>
                    <a:pt x="85802" y="0"/>
                  </a:lnTo>
                  <a:lnTo>
                    <a:pt x="90766" y="492"/>
                  </a:lnTo>
                  <a:lnTo>
                    <a:pt x="94781" y="3643"/>
                  </a:lnTo>
                  <a:lnTo>
                    <a:pt x="101123" y="14669"/>
                  </a:lnTo>
                  <a:lnTo>
                    <a:pt x="105290" y="46856"/>
                  </a:lnTo>
                  <a:lnTo>
                    <a:pt x="97264" y="91135"/>
                  </a:lnTo>
                  <a:lnTo>
                    <a:pt x="87994" y="134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40"/>
            <p:cNvSpPr/>
            <p:nvPr>
              <p:custDataLst>
                <p:tags r:id="rId141"/>
              </p:custDataLst>
            </p:nvPr>
          </p:nvSpPr>
          <p:spPr>
            <a:xfrm>
              <a:off x="5407980" y="4112168"/>
              <a:ext cx="103821" cy="148231"/>
            </a:xfrm>
            <a:custGeom>
              <a:avLst/>
              <a:gdLst/>
              <a:ahLst/>
              <a:cxnLst/>
              <a:rect l="0" t="0" r="0" b="0"/>
              <a:pathLst>
                <a:path w="103821" h="148231">
                  <a:moveTo>
                    <a:pt x="46670" y="59782"/>
                  </a:moveTo>
                  <a:lnTo>
                    <a:pt x="46670" y="59782"/>
                  </a:lnTo>
                  <a:lnTo>
                    <a:pt x="36531" y="55418"/>
                  </a:lnTo>
                  <a:lnTo>
                    <a:pt x="28993" y="54315"/>
                  </a:lnTo>
                  <a:lnTo>
                    <a:pt x="26419" y="54726"/>
                  </a:lnTo>
                  <a:lnTo>
                    <a:pt x="24703" y="55706"/>
                  </a:lnTo>
                  <a:lnTo>
                    <a:pt x="23559" y="57064"/>
                  </a:lnTo>
                  <a:lnTo>
                    <a:pt x="22287" y="60455"/>
                  </a:lnTo>
                  <a:lnTo>
                    <a:pt x="21948" y="62348"/>
                  </a:lnTo>
                  <a:lnTo>
                    <a:pt x="23133" y="64315"/>
                  </a:lnTo>
                  <a:lnTo>
                    <a:pt x="28213" y="68381"/>
                  </a:lnTo>
                  <a:lnTo>
                    <a:pt x="33293" y="70659"/>
                  </a:lnTo>
                  <a:lnTo>
                    <a:pt x="45674" y="72122"/>
                  </a:lnTo>
                  <a:lnTo>
                    <a:pt x="51637" y="70441"/>
                  </a:lnTo>
                  <a:lnTo>
                    <a:pt x="54215" y="69004"/>
                  </a:lnTo>
                  <a:lnTo>
                    <a:pt x="71127" y="45336"/>
                  </a:lnTo>
                  <a:lnTo>
                    <a:pt x="73297" y="33606"/>
                  </a:lnTo>
                  <a:lnTo>
                    <a:pt x="72313" y="8829"/>
                  </a:lnTo>
                  <a:lnTo>
                    <a:pt x="70820" y="4647"/>
                  </a:lnTo>
                  <a:lnTo>
                    <a:pt x="68415" y="1858"/>
                  </a:lnTo>
                  <a:lnTo>
                    <a:pt x="65400" y="0"/>
                  </a:lnTo>
                  <a:lnTo>
                    <a:pt x="61273" y="877"/>
                  </a:lnTo>
                  <a:lnTo>
                    <a:pt x="51044" y="7496"/>
                  </a:lnTo>
                  <a:lnTo>
                    <a:pt x="21010" y="48837"/>
                  </a:lnTo>
                  <a:lnTo>
                    <a:pt x="10571" y="69734"/>
                  </a:lnTo>
                  <a:lnTo>
                    <a:pt x="1988" y="113881"/>
                  </a:lnTo>
                  <a:lnTo>
                    <a:pt x="0" y="131098"/>
                  </a:lnTo>
                  <a:lnTo>
                    <a:pt x="3820" y="143454"/>
                  </a:lnTo>
                  <a:lnTo>
                    <a:pt x="8931" y="146607"/>
                  </a:lnTo>
                  <a:lnTo>
                    <a:pt x="24018" y="148230"/>
                  </a:lnTo>
                  <a:lnTo>
                    <a:pt x="62448" y="142818"/>
                  </a:lnTo>
                  <a:lnTo>
                    <a:pt x="103820" y="12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241"/>
            <p:cNvSpPr/>
            <p:nvPr>
              <p:custDataLst>
                <p:tags r:id="rId142"/>
              </p:custDataLst>
            </p:nvPr>
          </p:nvSpPr>
          <p:spPr>
            <a:xfrm>
              <a:off x="5549900" y="4133850"/>
              <a:ext cx="114301" cy="111238"/>
            </a:xfrm>
            <a:custGeom>
              <a:avLst/>
              <a:gdLst/>
              <a:ahLst/>
              <a:cxnLst/>
              <a:rect l="0" t="0" r="0" b="0"/>
              <a:pathLst>
                <a:path w="114301" h="111238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2" y="15940"/>
                  </a:lnTo>
                  <a:lnTo>
                    <a:pt x="17676" y="13660"/>
                  </a:lnTo>
                  <a:lnTo>
                    <a:pt x="33224" y="16356"/>
                  </a:lnTo>
                  <a:lnTo>
                    <a:pt x="51236" y="28365"/>
                  </a:lnTo>
                  <a:lnTo>
                    <a:pt x="59931" y="43180"/>
                  </a:lnTo>
                  <a:lnTo>
                    <a:pt x="66911" y="71355"/>
                  </a:lnTo>
                  <a:lnTo>
                    <a:pt x="67098" y="96401"/>
                  </a:lnTo>
                  <a:lnTo>
                    <a:pt x="64393" y="106345"/>
                  </a:lnTo>
                  <a:lnTo>
                    <a:pt x="62684" y="108997"/>
                  </a:lnTo>
                  <a:lnTo>
                    <a:pt x="60839" y="110765"/>
                  </a:lnTo>
                  <a:lnTo>
                    <a:pt x="58198" y="111237"/>
                  </a:lnTo>
                  <a:lnTo>
                    <a:pt x="51501" y="109881"/>
                  </a:lnTo>
                  <a:lnTo>
                    <a:pt x="49150" y="107121"/>
                  </a:lnTo>
                  <a:lnTo>
                    <a:pt x="46539" y="98409"/>
                  </a:lnTo>
                  <a:lnTo>
                    <a:pt x="45069" y="68120"/>
                  </a:lnTo>
                  <a:lnTo>
                    <a:pt x="52251" y="45563"/>
                  </a:lnTo>
                  <a:lnTo>
                    <a:pt x="70280" y="18674"/>
                  </a:lnTo>
                  <a:lnTo>
                    <a:pt x="76487" y="12449"/>
                  </a:lnTo>
                  <a:lnTo>
                    <a:pt x="90908" y="553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242"/>
            <p:cNvSpPr/>
            <p:nvPr>
              <p:custDataLst>
                <p:tags r:id="rId143"/>
              </p:custDataLst>
            </p:nvPr>
          </p:nvSpPr>
          <p:spPr>
            <a:xfrm>
              <a:off x="5695886" y="4112387"/>
              <a:ext cx="114365" cy="113015"/>
            </a:xfrm>
            <a:custGeom>
              <a:avLst/>
              <a:gdLst/>
              <a:ahLst/>
              <a:cxnLst/>
              <a:rect l="0" t="0" r="0" b="0"/>
              <a:pathLst>
                <a:path w="114365" h="113015">
                  <a:moveTo>
                    <a:pt x="63564" y="53213"/>
                  </a:moveTo>
                  <a:lnTo>
                    <a:pt x="63564" y="53213"/>
                  </a:lnTo>
                  <a:lnTo>
                    <a:pt x="63564" y="46471"/>
                  </a:lnTo>
                  <a:lnTo>
                    <a:pt x="67327" y="39398"/>
                  </a:lnTo>
                  <a:lnTo>
                    <a:pt x="75497" y="25601"/>
                  </a:lnTo>
                  <a:lnTo>
                    <a:pt x="78745" y="15541"/>
                  </a:lnTo>
                  <a:lnTo>
                    <a:pt x="77837" y="8718"/>
                  </a:lnTo>
                  <a:lnTo>
                    <a:pt x="73360" y="910"/>
                  </a:lnTo>
                  <a:lnTo>
                    <a:pt x="70094" y="0"/>
                  </a:lnTo>
                  <a:lnTo>
                    <a:pt x="60822" y="870"/>
                  </a:lnTo>
                  <a:lnTo>
                    <a:pt x="40331" y="12069"/>
                  </a:lnTo>
                  <a:lnTo>
                    <a:pt x="13897" y="39885"/>
                  </a:lnTo>
                  <a:lnTo>
                    <a:pt x="3625" y="55991"/>
                  </a:lnTo>
                  <a:lnTo>
                    <a:pt x="0" y="70675"/>
                  </a:lnTo>
                  <a:lnTo>
                    <a:pt x="21" y="77555"/>
                  </a:lnTo>
                  <a:lnTo>
                    <a:pt x="3808" y="88961"/>
                  </a:lnTo>
                  <a:lnTo>
                    <a:pt x="6793" y="93978"/>
                  </a:lnTo>
                  <a:lnTo>
                    <a:pt x="10900" y="96617"/>
                  </a:lnTo>
                  <a:lnTo>
                    <a:pt x="21107" y="97668"/>
                  </a:lnTo>
                  <a:lnTo>
                    <a:pt x="42126" y="90923"/>
                  </a:lnTo>
                  <a:lnTo>
                    <a:pt x="62856" y="73245"/>
                  </a:lnTo>
                  <a:lnTo>
                    <a:pt x="92682" y="26214"/>
                  </a:lnTo>
                  <a:lnTo>
                    <a:pt x="93560" y="24630"/>
                  </a:lnTo>
                  <a:lnTo>
                    <a:pt x="85086" y="64973"/>
                  </a:lnTo>
                  <a:lnTo>
                    <a:pt x="82940" y="102913"/>
                  </a:lnTo>
                  <a:lnTo>
                    <a:pt x="84241" y="107513"/>
                  </a:lnTo>
                  <a:lnTo>
                    <a:pt x="86522" y="110580"/>
                  </a:lnTo>
                  <a:lnTo>
                    <a:pt x="89452" y="112624"/>
                  </a:lnTo>
                  <a:lnTo>
                    <a:pt x="98353" y="113014"/>
                  </a:lnTo>
                  <a:lnTo>
                    <a:pt x="114364" y="110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43"/>
            <p:cNvSpPr/>
            <p:nvPr>
              <p:custDataLst>
                <p:tags r:id="rId144"/>
              </p:custDataLst>
            </p:nvPr>
          </p:nvSpPr>
          <p:spPr>
            <a:xfrm>
              <a:off x="5888598" y="3938145"/>
              <a:ext cx="42303" cy="299352"/>
            </a:xfrm>
            <a:custGeom>
              <a:avLst/>
              <a:gdLst/>
              <a:ahLst/>
              <a:cxnLst/>
              <a:rect l="0" t="0" r="0" b="0"/>
              <a:pathLst>
                <a:path w="42303" h="299352">
                  <a:moveTo>
                    <a:pt x="42302" y="11555"/>
                  </a:moveTo>
                  <a:lnTo>
                    <a:pt x="42302" y="11555"/>
                  </a:lnTo>
                  <a:lnTo>
                    <a:pt x="30746" y="0"/>
                  </a:lnTo>
                  <a:lnTo>
                    <a:pt x="33312" y="2565"/>
                  </a:lnTo>
                  <a:lnTo>
                    <a:pt x="35169" y="17906"/>
                  </a:lnTo>
                  <a:lnTo>
                    <a:pt x="26363" y="64994"/>
                  </a:lnTo>
                  <a:lnTo>
                    <a:pt x="21578" y="98100"/>
                  </a:lnTo>
                  <a:lnTo>
                    <a:pt x="17098" y="135862"/>
                  </a:lnTo>
                  <a:lnTo>
                    <a:pt x="12051" y="175458"/>
                  </a:lnTo>
                  <a:lnTo>
                    <a:pt x="5103" y="214223"/>
                  </a:lnTo>
                  <a:lnTo>
                    <a:pt x="0" y="261634"/>
                  </a:lnTo>
                  <a:lnTo>
                    <a:pt x="1860" y="289009"/>
                  </a:lnTo>
                  <a:lnTo>
                    <a:pt x="4052" y="293891"/>
                  </a:lnTo>
                  <a:lnTo>
                    <a:pt x="6924" y="297146"/>
                  </a:lnTo>
                  <a:lnTo>
                    <a:pt x="10250" y="299315"/>
                  </a:lnTo>
                  <a:lnTo>
                    <a:pt x="13878" y="299351"/>
                  </a:lnTo>
                  <a:lnTo>
                    <a:pt x="2960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44"/>
            <p:cNvSpPr/>
            <p:nvPr>
              <p:custDataLst>
                <p:tags r:id="rId145"/>
              </p:custDataLst>
            </p:nvPr>
          </p:nvSpPr>
          <p:spPr>
            <a:xfrm>
              <a:off x="5833830" y="4089400"/>
              <a:ext cx="160571" cy="25401"/>
            </a:xfrm>
            <a:custGeom>
              <a:avLst/>
              <a:gdLst/>
              <a:ahLst/>
              <a:cxnLst/>
              <a:rect l="0" t="0" r="0" b="0"/>
              <a:pathLst>
                <a:path w="1605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28" y="25400"/>
                  </a:lnTo>
                  <a:lnTo>
                    <a:pt x="148" y="24694"/>
                  </a:lnTo>
                  <a:lnTo>
                    <a:pt x="0" y="23518"/>
                  </a:lnTo>
                  <a:lnTo>
                    <a:pt x="607" y="22029"/>
                  </a:lnTo>
                  <a:lnTo>
                    <a:pt x="8807" y="20374"/>
                  </a:lnTo>
                  <a:lnTo>
                    <a:pt x="50550" y="15940"/>
                  </a:lnTo>
                  <a:lnTo>
                    <a:pt x="82745" y="12259"/>
                  </a:lnTo>
                  <a:lnTo>
                    <a:pt x="127162" y="6219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45"/>
            <p:cNvSpPr/>
            <p:nvPr>
              <p:custDataLst>
                <p:tags r:id="rId146"/>
              </p:custDataLst>
            </p:nvPr>
          </p:nvSpPr>
          <p:spPr>
            <a:xfrm>
              <a:off x="5975221" y="4082276"/>
              <a:ext cx="162887" cy="184925"/>
            </a:xfrm>
            <a:custGeom>
              <a:avLst/>
              <a:gdLst/>
              <a:ahLst/>
              <a:cxnLst/>
              <a:rect l="0" t="0" r="0" b="0"/>
              <a:pathLst>
                <a:path w="162887" h="184925">
                  <a:moveTo>
                    <a:pt x="25529" y="57924"/>
                  </a:moveTo>
                  <a:lnTo>
                    <a:pt x="25529" y="57924"/>
                  </a:lnTo>
                  <a:lnTo>
                    <a:pt x="34368" y="66762"/>
                  </a:lnTo>
                  <a:lnTo>
                    <a:pt x="37066" y="67344"/>
                  </a:lnTo>
                  <a:lnTo>
                    <a:pt x="58937" y="61447"/>
                  </a:lnTo>
                  <a:lnTo>
                    <a:pt x="68835" y="53845"/>
                  </a:lnTo>
                  <a:lnTo>
                    <a:pt x="83316" y="35089"/>
                  </a:lnTo>
                  <a:lnTo>
                    <a:pt x="87336" y="22073"/>
                  </a:lnTo>
                  <a:lnTo>
                    <a:pt x="85784" y="19207"/>
                  </a:lnTo>
                  <a:lnTo>
                    <a:pt x="82632" y="17296"/>
                  </a:lnTo>
                  <a:lnTo>
                    <a:pt x="78415" y="16022"/>
                  </a:lnTo>
                  <a:lnTo>
                    <a:pt x="58995" y="17600"/>
                  </a:lnTo>
                  <a:lnTo>
                    <a:pt x="45342" y="24480"/>
                  </a:lnTo>
                  <a:lnTo>
                    <a:pt x="25754" y="42135"/>
                  </a:lnTo>
                  <a:lnTo>
                    <a:pt x="3544" y="73385"/>
                  </a:lnTo>
                  <a:lnTo>
                    <a:pt x="0" y="89960"/>
                  </a:lnTo>
                  <a:lnTo>
                    <a:pt x="44" y="98332"/>
                  </a:lnTo>
                  <a:lnTo>
                    <a:pt x="2189" y="105323"/>
                  </a:lnTo>
                  <a:lnTo>
                    <a:pt x="10216" y="116855"/>
                  </a:lnTo>
                  <a:lnTo>
                    <a:pt x="30008" y="131281"/>
                  </a:lnTo>
                  <a:lnTo>
                    <a:pt x="60487" y="137750"/>
                  </a:lnTo>
                  <a:lnTo>
                    <a:pt x="92959" y="132925"/>
                  </a:lnTo>
                  <a:lnTo>
                    <a:pt x="121551" y="122558"/>
                  </a:lnTo>
                  <a:lnTo>
                    <a:pt x="135468" y="110874"/>
                  </a:lnTo>
                  <a:lnTo>
                    <a:pt x="145652" y="95568"/>
                  </a:lnTo>
                  <a:lnTo>
                    <a:pt x="154646" y="67118"/>
                  </a:lnTo>
                  <a:lnTo>
                    <a:pt x="156161" y="27781"/>
                  </a:lnTo>
                  <a:lnTo>
                    <a:pt x="151724" y="6894"/>
                  </a:lnTo>
                  <a:lnTo>
                    <a:pt x="149875" y="2737"/>
                  </a:lnTo>
                  <a:lnTo>
                    <a:pt x="147232" y="672"/>
                  </a:lnTo>
                  <a:lnTo>
                    <a:pt x="144059" y="0"/>
                  </a:lnTo>
                  <a:lnTo>
                    <a:pt x="140532" y="258"/>
                  </a:lnTo>
                  <a:lnTo>
                    <a:pt x="137474" y="1841"/>
                  </a:lnTo>
                  <a:lnTo>
                    <a:pt x="132197" y="7363"/>
                  </a:lnTo>
                  <a:lnTo>
                    <a:pt x="125259" y="25147"/>
                  </a:lnTo>
                  <a:lnTo>
                    <a:pt x="125478" y="48290"/>
                  </a:lnTo>
                  <a:lnTo>
                    <a:pt x="140727" y="89799"/>
                  </a:lnTo>
                  <a:lnTo>
                    <a:pt x="159702" y="135682"/>
                  </a:lnTo>
                  <a:lnTo>
                    <a:pt x="162886" y="157399"/>
                  </a:lnTo>
                  <a:lnTo>
                    <a:pt x="161131" y="168222"/>
                  </a:lnTo>
                  <a:lnTo>
                    <a:pt x="157558" y="172378"/>
                  </a:lnTo>
                  <a:lnTo>
                    <a:pt x="146062" y="178878"/>
                  </a:lnTo>
                  <a:lnTo>
                    <a:pt x="114429" y="18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5246"/>
          <p:cNvSpPr/>
          <p:nvPr>
            <p:custDataLst>
              <p:tags r:id="rId7"/>
            </p:custDataLst>
          </p:nvPr>
        </p:nvSpPr>
        <p:spPr>
          <a:xfrm>
            <a:off x="6489626" y="3938195"/>
            <a:ext cx="417402" cy="273614"/>
          </a:xfrm>
          <a:custGeom>
            <a:avLst/>
            <a:gdLst/>
            <a:ahLst/>
            <a:cxnLst/>
            <a:rect l="0" t="0" r="0" b="0"/>
            <a:pathLst>
              <a:path w="417402" h="273614">
                <a:moveTo>
                  <a:pt x="95324" y="189305"/>
                </a:moveTo>
                <a:lnTo>
                  <a:pt x="95324" y="189305"/>
                </a:lnTo>
                <a:lnTo>
                  <a:pt x="95323" y="185934"/>
                </a:lnTo>
                <a:lnTo>
                  <a:pt x="94619" y="184941"/>
                </a:lnTo>
                <a:lnTo>
                  <a:pt x="93442" y="184279"/>
                </a:lnTo>
                <a:lnTo>
                  <a:pt x="91953" y="183838"/>
                </a:lnTo>
                <a:lnTo>
                  <a:pt x="90298" y="177703"/>
                </a:lnTo>
                <a:lnTo>
                  <a:pt x="88856" y="170037"/>
                </a:lnTo>
                <a:lnTo>
                  <a:pt x="87484" y="167993"/>
                </a:lnTo>
                <a:lnTo>
                  <a:pt x="85864" y="166630"/>
                </a:lnTo>
                <a:lnTo>
                  <a:pt x="76538" y="168879"/>
                </a:lnTo>
                <a:lnTo>
                  <a:pt x="70100" y="171454"/>
                </a:lnTo>
                <a:lnTo>
                  <a:pt x="30671" y="207319"/>
                </a:lnTo>
                <a:lnTo>
                  <a:pt x="10145" y="227650"/>
                </a:lnTo>
                <a:lnTo>
                  <a:pt x="1022" y="243742"/>
                </a:lnTo>
                <a:lnTo>
                  <a:pt x="0" y="250290"/>
                </a:lnTo>
                <a:lnTo>
                  <a:pt x="2629" y="261330"/>
                </a:lnTo>
                <a:lnTo>
                  <a:pt x="10382" y="269059"/>
                </a:lnTo>
                <a:lnTo>
                  <a:pt x="15413" y="272107"/>
                </a:lnTo>
                <a:lnTo>
                  <a:pt x="28528" y="273613"/>
                </a:lnTo>
                <a:lnTo>
                  <a:pt x="43059" y="271225"/>
                </a:lnTo>
                <a:lnTo>
                  <a:pt x="56574" y="265460"/>
                </a:lnTo>
                <a:lnTo>
                  <a:pt x="67753" y="254432"/>
                </a:lnTo>
                <a:lnTo>
                  <a:pt x="99389" y="210381"/>
                </a:lnTo>
                <a:lnTo>
                  <a:pt x="100151" y="211116"/>
                </a:lnTo>
                <a:lnTo>
                  <a:pt x="100997" y="215697"/>
                </a:lnTo>
                <a:lnTo>
                  <a:pt x="93518" y="238864"/>
                </a:lnTo>
                <a:lnTo>
                  <a:pt x="94050" y="249196"/>
                </a:lnTo>
                <a:lnTo>
                  <a:pt x="96591" y="253221"/>
                </a:lnTo>
                <a:lnTo>
                  <a:pt x="113997" y="264751"/>
                </a:lnTo>
                <a:lnTo>
                  <a:pt x="118357" y="267119"/>
                </a:lnTo>
                <a:lnTo>
                  <a:pt x="123379" y="267286"/>
                </a:lnTo>
                <a:lnTo>
                  <a:pt x="134603" y="263709"/>
                </a:lnTo>
                <a:lnTo>
                  <a:pt x="159565" y="250391"/>
                </a:lnTo>
                <a:lnTo>
                  <a:pt x="196185" y="208803"/>
                </a:lnTo>
                <a:lnTo>
                  <a:pt x="222177" y="164464"/>
                </a:lnTo>
                <a:lnTo>
                  <a:pt x="237959" y="122599"/>
                </a:lnTo>
                <a:lnTo>
                  <a:pt x="254944" y="75545"/>
                </a:lnTo>
                <a:lnTo>
                  <a:pt x="266639" y="32596"/>
                </a:lnTo>
                <a:lnTo>
                  <a:pt x="271203" y="6544"/>
                </a:lnTo>
                <a:lnTo>
                  <a:pt x="270432" y="2553"/>
                </a:lnTo>
                <a:lnTo>
                  <a:pt x="268507" y="598"/>
                </a:lnTo>
                <a:lnTo>
                  <a:pt x="265813" y="0"/>
                </a:lnTo>
                <a:lnTo>
                  <a:pt x="262605" y="3130"/>
                </a:lnTo>
                <a:lnTo>
                  <a:pt x="239849" y="49843"/>
                </a:lnTo>
                <a:lnTo>
                  <a:pt x="231759" y="80755"/>
                </a:lnTo>
                <a:lnTo>
                  <a:pt x="225106" y="115661"/>
                </a:lnTo>
                <a:lnTo>
                  <a:pt x="217446" y="152341"/>
                </a:lnTo>
                <a:lnTo>
                  <a:pt x="215312" y="198578"/>
                </a:lnTo>
                <a:lnTo>
                  <a:pt x="221325" y="220238"/>
                </a:lnTo>
                <a:lnTo>
                  <a:pt x="231757" y="236919"/>
                </a:lnTo>
                <a:lnTo>
                  <a:pt x="253497" y="256800"/>
                </a:lnTo>
                <a:lnTo>
                  <a:pt x="269575" y="264693"/>
                </a:lnTo>
                <a:lnTo>
                  <a:pt x="286128" y="264909"/>
                </a:lnTo>
                <a:lnTo>
                  <a:pt x="302187" y="259596"/>
                </a:lnTo>
                <a:lnTo>
                  <a:pt x="316379" y="250178"/>
                </a:lnTo>
                <a:lnTo>
                  <a:pt x="332899" y="226235"/>
                </a:lnTo>
                <a:lnTo>
                  <a:pt x="353473" y="183314"/>
                </a:lnTo>
                <a:lnTo>
                  <a:pt x="363632" y="146661"/>
                </a:lnTo>
                <a:lnTo>
                  <a:pt x="372616" y="108968"/>
                </a:lnTo>
                <a:lnTo>
                  <a:pt x="392131" y="61393"/>
                </a:lnTo>
                <a:lnTo>
                  <a:pt x="410199" y="18641"/>
                </a:lnTo>
                <a:lnTo>
                  <a:pt x="417401" y="2723"/>
                </a:lnTo>
                <a:lnTo>
                  <a:pt x="415278" y="10079"/>
                </a:lnTo>
                <a:lnTo>
                  <a:pt x="393736" y="49558"/>
                </a:lnTo>
                <a:lnTo>
                  <a:pt x="381057" y="83686"/>
                </a:lnTo>
                <a:lnTo>
                  <a:pt x="370248" y="118610"/>
                </a:lnTo>
                <a:lnTo>
                  <a:pt x="360035" y="152946"/>
                </a:lnTo>
                <a:lnTo>
                  <a:pt x="348440" y="187021"/>
                </a:lnTo>
                <a:lnTo>
                  <a:pt x="343496" y="224455"/>
                </a:lnTo>
                <a:lnTo>
                  <a:pt x="348850" y="242321"/>
                </a:lnTo>
                <a:lnTo>
                  <a:pt x="353242" y="250049"/>
                </a:lnTo>
                <a:lnTo>
                  <a:pt x="365646" y="260517"/>
                </a:lnTo>
                <a:lnTo>
                  <a:pt x="387424" y="2718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967"/>
          <p:cNvGrpSpPr/>
          <p:nvPr/>
        </p:nvGrpSpPr>
        <p:grpSpPr>
          <a:xfrm>
            <a:off x="7283711" y="3963283"/>
            <a:ext cx="914140" cy="407310"/>
            <a:chOff x="7283711" y="3963283"/>
            <a:chExt cx="914140" cy="407310"/>
          </a:xfrm>
        </p:grpSpPr>
        <p:sp>
          <p:nvSpPr>
            <p:cNvPr id="144" name="SMARTInkShape-5247"/>
            <p:cNvSpPr/>
            <p:nvPr>
              <p:custDataLst>
                <p:tags r:id="rId128"/>
              </p:custDataLst>
            </p:nvPr>
          </p:nvSpPr>
          <p:spPr>
            <a:xfrm>
              <a:off x="7289800" y="4121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39345"/>
                  </a:lnTo>
                  <a:lnTo>
                    <a:pt x="4469" y="786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48"/>
            <p:cNvSpPr/>
            <p:nvPr>
              <p:custDataLst>
                <p:tags r:id="rId129"/>
              </p:custDataLst>
            </p:nvPr>
          </p:nvSpPr>
          <p:spPr>
            <a:xfrm>
              <a:off x="7283711" y="4054403"/>
              <a:ext cx="6090" cy="54048"/>
            </a:xfrm>
            <a:custGeom>
              <a:avLst/>
              <a:gdLst/>
              <a:ahLst/>
              <a:cxnLst/>
              <a:rect l="0" t="0" r="0" b="0"/>
              <a:pathLst>
                <a:path w="6090" h="54048">
                  <a:moveTo>
                    <a:pt x="6089" y="54047"/>
                  </a:moveTo>
                  <a:lnTo>
                    <a:pt x="6089" y="54047"/>
                  </a:lnTo>
                  <a:lnTo>
                    <a:pt x="621" y="9034"/>
                  </a:lnTo>
                  <a:lnTo>
                    <a:pt x="0" y="493"/>
                  </a:lnTo>
                  <a:lnTo>
                    <a:pt x="619" y="0"/>
                  </a:lnTo>
                  <a:lnTo>
                    <a:pt x="1737" y="376"/>
                  </a:lnTo>
                  <a:lnTo>
                    <a:pt x="6089" y="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49"/>
            <p:cNvSpPr/>
            <p:nvPr>
              <p:custDataLst>
                <p:tags r:id="rId130"/>
              </p:custDataLst>
            </p:nvPr>
          </p:nvSpPr>
          <p:spPr>
            <a:xfrm>
              <a:off x="7341583" y="4076700"/>
              <a:ext cx="74896" cy="111946"/>
            </a:xfrm>
            <a:custGeom>
              <a:avLst/>
              <a:gdLst/>
              <a:ahLst/>
              <a:cxnLst/>
              <a:rect l="0" t="0" r="0" b="0"/>
              <a:pathLst>
                <a:path w="74896" h="111946">
                  <a:moveTo>
                    <a:pt x="24417" y="0"/>
                  </a:moveTo>
                  <a:lnTo>
                    <a:pt x="24417" y="0"/>
                  </a:lnTo>
                  <a:lnTo>
                    <a:pt x="21046" y="0"/>
                  </a:lnTo>
                  <a:lnTo>
                    <a:pt x="20053" y="1411"/>
                  </a:lnTo>
                  <a:lnTo>
                    <a:pt x="18655" y="10845"/>
                  </a:lnTo>
                  <a:lnTo>
                    <a:pt x="16219" y="57970"/>
                  </a:lnTo>
                  <a:lnTo>
                    <a:pt x="7086" y="102377"/>
                  </a:lnTo>
                  <a:lnTo>
                    <a:pt x="6513" y="106351"/>
                  </a:lnTo>
                  <a:lnTo>
                    <a:pt x="5425" y="109001"/>
                  </a:lnTo>
                  <a:lnTo>
                    <a:pt x="3994" y="110767"/>
                  </a:lnTo>
                  <a:lnTo>
                    <a:pt x="2335" y="111945"/>
                  </a:lnTo>
                  <a:lnTo>
                    <a:pt x="1229" y="111319"/>
                  </a:lnTo>
                  <a:lnTo>
                    <a:pt x="0" y="106860"/>
                  </a:lnTo>
                  <a:lnTo>
                    <a:pt x="20151" y="59966"/>
                  </a:lnTo>
                  <a:lnTo>
                    <a:pt x="43183" y="13968"/>
                  </a:lnTo>
                  <a:lnTo>
                    <a:pt x="51808" y="6208"/>
                  </a:lnTo>
                  <a:lnTo>
                    <a:pt x="60344" y="2759"/>
                  </a:lnTo>
                  <a:lnTo>
                    <a:pt x="63891" y="3250"/>
                  </a:lnTo>
                  <a:lnTo>
                    <a:pt x="66961" y="4989"/>
                  </a:lnTo>
                  <a:lnTo>
                    <a:pt x="69713" y="7559"/>
                  </a:lnTo>
                  <a:lnTo>
                    <a:pt x="72771" y="17941"/>
                  </a:lnTo>
                  <a:lnTo>
                    <a:pt x="74895" y="63746"/>
                  </a:lnTo>
                  <a:lnTo>
                    <a:pt x="73271" y="92163"/>
                  </a:lnTo>
                  <a:lnTo>
                    <a:pt x="688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50"/>
            <p:cNvSpPr/>
            <p:nvPr>
              <p:custDataLst>
                <p:tags r:id="rId131"/>
              </p:custDataLst>
            </p:nvPr>
          </p:nvSpPr>
          <p:spPr>
            <a:xfrm>
              <a:off x="7476161" y="3963283"/>
              <a:ext cx="42240" cy="242089"/>
            </a:xfrm>
            <a:custGeom>
              <a:avLst/>
              <a:gdLst/>
              <a:ahLst/>
              <a:cxnLst/>
              <a:rect l="0" t="0" r="0" b="0"/>
              <a:pathLst>
                <a:path w="42240" h="242089">
                  <a:moveTo>
                    <a:pt x="35889" y="5467"/>
                  </a:moveTo>
                  <a:lnTo>
                    <a:pt x="35889" y="5467"/>
                  </a:lnTo>
                  <a:lnTo>
                    <a:pt x="41356" y="0"/>
                  </a:lnTo>
                  <a:lnTo>
                    <a:pt x="41977" y="6120"/>
                  </a:lnTo>
                  <a:lnTo>
                    <a:pt x="35297" y="44341"/>
                  </a:lnTo>
                  <a:lnTo>
                    <a:pt x="27482" y="85659"/>
                  </a:lnTo>
                  <a:lnTo>
                    <a:pt x="20864" y="117308"/>
                  </a:lnTo>
                  <a:lnTo>
                    <a:pt x="15570" y="150189"/>
                  </a:lnTo>
                  <a:lnTo>
                    <a:pt x="5252" y="193692"/>
                  </a:lnTo>
                  <a:lnTo>
                    <a:pt x="0" y="226651"/>
                  </a:lnTo>
                  <a:lnTo>
                    <a:pt x="674" y="233356"/>
                  </a:lnTo>
                  <a:lnTo>
                    <a:pt x="2534" y="237827"/>
                  </a:lnTo>
                  <a:lnTo>
                    <a:pt x="5186" y="240807"/>
                  </a:lnTo>
                  <a:lnTo>
                    <a:pt x="9070" y="242088"/>
                  </a:lnTo>
                  <a:lnTo>
                    <a:pt x="19030" y="241630"/>
                  </a:lnTo>
                  <a:lnTo>
                    <a:pt x="23944" y="238403"/>
                  </a:lnTo>
                  <a:lnTo>
                    <a:pt x="4223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51"/>
            <p:cNvSpPr/>
            <p:nvPr>
              <p:custDataLst>
                <p:tags r:id="rId132"/>
              </p:custDataLst>
            </p:nvPr>
          </p:nvSpPr>
          <p:spPr>
            <a:xfrm>
              <a:off x="7454900" y="40703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5958"/>
                  </a:lnTo>
                  <a:lnTo>
                    <a:pt x="86439" y="117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52"/>
            <p:cNvSpPr/>
            <p:nvPr>
              <p:custDataLst>
                <p:tags r:id="rId133"/>
              </p:custDataLst>
            </p:nvPr>
          </p:nvSpPr>
          <p:spPr>
            <a:xfrm>
              <a:off x="7586625" y="4078283"/>
              <a:ext cx="71476" cy="100018"/>
            </a:xfrm>
            <a:custGeom>
              <a:avLst/>
              <a:gdLst/>
              <a:ahLst/>
              <a:cxnLst/>
              <a:rect l="0" t="0" r="0" b="0"/>
              <a:pathLst>
                <a:path w="71476" h="100018">
                  <a:moveTo>
                    <a:pt x="1625" y="36517"/>
                  </a:moveTo>
                  <a:lnTo>
                    <a:pt x="1625" y="36517"/>
                  </a:lnTo>
                  <a:lnTo>
                    <a:pt x="4995" y="36517"/>
                  </a:lnTo>
                  <a:lnTo>
                    <a:pt x="18231" y="30742"/>
                  </a:lnTo>
                  <a:lnTo>
                    <a:pt x="50651" y="9385"/>
                  </a:lnTo>
                  <a:lnTo>
                    <a:pt x="55164" y="3762"/>
                  </a:lnTo>
                  <a:lnTo>
                    <a:pt x="55662" y="1980"/>
                  </a:lnTo>
                  <a:lnTo>
                    <a:pt x="55288" y="792"/>
                  </a:lnTo>
                  <a:lnTo>
                    <a:pt x="54334" y="0"/>
                  </a:lnTo>
                  <a:lnTo>
                    <a:pt x="42878" y="2257"/>
                  </a:lnTo>
                  <a:lnTo>
                    <a:pt x="29449" y="10765"/>
                  </a:lnTo>
                  <a:lnTo>
                    <a:pt x="13162" y="25594"/>
                  </a:lnTo>
                  <a:lnTo>
                    <a:pt x="1672" y="46765"/>
                  </a:lnTo>
                  <a:lnTo>
                    <a:pt x="0" y="60827"/>
                  </a:lnTo>
                  <a:lnTo>
                    <a:pt x="542" y="67540"/>
                  </a:lnTo>
                  <a:lnTo>
                    <a:pt x="6788" y="78762"/>
                  </a:lnTo>
                  <a:lnTo>
                    <a:pt x="16619" y="87748"/>
                  </a:lnTo>
                  <a:lnTo>
                    <a:pt x="28044" y="94094"/>
                  </a:lnTo>
                  <a:lnTo>
                    <a:pt x="71475" y="10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53"/>
            <p:cNvSpPr/>
            <p:nvPr>
              <p:custDataLst>
                <p:tags r:id="rId134"/>
              </p:custDataLst>
            </p:nvPr>
          </p:nvSpPr>
          <p:spPr>
            <a:xfrm>
              <a:off x="7683982" y="4071428"/>
              <a:ext cx="120169" cy="299165"/>
            </a:xfrm>
            <a:custGeom>
              <a:avLst/>
              <a:gdLst/>
              <a:ahLst/>
              <a:cxnLst/>
              <a:rect l="0" t="0" r="0" b="0"/>
              <a:pathLst>
                <a:path w="120169" h="299165">
                  <a:moveTo>
                    <a:pt x="120168" y="30672"/>
                  </a:moveTo>
                  <a:lnTo>
                    <a:pt x="120168" y="30672"/>
                  </a:lnTo>
                  <a:lnTo>
                    <a:pt x="111379" y="16857"/>
                  </a:lnTo>
                  <a:lnTo>
                    <a:pt x="102856" y="9009"/>
                  </a:lnTo>
                  <a:lnTo>
                    <a:pt x="89661" y="818"/>
                  </a:lnTo>
                  <a:lnTo>
                    <a:pt x="68744" y="0"/>
                  </a:lnTo>
                  <a:lnTo>
                    <a:pt x="45101" y="5045"/>
                  </a:lnTo>
                  <a:lnTo>
                    <a:pt x="17336" y="19786"/>
                  </a:lnTo>
                  <a:lnTo>
                    <a:pt x="4849" y="31478"/>
                  </a:lnTo>
                  <a:lnTo>
                    <a:pt x="1661" y="37560"/>
                  </a:lnTo>
                  <a:lnTo>
                    <a:pt x="0" y="49961"/>
                  </a:lnTo>
                  <a:lnTo>
                    <a:pt x="3495" y="60647"/>
                  </a:lnTo>
                  <a:lnTo>
                    <a:pt x="6402" y="65471"/>
                  </a:lnTo>
                  <a:lnTo>
                    <a:pt x="17160" y="72714"/>
                  </a:lnTo>
                  <a:lnTo>
                    <a:pt x="23979" y="75634"/>
                  </a:lnTo>
                  <a:lnTo>
                    <a:pt x="39081" y="76996"/>
                  </a:lnTo>
                  <a:lnTo>
                    <a:pt x="54496" y="74543"/>
                  </a:lnTo>
                  <a:lnTo>
                    <a:pt x="68403" y="68750"/>
                  </a:lnTo>
                  <a:lnTo>
                    <a:pt x="106647" y="36625"/>
                  </a:lnTo>
                  <a:lnTo>
                    <a:pt x="106921" y="36757"/>
                  </a:lnTo>
                  <a:lnTo>
                    <a:pt x="90843" y="81036"/>
                  </a:lnTo>
                  <a:lnTo>
                    <a:pt x="84011" y="124085"/>
                  </a:lnTo>
                  <a:lnTo>
                    <a:pt x="80762" y="165359"/>
                  </a:lnTo>
                  <a:lnTo>
                    <a:pt x="73449" y="208868"/>
                  </a:lnTo>
                  <a:lnTo>
                    <a:pt x="62345" y="249277"/>
                  </a:lnTo>
                  <a:lnTo>
                    <a:pt x="48237" y="279828"/>
                  </a:lnTo>
                  <a:lnTo>
                    <a:pt x="42581" y="287793"/>
                  </a:lnTo>
                  <a:lnTo>
                    <a:pt x="28770" y="296642"/>
                  </a:lnTo>
                  <a:lnTo>
                    <a:pt x="21136" y="299002"/>
                  </a:lnTo>
                  <a:lnTo>
                    <a:pt x="15341" y="299164"/>
                  </a:lnTo>
                  <a:lnTo>
                    <a:pt x="10772" y="297861"/>
                  </a:lnTo>
                  <a:lnTo>
                    <a:pt x="7021" y="295581"/>
                  </a:lnTo>
                  <a:lnTo>
                    <a:pt x="2853" y="283641"/>
                  </a:lnTo>
                  <a:lnTo>
                    <a:pt x="1740" y="275518"/>
                  </a:lnTo>
                  <a:lnTo>
                    <a:pt x="17413" y="231933"/>
                  </a:lnTo>
                  <a:lnTo>
                    <a:pt x="24918" y="21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254"/>
            <p:cNvSpPr/>
            <p:nvPr>
              <p:custDataLst>
                <p:tags r:id="rId135"/>
              </p:custDataLst>
            </p:nvPr>
          </p:nvSpPr>
          <p:spPr>
            <a:xfrm>
              <a:off x="7852468" y="4089846"/>
              <a:ext cx="78683" cy="107505"/>
            </a:xfrm>
            <a:custGeom>
              <a:avLst/>
              <a:gdLst/>
              <a:ahLst/>
              <a:cxnLst/>
              <a:rect l="0" t="0" r="0" b="0"/>
              <a:pathLst>
                <a:path w="78683" h="107505">
                  <a:moveTo>
                    <a:pt x="15182" y="63054"/>
                  </a:moveTo>
                  <a:lnTo>
                    <a:pt x="15182" y="63054"/>
                  </a:lnTo>
                  <a:lnTo>
                    <a:pt x="8440" y="59683"/>
                  </a:lnTo>
                  <a:lnTo>
                    <a:pt x="5748" y="59396"/>
                  </a:lnTo>
                  <a:lnTo>
                    <a:pt x="876" y="60958"/>
                  </a:lnTo>
                  <a:lnTo>
                    <a:pt x="0" y="61656"/>
                  </a:lnTo>
                  <a:lnTo>
                    <a:pt x="122" y="62123"/>
                  </a:lnTo>
                  <a:lnTo>
                    <a:pt x="908" y="62433"/>
                  </a:lnTo>
                  <a:lnTo>
                    <a:pt x="46600" y="50207"/>
                  </a:lnTo>
                  <a:lnTo>
                    <a:pt x="62513" y="39100"/>
                  </a:lnTo>
                  <a:lnTo>
                    <a:pt x="69849" y="25361"/>
                  </a:lnTo>
                  <a:lnTo>
                    <a:pt x="74050" y="10318"/>
                  </a:lnTo>
                  <a:lnTo>
                    <a:pt x="73567" y="1281"/>
                  </a:lnTo>
                  <a:lnTo>
                    <a:pt x="69628" y="0"/>
                  </a:lnTo>
                  <a:lnTo>
                    <a:pt x="55842" y="2339"/>
                  </a:lnTo>
                  <a:lnTo>
                    <a:pt x="34990" y="11590"/>
                  </a:lnTo>
                  <a:lnTo>
                    <a:pt x="18777" y="26639"/>
                  </a:lnTo>
                  <a:lnTo>
                    <a:pt x="8407" y="47874"/>
                  </a:lnTo>
                  <a:lnTo>
                    <a:pt x="6996" y="61952"/>
                  </a:lnTo>
                  <a:lnTo>
                    <a:pt x="7608" y="68670"/>
                  </a:lnTo>
                  <a:lnTo>
                    <a:pt x="13932" y="81777"/>
                  </a:lnTo>
                  <a:lnTo>
                    <a:pt x="18582" y="88236"/>
                  </a:lnTo>
                  <a:lnTo>
                    <a:pt x="31275" y="97294"/>
                  </a:lnTo>
                  <a:lnTo>
                    <a:pt x="46324" y="102967"/>
                  </a:lnTo>
                  <a:lnTo>
                    <a:pt x="78682" y="10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255"/>
            <p:cNvSpPr/>
            <p:nvPr>
              <p:custDataLst>
                <p:tags r:id="rId136"/>
              </p:custDataLst>
            </p:nvPr>
          </p:nvSpPr>
          <p:spPr>
            <a:xfrm>
              <a:off x="8001261" y="4083050"/>
              <a:ext cx="94990" cy="117267"/>
            </a:xfrm>
            <a:custGeom>
              <a:avLst/>
              <a:gdLst/>
              <a:ahLst/>
              <a:cxnLst/>
              <a:rect l="0" t="0" r="0" b="0"/>
              <a:pathLst>
                <a:path w="94990" h="117267">
                  <a:moveTo>
                    <a:pt x="6089" y="6350"/>
                  </a:moveTo>
                  <a:lnTo>
                    <a:pt x="6089" y="6350"/>
                  </a:lnTo>
                  <a:lnTo>
                    <a:pt x="2718" y="6350"/>
                  </a:lnTo>
                  <a:lnTo>
                    <a:pt x="1725" y="5644"/>
                  </a:lnTo>
                  <a:lnTo>
                    <a:pt x="1062" y="4468"/>
                  </a:lnTo>
                  <a:lnTo>
                    <a:pt x="0" y="883"/>
                  </a:lnTo>
                  <a:lnTo>
                    <a:pt x="20725" y="17363"/>
                  </a:lnTo>
                  <a:lnTo>
                    <a:pt x="32349" y="30530"/>
                  </a:lnTo>
                  <a:lnTo>
                    <a:pt x="37045" y="49552"/>
                  </a:lnTo>
                  <a:lnTo>
                    <a:pt x="34311" y="89516"/>
                  </a:lnTo>
                  <a:lnTo>
                    <a:pt x="28980" y="103520"/>
                  </a:lnTo>
                  <a:lnTo>
                    <a:pt x="22612" y="113037"/>
                  </a:lnTo>
                  <a:lnTo>
                    <a:pt x="17431" y="117266"/>
                  </a:lnTo>
                  <a:lnTo>
                    <a:pt x="15061" y="116277"/>
                  </a:lnTo>
                  <a:lnTo>
                    <a:pt x="10547" y="109534"/>
                  </a:lnTo>
                  <a:lnTo>
                    <a:pt x="7410" y="93838"/>
                  </a:lnTo>
                  <a:lnTo>
                    <a:pt x="19964" y="58927"/>
                  </a:lnTo>
                  <a:lnTo>
                    <a:pt x="41558" y="29689"/>
                  </a:lnTo>
                  <a:lnTo>
                    <a:pt x="62458" y="14363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256"/>
            <p:cNvSpPr/>
            <p:nvPr>
              <p:custDataLst>
                <p:tags r:id="rId137"/>
              </p:custDataLst>
            </p:nvPr>
          </p:nvSpPr>
          <p:spPr>
            <a:xfrm>
              <a:off x="8102600" y="4077346"/>
              <a:ext cx="95251" cy="139262"/>
            </a:xfrm>
            <a:custGeom>
              <a:avLst/>
              <a:gdLst/>
              <a:ahLst/>
              <a:cxnLst/>
              <a:rect l="0" t="0" r="0" b="0"/>
              <a:pathLst>
                <a:path w="95251" h="139262">
                  <a:moveTo>
                    <a:pt x="95250" y="31104"/>
                  </a:moveTo>
                  <a:lnTo>
                    <a:pt x="95250" y="31104"/>
                  </a:lnTo>
                  <a:lnTo>
                    <a:pt x="95250" y="24362"/>
                  </a:lnTo>
                  <a:lnTo>
                    <a:pt x="93368" y="19170"/>
                  </a:lnTo>
                  <a:lnTo>
                    <a:pt x="83040" y="6718"/>
                  </a:lnTo>
                  <a:lnTo>
                    <a:pt x="71714" y="2627"/>
                  </a:lnTo>
                  <a:lnTo>
                    <a:pt x="41447" y="0"/>
                  </a:lnTo>
                  <a:lnTo>
                    <a:pt x="23413" y="2916"/>
                  </a:lnTo>
                  <a:lnTo>
                    <a:pt x="20547" y="5256"/>
                  </a:lnTo>
                  <a:lnTo>
                    <a:pt x="19343" y="8228"/>
                  </a:lnTo>
                  <a:lnTo>
                    <a:pt x="19245" y="11620"/>
                  </a:lnTo>
                  <a:lnTo>
                    <a:pt x="25850" y="26507"/>
                  </a:lnTo>
                  <a:lnTo>
                    <a:pt x="63898" y="73670"/>
                  </a:lnTo>
                  <a:lnTo>
                    <a:pt x="80551" y="94751"/>
                  </a:lnTo>
                  <a:lnTo>
                    <a:pt x="85189" y="110427"/>
                  </a:lnTo>
                  <a:lnTo>
                    <a:pt x="84310" y="117147"/>
                  </a:lnTo>
                  <a:lnTo>
                    <a:pt x="77687" y="128377"/>
                  </a:lnTo>
                  <a:lnTo>
                    <a:pt x="62044" y="136190"/>
                  </a:lnTo>
                  <a:lnTo>
                    <a:pt x="51946" y="139261"/>
                  </a:lnTo>
                  <a:lnTo>
                    <a:pt x="31319" y="138911"/>
                  </a:lnTo>
                  <a:lnTo>
                    <a:pt x="0" y="13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968"/>
          <p:cNvGrpSpPr/>
          <p:nvPr/>
        </p:nvGrpSpPr>
        <p:grpSpPr>
          <a:xfrm>
            <a:off x="8525146" y="3981450"/>
            <a:ext cx="953599" cy="233222"/>
            <a:chOff x="8525146" y="3981450"/>
            <a:chExt cx="953599" cy="233222"/>
          </a:xfrm>
        </p:grpSpPr>
        <p:sp>
          <p:nvSpPr>
            <p:cNvPr id="155" name="SMARTInkShape-5257"/>
            <p:cNvSpPr/>
            <p:nvPr>
              <p:custDataLst>
                <p:tags r:id="rId120"/>
              </p:custDataLst>
            </p:nvPr>
          </p:nvSpPr>
          <p:spPr>
            <a:xfrm>
              <a:off x="8525146" y="3981450"/>
              <a:ext cx="106200" cy="227225"/>
            </a:xfrm>
            <a:custGeom>
              <a:avLst/>
              <a:gdLst/>
              <a:ahLst/>
              <a:cxnLst/>
              <a:rect l="0" t="0" r="0" b="0"/>
              <a:pathLst>
                <a:path w="106200" h="227225">
                  <a:moveTo>
                    <a:pt x="41004" y="0"/>
                  </a:moveTo>
                  <a:lnTo>
                    <a:pt x="41004" y="0"/>
                  </a:lnTo>
                  <a:lnTo>
                    <a:pt x="39122" y="12552"/>
                  </a:lnTo>
                  <a:lnTo>
                    <a:pt x="32165" y="51554"/>
                  </a:lnTo>
                  <a:lnTo>
                    <a:pt x="29447" y="95865"/>
                  </a:lnTo>
                  <a:lnTo>
                    <a:pt x="25272" y="141372"/>
                  </a:lnTo>
                  <a:lnTo>
                    <a:pt x="19565" y="182763"/>
                  </a:lnTo>
                  <a:lnTo>
                    <a:pt x="10074" y="224561"/>
                  </a:lnTo>
                  <a:lnTo>
                    <a:pt x="9800" y="224497"/>
                  </a:lnTo>
                  <a:lnTo>
                    <a:pt x="9618" y="223748"/>
                  </a:lnTo>
                  <a:lnTo>
                    <a:pt x="21495" y="189125"/>
                  </a:lnTo>
                  <a:lnTo>
                    <a:pt x="36400" y="166574"/>
                  </a:lnTo>
                  <a:lnTo>
                    <a:pt x="50012" y="158699"/>
                  </a:lnTo>
                  <a:lnTo>
                    <a:pt x="78375" y="153644"/>
                  </a:lnTo>
                  <a:lnTo>
                    <a:pt x="94567" y="156139"/>
                  </a:lnTo>
                  <a:lnTo>
                    <a:pt x="101969" y="161353"/>
                  </a:lnTo>
                  <a:lnTo>
                    <a:pt x="104931" y="164719"/>
                  </a:lnTo>
                  <a:lnTo>
                    <a:pt x="106199" y="169079"/>
                  </a:lnTo>
                  <a:lnTo>
                    <a:pt x="105727" y="179568"/>
                  </a:lnTo>
                  <a:lnTo>
                    <a:pt x="98125" y="200745"/>
                  </a:lnTo>
                  <a:lnTo>
                    <a:pt x="87087" y="212927"/>
                  </a:lnTo>
                  <a:lnTo>
                    <a:pt x="72773" y="221634"/>
                  </a:lnTo>
                  <a:lnTo>
                    <a:pt x="40589" y="227224"/>
                  </a:lnTo>
                  <a:lnTo>
                    <a:pt x="24593" y="226577"/>
                  </a:lnTo>
                  <a:lnTo>
                    <a:pt x="664" y="217584"/>
                  </a:lnTo>
                  <a:lnTo>
                    <a:pt x="0" y="215612"/>
                  </a:lnTo>
                  <a:lnTo>
                    <a:pt x="290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258"/>
            <p:cNvSpPr/>
            <p:nvPr>
              <p:custDataLst>
                <p:tags r:id="rId121"/>
              </p:custDataLst>
            </p:nvPr>
          </p:nvSpPr>
          <p:spPr>
            <a:xfrm>
              <a:off x="8682215" y="4105796"/>
              <a:ext cx="99836" cy="104519"/>
            </a:xfrm>
            <a:custGeom>
              <a:avLst/>
              <a:gdLst/>
              <a:ahLst/>
              <a:cxnLst/>
              <a:rect l="0" t="0" r="0" b="0"/>
              <a:pathLst>
                <a:path w="99836" h="104519">
                  <a:moveTo>
                    <a:pt x="10935" y="34404"/>
                  </a:moveTo>
                  <a:lnTo>
                    <a:pt x="10935" y="34404"/>
                  </a:lnTo>
                  <a:lnTo>
                    <a:pt x="0" y="34404"/>
                  </a:lnTo>
                  <a:lnTo>
                    <a:pt x="19190" y="32522"/>
                  </a:lnTo>
                  <a:lnTo>
                    <a:pt x="48580" y="22867"/>
                  </a:lnTo>
                  <a:lnTo>
                    <a:pt x="61678" y="13033"/>
                  </a:lnTo>
                  <a:lnTo>
                    <a:pt x="65237" y="7737"/>
                  </a:lnTo>
                  <a:lnTo>
                    <a:pt x="64776" y="5337"/>
                  </a:lnTo>
                  <a:lnTo>
                    <a:pt x="60499" y="789"/>
                  </a:lnTo>
                  <a:lnTo>
                    <a:pt x="56678" y="0"/>
                  </a:lnTo>
                  <a:lnTo>
                    <a:pt x="46787" y="1004"/>
                  </a:lnTo>
                  <a:lnTo>
                    <a:pt x="37218" y="5683"/>
                  </a:lnTo>
                  <a:lnTo>
                    <a:pt x="28260" y="13172"/>
                  </a:lnTo>
                  <a:lnTo>
                    <a:pt x="19576" y="23557"/>
                  </a:lnTo>
                  <a:lnTo>
                    <a:pt x="14775" y="37109"/>
                  </a:lnTo>
                  <a:lnTo>
                    <a:pt x="13347" y="52539"/>
                  </a:lnTo>
                  <a:lnTo>
                    <a:pt x="15063" y="68805"/>
                  </a:lnTo>
                  <a:lnTo>
                    <a:pt x="20061" y="81679"/>
                  </a:lnTo>
                  <a:lnTo>
                    <a:pt x="27691" y="92104"/>
                  </a:lnTo>
                  <a:lnTo>
                    <a:pt x="38137" y="101441"/>
                  </a:lnTo>
                  <a:lnTo>
                    <a:pt x="44592" y="103789"/>
                  </a:lnTo>
                  <a:lnTo>
                    <a:pt x="59290" y="104518"/>
                  </a:lnTo>
                  <a:lnTo>
                    <a:pt x="75230" y="98727"/>
                  </a:lnTo>
                  <a:lnTo>
                    <a:pt x="99835" y="8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259"/>
            <p:cNvSpPr/>
            <p:nvPr>
              <p:custDataLst>
                <p:tags r:id="rId122"/>
              </p:custDataLst>
            </p:nvPr>
          </p:nvSpPr>
          <p:spPr>
            <a:xfrm>
              <a:off x="8860067" y="4006873"/>
              <a:ext cx="55334" cy="207799"/>
            </a:xfrm>
            <a:custGeom>
              <a:avLst/>
              <a:gdLst/>
              <a:ahLst/>
              <a:cxnLst/>
              <a:rect l="0" t="0" r="0" b="0"/>
              <a:pathLst>
                <a:path w="55334" h="207799">
                  <a:moveTo>
                    <a:pt x="55333" y="6327"/>
                  </a:moveTo>
                  <a:lnTo>
                    <a:pt x="55333" y="6327"/>
                  </a:lnTo>
                  <a:lnTo>
                    <a:pt x="51962" y="2956"/>
                  </a:lnTo>
                  <a:lnTo>
                    <a:pt x="48426" y="1301"/>
                  </a:lnTo>
                  <a:lnTo>
                    <a:pt x="43776" y="238"/>
                  </a:lnTo>
                  <a:lnTo>
                    <a:pt x="45022" y="93"/>
                  </a:lnTo>
                  <a:lnTo>
                    <a:pt x="48201" y="0"/>
                  </a:lnTo>
                  <a:lnTo>
                    <a:pt x="48750" y="6726"/>
                  </a:lnTo>
                  <a:lnTo>
                    <a:pt x="36727" y="52008"/>
                  </a:lnTo>
                  <a:lnTo>
                    <a:pt x="22540" y="89634"/>
                  </a:lnTo>
                  <a:lnTo>
                    <a:pt x="9789" y="131356"/>
                  </a:lnTo>
                  <a:lnTo>
                    <a:pt x="1935" y="169432"/>
                  </a:lnTo>
                  <a:lnTo>
                    <a:pt x="0" y="196393"/>
                  </a:lnTo>
                  <a:lnTo>
                    <a:pt x="2048" y="203690"/>
                  </a:lnTo>
                  <a:lnTo>
                    <a:pt x="4992" y="205635"/>
                  </a:lnTo>
                  <a:lnTo>
                    <a:pt x="13909" y="207798"/>
                  </a:lnTo>
                  <a:lnTo>
                    <a:pt x="19250" y="206257"/>
                  </a:lnTo>
                  <a:lnTo>
                    <a:pt x="30829" y="198902"/>
                  </a:lnTo>
                  <a:lnTo>
                    <a:pt x="39267" y="188577"/>
                  </a:lnTo>
                  <a:lnTo>
                    <a:pt x="48983" y="1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60"/>
            <p:cNvSpPr/>
            <p:nvPr>
              <p:custDataLst>
                <p:tags r:id="rId123"/>
              </p:custDataLst>
            </p:nvPr>
          </p:nvSpPr>
          <p:spPr>
            <a:xfrm>
              <a:off x="8818575" y="4095750"/>
              <a:ext cx="109526" cy="6351"/>
            </a:xfrm>
            <a:custGeom>
              <a:avLst/>
              <a:gdLst/>
              <a:ahLst/>
              <a:cxnLst/>
              <a:rect l="0" t="0" r="0" b="0"/>
              <a:pathLst>
                <a:path w="109526" h="6351">
                  <a:moveTo>
                    <a:pt x="26975" y="6350"/>
                  </a:moveTo>
                  <a:lnTo>
                    <a:pt x="26975" y="6350"/>
                  </a:lnTo>
                  <a:lnTo>
                    <a:pt x="0" y="6350"/>
                  </a:lnTo>
                  <a:lnTo>
                    <a:pt x="39737" y="6350"/>
                  </a:lnTo>
                  <a:lnTo>
                    <a:pt x="87116" y="2979"/>
                  </a:lnTo>
                  <a:lnTo>
                    <a:pt x="10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61"/>
            <p:cNvSpPr/>
            <p:nvPr>
              <p:custDataLst>
                <p:tags r:id="rId124"/>
              </p:custDataLst>
            </p:nvPr>
          </p:nvSpPr>
          <p:spPr>
            <a:xfrm>
              <a:off x="8947428" y="4104792"/>
              <a:ext cx="117950" cy="95226"/>
            </a:xfrm>
            <a:custGeom>
              <a:avLst/>
              <a:gdLst/>
              <a:ahLst/>
              <a:cxnLst/>
              <a:rect l="0" t="0" r="0" b="0"/>
              <a:pathLst>
                <a:path w="117950" h="95226">
                  <a:moveTo>
                    <a:pt x="6072" y="3658"/>
                  </a:moveTo>
                  <a:lnTo>
                    <a:pt x="6072" y="3658"/>
                  </a:lnTo>
                  <a:lnTo>
                    <a:pt x="6072" y="0"/>
                  </a:lnTo>
                  <a:lnTo>
                    <a:pt x="6072" y="1562"/>
                  </a:lnTo>
                  <a:lnTo>
                    <a:pt x="7953" y="4608"/>
                  </a:lnTo>
                  <a:lnTo>
                    <a:pt x="9442" y="6408"/>
                  </a:lnTo>
                  <a:lnTo>
                    <a:pt x="9216" y="14052"/>
                  </a:lnTo>
                  <a:lnTo>
                    <a:pt x="1830" y="60260"/>
                  </a:lnTo>
                  <a:lnTo>
                    <a:pt x="0" y="83741"/>
                  </a:lnTo>
                  <a:lnTo>
                    <a:pt x="613" y="86680"/>
                  </a:lnTo>
                  <a:lnTo>
                    <a:pt x="1727" y="88639"/>
                  </a:lnTo>
                  <a:lnTo>
                    <a:pt x="3175" y="89945"/>
                  </a:lnTo>
                  <a:lnTo>
                    <a:pt x="10429" y="89515"/>
                  </a:lnTo>
                  <a:lnTo>
                    <a:pt x="20003" y="86267"/>
                  </a:lnTo>
                  <a:lnTo>
                    <a:pt x="44800" y="69744"/>
                  </a:lnTo>
                  <a:lnTo>
                    <a:pt x="47979" y="65250"/>
                  </a:lnTo>
                  <a:lnTo>
                    <a:pt x="49531" y="64475"/>
                  </a:lnTo>
                  <a:lnTo>
                    <a:pt x="51273" y="64664"/>
                  </a:lnTo>
                  <a:lnTo>
                    <a:pt x="63286" y="70383"/>
                  </a:lnTo>
                  <a:lnTo>
                    <a:pt x="68660" y="75882"/>
                  </a:lnTo>
                  <a:lnTo>
                    <a:pt x="74105" y="82324"/>
                  </a:lnTo>
                  <a:lnTo>
                    <a:pt x="89803" y="94442"/>
                  </a:lnTo>
                  <a:lnTo>
                    <a:pt x="92936" y="95225"/>
                  </a:lnTo>
                  <a:lnTo>
                    <a:pt x="100183" y="94213"/>
                  </a:lnTo>
                  <a:lnTo>
                    <a:pt x="112194" y="86306"/>
                  </a:lnTo>
                  <a:lnTo>
                    <a:pt x="116737" y="78961"/>
                  </a:lnTo>
                  <a:lnTo>
                    <a:pt x="117949" y="75027"/>
                  </a:lnTo>
                  <a:lnTo>
                    <a:pt x="117414" y="66892"/>
                  </a:lnTo>
                  <a:lnTo>
                    <a:pt x="113763" y="51731"/>
                  </a:lnTo>
                  <a:lnTo>
                    <a:pt x="112438" y="50523"/>
                  </a:lnTo>
                  <a:lnTo>
                    <a:pt x="110849" y="49718"/>
                  </a:lnTo>
                  <a:lnTo>
                    <a:pt x="109790" y="47770"/>
                  </a:lnTo>
                  <a:lnTo>
                    <a:pt x="107672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262"/>
            <p:cNvSpPr/>
            <p:nvPr>
              <p:custDataLst>
                <p:tags r:id="rId125"/>
              </p:custDataLst>
            </p:nvPr>
          </p:nvSpPr>
          <p:spPr>
            <a:xfrm>
              <a:off x="9126660" y="4099099"/>
              <a:ext cx="87191" cy="102548"/>
            </a:xfrm>
            <a:custGeom>
              <a:avLst/>
              <a:gdLst/>
              <a:ahLst/>
              <a:cxnLst/>
              <a:rect l="0" t="0" r="0" b="0"/>
              <a:pathLst>
                <a:path w="87191" h="102548">
                  <a:moveTo>
                    <a:pt x="30040" y="53801"/>
                  </a:moveTo>
                  <a:lnTo>
                    <a:pt x="30040" y="53801"/>
                  </a:lnTo>
                  <a:lnTo>
                    <a:pt x="30039" y="48334"/>
                  </a:lnTo>
                  <a:lnTo>
                    <a:pt x="30745" y="48039"/>
                  </a:lnTo>
                  <a:lnTo>
                    <a:pt x="57982" y="45604"/>
                  </a:lnTo>
                  <a:lnTo>
                    <a:pt x="61368" y="44103"/>
                  </a:lnTo>
                  <a:lnTo>
                    <a:pt x="67011" y="38672"/>
                  </a:lnTo>
                  <a:lnTo>
                    <a:pt x="71166" y="31555"/>
                  </a:lnTo>
                  <a:lnTo>
                    <a:pt x="73013" y="23688"/>
                  </a:lnTo>
                  <a:lnTo>
                    <a:pt x="70682" y="18909"/>
                  </a:lnTo>
                  <a:lnTo>
                    <a:pt x="60568" y="7954"/>
                  </a:lnTo>
                  <a:lnTo>
                    <a:pt x="50429" y="1675"/>
                  </a:lnTo>
                  <a:lnTo>
                    <a:pt x="45748" y="0"/>
                  </a:lnTo>
                  <a:lnTo>
                    <a:pt x="34906" y="1903"/>
                  </a:lnTo>
                  <a:lnTo>
                    <a:pt x="29050" y="4385"/>
                  </a:lnTo>
                  <a:lnTo>
                    <a:pt x="18782" y="14670"/>
                  </a:lnTo>
                  <a:lnTo>
                    <a:pt x="6948" y="36326"/>
                  </a:lnTo>
                  <a:lnTo>
                    <a:pt x="0" y="65558"/>
                  </a:lnTo>
                  <a:lnTo>
                    <a:pt x="2167" y="85272"/>
                  </a:lnTo>
                  <a:lnTo>
                    <a:pt x="7304" y="94364"/>
                  </a:lnTo>
                  <a:lnTo>
                    <a:pt x="10650" y="97776"/>
                  </a:lnTo>
                  <a:lnTo>
                    <a:pt x="21892" y="101568"/>
                  </a:lnTo>
                  <a:lnTo>
                    <a:pt x="35590" y="102547"/>
                  </a:lnTo>
                  <a:lnTo>
                    <a:pt x="55908" y="98426"/>
                  </a:lnTo>
                  <a:lnTo>
                    <a:pt x="87190" y="8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63"/>
            <p:cNvSpPr/>
            <p:nvPr>
              <p:custDataLst>
                <p:tags r:id="rId126"/>
              </p:custDataLst>
            </p:nvPr>
          </p:nvSpPr>
          <p:spPr>
            <a:xfrm>
              <a:off x="9254392" y="4103713"/>
              <a:ext cx="118209" cy="90953"/>
            </a:xfrm>
            <a:custGeom>
              <a:avLst/>
              <a:gdLst/>
              <a:ahLst/>
              <a:cxnLst/>
              <a:rect l="0" t="0" r="0" b="0"/>
              <a:pathLst>
                <a:path w="118209" h="90953">
                  <a:moveTo>
                    <a:pt x="29308" y="36487"/>
                  </a:moveTo>
                  <a:lnTo>
                    <a:pt x="29308" y="36487"/>
                  </a:lnTo>
                  <a:lnTo>
                    <a:pt x="23840" y="41954"/>
                  </a:lnTo>
                  <a:lnTo>
                    <a:pt x="24251" y="42954"/>
                  </a:lnTo>
                  <a:lnTo>
                    <a:pt x="26590" y="45947"/>
                  </a:lnTo>
                  <a:lnTo>
                    <a:pt x="31862" y="47746"/>
                  </a:lnTo>
                  <a:lnTo>
                    <a:pt x="35244" y="48227"/>
                  </a:lnTo>
                  <a:lnTo>
                    <a:pt x="50117" y="45531"/>
                  </a:lnTo>
                  <a:lnTo>
                    <a:pt x="64558" y="36894"/>
                  </a:lnTo>
                  <a:lnTo>
                    <a:pt x="74403" y="25397"/>
                  </a:lnTo>
                  <a:lnTo>
                    <a:pt x="75599" y="21332"/>
                  </a:lnTo>
                  <a:lnTo>
                    <a:pt x="75046" y="13053"/>
                  </a:lnTo>
                  <a:lnTo>
                    <a:pt x="73206" y="9575"/>
                  </a:lnTo>
                  <a:lnTo>
                    <a:pt x="67397" y="3830"/>
                  </a:lnTo>
                  <a:lnTo>
                    <a:pt x="58231" y="806"/>
                  </a:lnTo>
                  <a:lnTo>
                    <a:pt x="52824" y="0"/>
                  </a:lnTo>
                  <a:lnTo>
                    <a:pt x="41169" y="2867"/>
                  </a:lnTo>
                  <a:lnTo>
                    <a:pt x="24590" y="12414"/>
                  </a:lnTo>
                  <a:lnTo>
                    <a:pt x="10742" y="26062"/>
                  </a:lnTo>
                  <a:lnTo>
                    <a:pt x="6347" y="31653"/>
                  </a:lnTo>
                  <a:lnTo>
                    <a:pt x="1464" y="45392"/>
                  </a:lnTo>
                  <a:lnTo>
                    <a:pt x="0" y="59495"/>
                  </a:lnTo>
                  <a:lnTo>
                    <a:pt x="1700" y="70466"/>
                  </a:lnTo>
                  <a:lnTo>
                    <a:pt x="10452" y="80046"/>
                  </a:lnTo>
                  <a:lnTo>
                    <a:pt x="23749" y="87596"/>
                  </a:lnTo>
                  <a:lnTo>
                    <a:pt x="39067" y="90952"/>
                  </a:lnTo>
                  <a:lnTo>
                    <a:pt x="70299" y="89471"/>
                  </a:lnTo>
                  <a:lnTo>
                    <a:pt x="118208" y="68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64"/>
            <p:cNvSpPr/>
            <p:nvPr>
              <p:custDataLst>
                <p:tags r:id="rId127"/>
              </p:custDataLst>
            </p:nvPr>
          </p:nvSpPr>
          <p:spPr>
            <a:xfrm>
              <a:off x="9386544" y="4104006"/>
              <a:ext cx="92201" cy="106045"/>
            </a:xfrm>
            <a:custGeom>
              <a:avLst/>
              <a:gdLst/>
              <a:ahLst/>
              <a:cxnLst/>
              <a:rect l="0" t="0" r="0" b="0"/>
              <a:pathLst>
                <a:path w="92201" h="106045">
                  <a:moveTo>
                    <a:pt x="24156" y="10794"/>
                  </a:moveTo>
                  <a:lnTo>
                    <a:pt x="24156" y="10794"/>
                  </a:lnTo>
                  <a:lnTo>
                    <a:pt x="24156" y="5327"/>
                  </a:lnTo>
                  <a:lnTo>
                    <a:pt x="22275" y="32090"/>
                  </a:lnTo>
                  <a:lnTo>
                    <a:pt x="9229" y="74425"/>
                  </a:lnTo>
                  <a:lnTo>
                    <a:pt x="0" y="96825"/>
                  </a:lnTo>
                  <a:lnTo>
                    <a:pt x="291" y="97076"/>
                  </a:lnTo>
                  <a:lnTo>
                    <a:pt x="2496" y="95473"/>
                  </a:lnTo>
                  <a:lnTo>
                    <a:pt x="25218" y="55200"/>
                  </a:lnTo>
                  <a:lnTo>
                    <a:pt x="39366" y="28577"/>
                  </a:lnTo>
                  <a:lnTo>
                    <a:pt x="55945" y="11516"/>
                  </a:lnTo>
                  <a:lnTo>
                    <a:pt x="70107" y="2384"/>
                  </a:lnTo>
                  <a:lnTo>
                    <a:pt x="78915" y="0"/>
                  </a:lnTo>
                  <a:lnTo>
                    <a:pt x="82535" y="776"/>
                  </a:lnTo>
                  <a:lnTo>
                    <a:pt x="88437" y="5401"/>
                  </a:lnTo>
                  <a:lnTo>
                    <a:pt x="91531" y="14041"/>
                  </a:lnTo>
                  <a:lnTo>
                    <a:pt x="92200" y="27054"/>
                  </a:lnTo>
                  <a:lnTo>
                    <a:pt x="85000" y="66138"/>
                  </a:lnTo>
                  <a:lnTo>
                    <a:pt x="74169" y="89046"/>
                  </a:lnTo>
                  <a:lnTo>
                    <a:pt x="62256" y="10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969"/>
          <p:cNvGrpSpPr/>
          <p:nvPr/>
        </p:nvGrpSpPr>
        <p:grpSpPr>
          <a:xfrm>
            <a:off x="9838990" y="3976450"/>
            <a:ext cx="1148517" cy="233601"/>
            <a:chOff x="9838990" y="3976450"/>
            <a:chExt cx="1148517" cy="233601"/>
          </a:xfrm>
        </p:grpSpPr>
        <p:sp>
          <p:nvSpPr>
            <p:cNvPr id="164" name="SMARTInkShape-5265"/>
            <p:cNvSpPr/>
            <p:nvPr>
              <p:custDataLst>
                <p:tags r:id="rId116"/>
              </p:custDataLst>
            </p:nvPr>
          </p:nvSpPr>
          <p:spPr>
            <a:xfrm>
              <a:off x="9838990" y="4096924"/>
              <a:ext cx="168611" cy="113127"/>
            </a:xfrm>
            <a:custGeom>
              <a:avLst/>
              <a:gdLst/>
              <a:ahLst/>
              <a:cxnLst/>
              <a:rect l="0" t="0" r="0" b="0"/>
              <a:pathLst>
                <a:path w="168611" h="113127">
                  <a:moveTo>
                    <a:pt x="86060" y="24226"/>
                  </a:moveTo>
                  <a:lnTo>
                    <a:pt x="86060" y="24226"/>
                  </a:lnTo>
                  <a:lnTo>
                    <a:pt x="89430" y="20855"/>
                  </a:lnTo>
                  <a:lnTo>
                    <a:pt x="91086" y="17319"/>
                  </a:lnTo>
                  <a:lnTo>
                    <a:pt x="92332" y="8494"/>
                  </a:lnTo>
                  <a:lnTo>
                    <a:pt x="90947" y="6682"/>
                  </a:lnTo>
                  <a:lnTo>
                    <a:pt x="85645" y="2788"/>
                  </a:lnTo>
                  <a:lnTo>
                    <a:pt x="71355" y="0"/>
                  </a:lnTo>
                  <a:lnTo>
                    <a:pt x="50346" y="5916"/>
                  </a:lnTo>
                  <a:lnTo>
                    <a:pt x="19372" y="25627"/>
                  </a:lnTo>
                  <a:lnTo>
                    <a:pt x="7973" y="37548"/>
                  </a:lnTo>
                  <a:lnTo>
                    <a:pt x="1965" y="49903"/>
                  </a:lnTo>
                  <a:lnTo>
                    <a:pt x="0" y="62449"/>
                  </a:lnTo>
                  <a:lnTo>
                    <a:pt x="1480" y="75081"/>
                  </a:lnTo>
                  <a:lnTo>
                    <a:pt x="8252" y="85869"/>
                  </a:lnTo>
                  <a:lnTo>
                    <a:pt x="13021" y="90721"/>
                  </a:lnTo>
                  <a:lnTo>
                    <a:pt x="23965" y="96113"/>
                  </a:lnTo>
                  <a:lnTo>
                    <a:pt x="36589" y="97804"/>
                  </a:lnTo>
                  <a:lnTo>
                    <a:pt x="51609" y="96203"/>
                  </a:lnTo>
                  <a:lnTo>
                    <a:pt x="75930" y="84593"/>
                  </a:lnTo>
                  <a:lnTo>
                    <a:pt x="102247" y="58754"/>
                  </a:lnTo>
                  <a:lnTo>
                    <a:pt x="111101" y="43921"/>
                  </a:lnTo>
                  <a:lnTo>
                    <a:pt x="107983" y="50209"/>
                  </a:lnTo>
                  <a:lnTo>
                    <a:pt x="108268" y="59057"/>
                  </a:lnTo>
                  <a:lnTo>
                    <a:pt x="110829" y="78614"/>
                  </a:lnTo>
                  <a:lnTo>
                    <a:pt x="116824" y="89320"/>
                  </a:lnTo>
                  <a:lnTo>
                    <a:pt x="130218" y="103486"/>
                  </a:lnTo>
                  <a:lnTo>
                    <a:pt x="134549" y="106698"/>
                  </a:lnTo>
                  <a:lnTo>
                    <a:pt x="146887" y="110269"/>
                  </a:lnTo>
                  <a:lnTo>
                    <a:pt x="168610" y="11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66"/>
            <p:cNvSpPr/>
            <p:nvPr>
              <p:custDataLst>
                <p:tags r:id="rId117"/>
              </p:custDataLst>
            </p:nvPr>
          </p:nvSpPr>
          <p:spPr>
            <a:xfrm>
              <a:off x="10177898" y="4106755"/>
              <a:ext cx="261061" cy="96946"/>
            </a:xfrm>
            <a:custGeom>
              <a:avLst/>
              <a:gdLst/>
              <a:ahLst/>
              <a:cxnLst/>
              <a:rect l="0" t="0" r="0" b="0"/>
              <a:pathLst>
                <a:path w="261061" h="96946">
                  <a:moveTo>
                    <a:pt x="96402" y="52495"/>
                  </a:moveTo>
                  <a:lnTo>
                    <a:pt x="96402" y="52495"/>
                  </a:lnTo>
                  <a:lnTo>
                    <a:pt x="96401" y="36947"/>
                  </a:lnTo>
                  <a:lnTo>
                    <a:pt x="82097" y="12705"/>
                  </a:lnTo>
                  <a:lnTo>
                    <a:pt x="71935" y="4707"/>
                  </a:lnTo>
                  <a:lnTo>
                    <a:pt x="65274" y="1586"/>
                  </a:lnTo>
                  <a:lnTo>
                    <a:pt x="50347" y="0"/>
                  </a:lnTo>
                  <a:lnTo>
                    <a:pt x="42415" y="565"/>
                  </a:lnTo>
                  <a:lnTo>
                    <a:pt x="29839" y="6837"/>
                  </a:lnTo>
                  <a:lnTo>
                    <a:pt x="19545" y="17386"/>
                  </a:lnTo>
                  <a:lnTo>
                    <a:pt x="6523" y="39192"/>
                  </a:lnTo>
                  <a:lnTo>
                    <a:pt x="481" y="55284"/>
                  </a:lnTo>
                  <a:lnTo>
                    <a:pt x="0" y="62115"/>
                  </a:lnTo>
                  <a:lnTo>
                    <a:pt x="3227" y="73469"/>
                  </a:lnTo>
                  <a:lnTo>
                    <a:pt x="11246" y="81337"/>
                  </a:lnTo>
                  <a:lnTo>
                    <a:pt x="16348" y="84423"/>
                  </a:lnTo>
                  <a:lnTo>
                    <a:pt x="31425" y="85970"/>
                  </a:lnTo>
                  <a:lnTo>
                    <a:pt x="49179" y="82895"/>
                  </a:lnTo>
                  <a:lnTo>
                    <a:pt x="94097" y="57594"/>
                  </a:lnTo>
                  <a:lnTo>
                    <a:pt x="106987" y="47792"/>
                  </a:lnTo>
                  <a:lnTo>
                    <a:pt x="107691" y="47948"/>
                  </a:lnTo>
                  <a:lnTo>
                    <a:pt x="108161" y="48758"/>
                  </a:lnTo>
                  <a:lnTo>
                    <a:pt x="108475" y="50004"/>
                  </a:lnTo>
                  <a:lnTo>
                    <a:pt x="103579" y="76694"/>
                  </a:lnTo>
                  <a:lnTo>
                    <a:pt x="105001" y="84417"/>
                  </a:lnTo>
                  <a:lnTo>
                    <a:pt x="106368" y="86476"/>
                  </a:lnTo>
                  <a:lnTo>
                    <a:pt x="113532" y="88764"/>
                  </a:lnTo>
                  <a:lnTo>
                    <a:pt x="118405" y="89375"/>
                  </a:lnTo>
                  <a:lnTo>
                    <a:pt x="138747" y="83491"/>
                  </a:lnTo>
                  <a:lnTo>
                    <a:pt x="165837" y="68156"/>
                  </a:lnTo>
                  <a:lnTo>
                    <a:pt x="183063" y="52902"/>
                  </a:lnTo>
                  <a:lnTo>
                    <a:pt x="187834" y="46090"/>
                  </a:lnTo>
                  <a:lnTo>
                    <a:pt x="191316" y="34880"/>
                  </a:lnTo>
                  <a:lnTo>
                    <a:pt x="190723" y="35107"/>
                  </a:lnTo>
                  <a:lnTo>
                    <a:pt x="188181" y="37241"/>
                  </a:lnTo>
                  <a:lnTo>
                    <a:pt x="182784" y="45780"/>
                  </a:lnTo>
                  <a:lnTo>
                    <a:pt x="173257" y="74150"/>
                  </a:lnTo>
                  <a:lnTo>
                    <a:pt x="173038" y="73987"/>
                  </a:lnTo>
                  <a:lnTo>
                    <a:pt x="172689" y="68656"/>
                  </a:lnTo>
                  <a:lnTo>
                    <a:pt x="179370" y="52736"/>
                  </a:lnTo>
                  <a:lnTo>
                    <a:pt x="200045" y="27143"/>
                  </a:lnTo>
                  <a:lnTo>
                    <a:pt x="221812" y="10176"/>
                  </a:lnTo>
                  <a:lnTo>
                    <a:pt x="235395" y="5464"/>
                  </a:lnTo>
                  <a:lnTo>
                    <a:pt x="244726" y="5251"/>
                  </a:lnTo>
                  <a:lnTo>
                    <a:pt x="248201" y="6182"/>
                  </a:lnTo>
                  <a:lnTo>
                    <a:pt x="253944" y="10980"/>
                  </a:lnTo>
                  <a:lnTo>
                    <a:pt x="256463" y="14235"/>
                  </a:lnTo>
                  <a:lnTo>
                    <a:pt x="259263" y="23496"/>
                  </a:lnTo>
                  <a:lnTo>
                    <a:pt x="261060" y="46688"/>
                  </a:lnTo>
                  <a:lnTo>
                    <a:pt x="256345" y="70947"/>
                  </a:lnTo>
                  <a:lnTo>
                    <a:pt x="248802" y="96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67"/>
            <p:cNvSpPr/>
            <p:nvPr>
              <p:custDataLst>
                <p:tags r:id="rId118"/>
              </p:custDataLst>
            </p:nvPr>
          </p:nvSpPr>
          <p:spPr>
            <a:xfrm>
              <a:off x="10523920" y="3976450"/>
              <a:ext cx="144081" cy="220901"/>
            </a:xfrm>
            <a:custGeom>
              <a:avLst/>
              <a:gdLst/>
              <a:ahLst/>
              <a:cxnLst/>
              <a:rect l="0" t="0" r="0" b="0"/>
              <a:pathLst>
                <a:path w="144081" h="220901">
                  <a:moveTo>
                    <a:pt x="99630" y="170100"/>
                  </a:moveTo>
                  <a:lnTo>
                    <a:pt x="99630" y="170100"/>
                  </a:lnTo>
                  <a:lnTo>
                    <a:pt x="79857" y="141488"/>
                  </a:lnTo>
                  <a:lnTo>
                    <a:pt x="75866" y="138326"/>
                  </a:lnTo>
                  <a:lnTo>
                    <a:pt x="65785" y="134811"/>
                  </a:lnTo>
                  <a:lnTo>
                    <a:pt x="56130" y="135130"/>
                  </a:lnTo>
                  <a:lnTo>
                    <a:pt x="46430" y="138330"/>
                  </a:lnTo>
                  <a:lnTo>
                    <a:pt x="22956" y="153764"/>
                  </a:lnTo>
                  <a:lnTo>
                    <a:pt x="11930" y="164956"/>
                  </a:lnTo>
                  <a:lnTo>
                    <a:pt x="4678" y="176986"/>
                  </a:lnTo>
                  <a:lnTo>
                    <a:pt x="0" y="195659"/>
                  </a:lnTo>
                  <a:lnTo>
                    <a:pt x="1461" y="201250"/>
                  </a:lnTo>
                  <a:lnTo>
                    <a:pt x="8726" y="211226"/>
                  </a:lnTo>
                  <a:lnTo>
                    <a:pt x="19012" y="216600"/>
                  </a:lnTo>
                  <a:lnTo>
                    <a:pt x="24718" y="218034"/>
                  </a:lnTo>
                  <a:lnTo>
                    <a:pt x="38584" y="215863"/>
                  </a:lnTo>
                  <a:lnTo>
                    <a:pt x="54860" y="208783"/>
                  </a:lnTo>
                  <a:lnTo>
                    <a:pt x="90290" y="181243"/>
                  </a:lnTo>
                  <a:lnTo>
                    <a:pt x="104651" y="162352"/>
                  </a:lnTo>
                  <a:lnTo>
                    <a:pt x="123931" y="118572"/>
                  </a:lnTo>
                  <a:lnTo>
                    <a:pt x="134184" y="81347"/>
                  </a:lnTo>
                  <a:lnTo>
                    <a:pt x="141148" y="34206"/>
                  </a:lnTo>
                  <a:lnTo>
                    <a:pt x="139841" y="6912"/>
                  </a:lnTo>
                  <a:lnTo>
                    <a:pt x="138432" y="2746"/>
                  </a:lnTo>
                  <a:lnTo>
                    <a:pt x="136786" y="675"/>
                  </a:lnTo>
                  <a:lnTo>
                    <a:pt x="134984" y="0"/>
                  </a:lnTo>
                  <a:lnTo>
                    <a:pt x="133077" y="961"/>
                  </a:lnTo>
                  <a:lnTo>
                    <a:pt x="129077" y="5792"/>
                  </a:lnTo>
                  <a:lnTo>
                    <a:pt x="119487" y="29929"/>
                  </a:lnTo>
                  <a:lnTo>
                    <a:pt x="114450" y="70634"/>
                  </a:lnTo>
                  <a:lnTo>
                    <a:pt x="113273" y="104021"/>
                  </a:lnTo>
                  <a:lnTo>
                    <a:pt x="113454" y="137909"/>
                  </a:lnTo>
                  <a:lnTo>
                    <a:pt x="118230" y="179377"/>
                  </a:lnTo>
                  <a:lnTo>
                    <a:pt x="124594" y="200564"/>
                  </a:lnTo>
                  <a:lnTo>
                    <a:pt x="132127" y="211861"/>
                  </a:lnTo>
                  <a:lnTo>
                    <a:pt x="144080" y="22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268"/>
            <p:cNvSpPr/>
            <p:nvPr>
              <p:custDataLst>
                <p:tags r:id="rId119"/>
              </p:custDataLst>
            </p:nvPr>
          </p:nvSpPr>
          <p:spPr>
            <a:xfrm>
              <a:off x="10871200" y="4013200"/>
              <a:ext cx="116307" cy="181357"/>
            </a:xfrm>
            <a:custGeom>
              <a:avLst/>
              <a:gdLst/>
              <a:ahLst/>
              <a:cxnLst/>
              <a:rect l="0" t="0" r="0" b="0"/>
              <a:pathLst>
                <a:path w="116307" h="181357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1357" y="1882"/>
                  </a:lnTo>
                  <a:lnTo>
                    <a:pt x="53287" y="3371"/>
                  </a:lnTo>
                  <a:lnTo>
                    <a:pt x="55434" y="8789"/>
                  </a:lnTo>
                  <a:lnTo>
                    <a:pt x="55682" y="19428"/>
                  </a:lnTo>
                  <a:lnTo>
                    <a:pt x="46329" y="66501"/>
                  </a:lnTo>
                  <a:lnTo>
                    <a:pt x="34188" y="106958"/>
                  </a:lnTo>
                  <a:lnTo>
                    <a:pt x="23765" y="148441"/>
                  </a:lnTo>
                  <a:lnTo>
                    <a:pt x="17383" y="159577"/>
                  </a:lnTo>
                  <a:lnTo>
                    <a:pt x="11501" y="166051"/>
                  </a:lnTo>
                  <a:lnTo>
                    <a:pt x="33318" y="142579"/>
                  </a:lnTo>
                  <a:lnTo>
                    <a:pt x="60830" y="114869"/>
                  </a:lnTo>
                  <a:lnTo>
                    <a:pt x="73132" y="107497"/>
                  </a:lnTo>
                  <a:lnTo>
                    <a:pt x="78388" y="105531"/>
                  </a:lnTo>
                  <a:lnTo>
                    <a:pt x="87992" y="105229"/>
                  </a:lnTo>
                  <a:lnTo>
                    <a:pt x="105653" y="110783"/>
                  </a:lnTo>
                  <a:lnTo>
                    <a:pt x="112339" y="118382"/>
                  </a:lnTo>
                  <a:lnTo>
                    <a:pt x="115109" y="123371"/>
                  </a:lnTo>
                  <a:lnTo>
                    <a:pt x="116306" y="136441"/>
                  </a:lnTo>
                  <a:lnTo>
                    <a:pt x="115637" y="143877"/>
                  </a:lnTo>
                  <a:lnTo>
                    <a:pt x="107368" y="157784"/>
                  </a:lnTo>
                  <a:lnTo>
                    <a:pt x="101212" y="164456"/>
                  </a:lnTo>
                  <a:lnTo>
                    <a:pt x="84964" y="173751"/>
                  </a:lnTo>
                  <a:lnTo>
                    <a:pt x="57865" y="181068"/>
                  </a:lnTo>
                  <a:lnTo>
                    <a:pt x="31962" y="181356"/>
                  </a:lnTo>
                  <a:lnTo>
                    <a:pt x="23424" y="180170"/>
                  </a:lnTo>
                  <a:lnTo>
                    <a:pt x="10175" y="173209"/>
                  </a:lnTo>
                  <a:lnTo>
                    <a:pt x="4666" y="168389"/>
                  </a:lnTo>
                  <a:lnTo>
                    <a:pt x="1699" y="163765"/>
                  </a:lnTo>
                  <a:lnTo>
                    <a:pt x="428" y="15927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970"/>
          <p:cNvGrpSpPr/>
          <p:nvPr/>
        </p:nvGrpSpPr>
        <p:grpSpPr>
          <a:xfrm>
            <a:off x="11249840" y="3976399"/>
            <a:ext cx="447720" cy="252702"/>
            <a:chOff x="11249840" y="3976399"/>
            <a:chExt cx="447720" cy="252702"/>
          </a:xfrm>
        </p:grpSpPr>
        <p:sp>
          <p:nvSpPr>
            <p:cNvPr id="169" name="SMARTInkShape-5269"/>
            <p:cNvSpPr/>
            <p:nvPr>
              <p:custDataLst>
                <p:tags r:id="rId111"/>
              </p:custDataLst>
            </p:nvPr>
          </p:nvSpPr>
          <p:spPr>
            <a:xfrm>
              <a:off x="11249840" y="4111730"/>
              <a:ext cx="132058" cy="84302"/>
            </a:xfrm>
            <a:custGeom>
              <a:avLst/>
              <a:gdLst/>
              <a:ahLst/>
              <a:cxnLst/>
              <a:rect l="0" t="0" r="0" b="0"/>
              <a:pathLst>
                <a:path w="132058" h="84302">
                  <a:moveTo>
                    <a:pt x="15060" y="9420"/>
                  </a:moveTo>
                  <a:lnTo>
                    <a:pt x="15060" y="9420"/>
                  </a:lnTo>
                  <a:lnTo>
                    <a:pt x="15059" y="0"/>
                  </a:lnTo>
                  <a:lnTo>
                    <a:pt x="15059" y="9268"/>
                  </a:lnTo>
                  <a:lnTo>
                    <a:pt x="755" y="50552"/>
                  </a:lnTo>
                  <a:lnTo>
                    <a:pt x="0" y="63214"/>
                  </a:lnTo>
                  <a:lnTo>
                    <a:pt x="2016" y="72839"/>
                  </a:lnTo>
                  <a:lnTo>
                    <a:pt x="5264" y="79469"/>
                  </a:lnTo>
                  <a:lnTo>
                    <a:pt x="7824" y="81520"/>
                  </a:lnTo>
                  <a:lnTo>
                    <a:pt x="14431" y="83798"/>
                  </a:lnTo>
                  <a:lnTo>
                    <a:pt x="18168" y="82994"/>
                  </a:lnTo>
                  <a:lnTo>
                    <a:pt x="26084" y="78338"/>
                  </a:lnTo>
                  <a:lnTo>
                    <a:pt x="45457" y="55417"/>
                  </a:lnTo>
                  <a:lnTo>
                    <a:pt x="46613" y="55607"/>
                  </a:lnTo>
                  <a:lnTo>
                    <a:pt x="93291" y="82653"/>
                  </a:lnTo>
                  <a:lnTo>
                    <a:pt x="101804" y="84301"/>
                  </a:lnTo>
                  <a:lnTo>
                    <a:pt x="117903" y="81858"/>
                  </a:lnTo>
                  <a:lnTo>
                    <a:pt x="124268" y="78539"/>
                  </a:lnTo>
                  <a:lnTo>
                    <a:pt x="125966" y="76666"/>
                  </a:lnTo>
                  <a:lnTo>
                    <a:pt x="131724" y="63916"/>
                  </a:lnTo>
                  <a:lnTo>
                    <a:pt x="132057" y="54572"/>
                  </a:lnTo>
                  <a:lnTo>
                    <a:pt x="129854" y="46421"/>
                  </a:lnTo>
                  <a:lnTo>
                    <a:pt x="122689" y="35439"/>
                  </a:lnTo>
                  <a:lnTo>
                    <a:pt x="114480" y="26476"/>
                  </a:lnTo>
                  <a:lnTo>
                    <a:pt x="113795" y="23613"/>
                  </a:lnTo>
                  <a:lnTo>
                    <a:pt x="11666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270"/>
            <p:cNvSpPr/>
            <p:nvPr>
              <p:custDataLst>
                <p:tags r:id="rId112"/>
              </p:custDataLst>
            </p:nvPr>
          </p:nvSpPr>
          <p:spPr>
            <a:xfrm>
              <a:off x="11449050" y="4140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30" y="3371"/>
                  </a:lnTo>
                  <a:lnTo>
                    <a:pt x="1440" y="489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71"/>
            <p:cNvSpPr/>
            <p:nvPr>
              <p:custDataLst>
                <p:tags r:id="rId113"/>
              </p:custDataLst>
            </p:nvPr>
          </p:nvSpPr>
          <p:spPr>
            <a:xfrm>
              <a:off x="11461750" y="4070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1094"/>
                  </a:lnTo>
                  <a:lnTo>
                    <a:pt x="1881" y="65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272"/>
            <p:cNvSpPr/>
            <p:nvPr>
              <p:custDataLst>
                <p:tags r:id="rId114"/>
              </p:custDataLst>
            </p:nvPr>
          </p:nvSpPr>
          <p:spPr>
            <a:xfrm>
              <a:off x="11529896" y="3976399"/>
              <a:ext cx="50661" cy="247855"/>
            </a:xfrm>
            <a:custGeom>
              <a:avLst/>
              <a:gdLst/>
              <a:ahLst/>
              <a:cxnLst/>
              <a:rect l="0" t="0" r="0" b="0"/>
              <a:pathLst>
                <a:path w="50661" h="247855">
                  <a:moveTo>
                    <a:pt x="33454" y="24101"/>
                  </a:moveTo>
                  <a:lnTo>
                    <a:pt x="33454" y="24101"/>
                  </a:lnTo>
                  <a:lnTo>
                    <a:pt x="38480" y="12168"/>
                  </a:lnTo>
                  <a:lnTo>
                    <a:pt x="38922" y="9795"/>
                  </a:lnTo>
                  <a:lnTo>
                    <a:pt x="43174" y="5278"/>
                  </a:lnTo>
                  <a:lnTo>
                    <a:pt x="50660" y="0"/>
                  </a:lnTo>
                  <a:lnTo>
                    <a:pt x="43504" y="28701"/>
                  </a:lnTo>
                  <a:lnTo>
                    <a:pt x="30784" y="65838"/>
                  </a:lnTo>
                  <a:lnTo>
                    <a:pt x="21450" y="98389"/>
                  </a:lnTo>
                  <a:lnTo>
                    <a:pt x="13302" y="133318"/>
                  </a:lnTo>
                  <a:lnTo>
                    <a:pt x="7328" y="167657"/>
                  </a:lnTo>
                  <a:lnTo>
                    <a:pt x="0" y="208609"/>
                  </a:lnTo>
                  <a:lnTo>
                    <a:pt x="103" y="236344"/>
                  </a:lnTo>
                  <a:lnTo>
                    <a:pt x="2874" y="245431"/>
                  </a:lnTo>
                  <a:lnTo>
                    <a:pt x="4601" y="247854"/>
                  </a:lnTo>
                  <a:lnTo>
                    <a:pt x="7163" y="247353"/>
                  </a:lnTo>
                  <a:lnTo>
                    <a:pt x="20754" y="23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273"/>
            <p:cNvSpPr/>
            <p:nvPr>
              <p:custDataLst>
                <p:tags r:id="rId115"/>
              </p:custDataLst>
            </p:nvPr>
          </p:nvSpPr>
          <p:spPr>
            <a:xfrm>
              <a:off x="11498073" y="3993308"/>
              <a:ext cx="199487" cy="235793"/>
            </a:xfrm>
            <a:custGeom>
              <a:avLst/>
              <a:gdLst/>
              <a:ahLst/>
              <a:cxnLst/>
              <a:rect l="0" t="0" r="0" b="0"/>
              <a:pathLst>
                <a:path w="199487" h="235793">
                  <a:moveTo>
                    <a:pt x="14477" y="121492"/>
                  </a:moveTo>
                  <a:lnTo>
                    <a:pt x="14477" y="121492"/>
                  </a:lnTo>
                  <a:lnTo>
                    <a:pt x="172" y="107186"/>
                  </a:lnTo>
                  <a:lnTo>
                    <a:pt x="0" y="105605"/>
                  </a:lnTo>
                  <a:lnTo>
                    <a:pt x="1300" y="104550"/>
                  </a:lnTo>
                  <a:lnTo>
                    <a:pt x="40984" y="93727"/>
                  </a:lnTo>
                  <a:lnTo>
                    <a:pt x="85094" y="83343"/>
                  </a:lnTo>
                  <a:lnTo>
                    <a:pt x="117089" y="63230"/>
                  </a:lnTo>
                  <a:lnTo>
                    <a:pt x="149777" y="27068"/>
                  </a:lnTo>
                  <a:lnTo>
                    <a:pt x="163500" y="2651"/>
                  </a:lnTo>
                  <a:lnTo>
                    <a:pt x="163920" y="637"/>
                  </a:lnTo>
                  <a:lnTo>
                    <a:pt x="163494" y="0"/>
                  </a:lnTo>
                  <a:lnTo>
                    <a:pt x="162506" y="280"/>
                  </a:lnTo>
                  <a:lnTo>
                    <a:pt x="144036" y="41194"/>
                  </a:lnTo>
                  <a:lnTo>
                    <a:pt x="128359" y="82256"/>
                  </a:lnTo>
                  <a:lnTo>
                    <a:pt x="114463" y="123899"/>
                  </a:lnTo>
                  <a:lnTo>
                    <a:pt x="99601" y="166590"/>
                  </a:lnTo>
                  <a:lnTo>
                    <a:pt x="99449" y="169901"/>
                  </a:lnTo>
                  <a:lnTo>
                    <a:pt x="100052" y="171404"/>
                  </a:lnTo>
                  <a:lnTo>
                    <a:pt x="101161" y="171700"/>
                  </a:lnTo>
                  <a:lnTo>
                    <a:pt x="112833" y="165374"/>
                  </a:lnTo>
                  <a:lnTo>
                    <a:pt x="137152" y="142572"/>
                  </a:lnTo>
                  <a:lnTo>
                    <a:pt x="154841" y="134859"/>
                  </a:lnTo>
                  <a:lnTo>
                    <a:pt x="172581" y="132842"/>
                  </a:lnTo>
                  <a:lnTo>
                    <a:pt x="181264" y="133292"/>
                  </a:lnTo>
                  <a:lnTo>
                    <a:pt x="187757" y="136414"/>
                  </a:lnTo>
                  <a:lnTo>
                    <a:pt x="196853" y="147409"/>
                  </a:lnTo>
                  <a:lnTo>
                    <a:pt x="199486" y="161703"/>
                  </a:lnTo>
                  <a:lnTo>
                    <a:pt x="195119" y="187499"/>
                  </a:lnTo>
                  <a:lnTo>
                    <a:pt x="173227" y="23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971"/>
          <p:cNvGrpSpPr/>
          <p:nvPr/>
        </p:nvGrpSpPr>
        <p:grpSpPr>
          <a:xfrm>
            <a:off x="7395593" y="4414223"/>
            <a:ext cx="601569" cy="339397"/>
            <a:chOff x="7395593" y="4414223"/>
            <a:chExt cx="601569" cy="339397"/>
          </a:xfrm>
        </p:grpSpPr>
        <p:sp>
          <p:nvSpPr>
            <p:cNvPr id="175" name="SMARTInkShape-5274"/>
            <p:cNvSpPr/>
            <p:nvPr>
              <p:custDataLst>
                <p:tags r:id="rId109"/>
              </p:custDataLst>
            </p:nvPr>
          </p:nvSpPr>
          <p:spPr>
            <a:xfrm>
              <a:off x="7395593" y="4530318"/>
              <a:ext cx="154558" cy="125282"/>
            </a:xfrm>
            <a:custGeom>
              <a:avLst/>
              <a:gdLst/>
              <a:ahLst/>
              <a:cxnLst/>
              <a:rect l="0" t="0" r="0" b="0"/>
              <a:pathLst>
                <a:path w="154558" h="125282">
                  <a:moveTo>
                    <a:pt x="14857" y="79782"/>
                  </a:moveTo>
                  <a:lnTo>
                    <a:pt x="14857" y="79782"/>
                  </a:lnTo>
                  <a:lnTo>
                    <a:pt x="8115" y="79782"/>
                  </a:lnTo>
                  <a:lnTo>
                    <a:pt x="6834" y="79076"/>
                  </a:lnTo>
                  <a:lnTo>
                    <a:pt x="6687" y="77900"/>
                  </a:lnTo>
                  <a:lnTo>
                    <a:pt x="8147" y="74315"/>
                  </a:lnTo>
                  <a:lnTo>
                    <a:pt x="10229" y="75706"/>
                  </a:lnTo>
                  <a:lnTo>
                    <a:pt x="11771" y="77064"/>
                  </a:lnTo>
                  <a:lnTo>
                    <a:pt x="24055" y="78977"/>
                  </a:lnTo>
                  <a:lnTo>
                    <a:pt x="62122" y="65861"/>
                  </a:lnTo>
                  <a:lnTo>
                    <a:pt x="98825" y="49907"/>
                  </a:lnTo>
                  <a:lnTo>
                    <a:pt x="108621" y="41575"/>
                  </a:lnTo>
                  <a:lnTo>
                    <a:pt x="112974" y="32462"/>
                  </a:lnTo>
                  <a:lnTo>
                    <a:pt x="114909" y="21356"/>
                  </a:lnTo>
                  <a:lnTo>
                    <a:pt x="113308" y="16137"/>
                  </a:lnTo>
                  <a:lnTo>
                    <a:pt x="105885" y="6575"/>
                  </a:lnTo>
                  <a:lnTo>
                    <a:pt x="93649" y="1384"/>
                  </a:lnTo>
                  <a:lnTo>
                    <a:pt x="86435" y="0"/>
                  </a:lnTo>
                  <a:lnTo>
                    <a:pt x="69012" y="4107"/>
                  </a:lnTo>
                  <a:lnTo>
                    <a:pt x="50215" y="14399"/>
                  </a:lnTo>
                  <a:lnTo>
                    <a:pt x="9957" y="56390"/>
                  </a:lnTo>
                  <a:lnTo>
                    <a:pt x="2097" y="71502"/>
                  </a:lnTo>
                  <a:lnTo>
                    <a:pt x="0" y="78495"/>
                  </a:lnTo>
                  <a:lnTo>
                    <a:pt x="14" y="84568"/>
                  </a:lnTo>
                  <a:lnTo>
                    <a:pt x="3791" y="95080"/>
                  </a:lnTo>
                  <a:lnTo>
                    <a:pt x="23964" y="112301"/>
                  </a:lnTo>
                  <a:lnTo>
                    <a:pt x="55655" y="124068"/>
                  </a:lnTo>
                  <a:lnTo>
                    <a:pt x="91856" y="125281"/>
                  </a:lnTo>
                  <a:lnTo>
                    <a:pt x="137781" y="115711"/>
                  </a:lnTo>
                  <a:lnTo>
                    <a:pt x="154557" y="11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275"/>
            <p:cNvSpPr/>
            <p:nvPr>
              <p:custDataLst>
                <p:tags r:id="rId110"/>
              </p:custDataLst>
            </p:nvPr>
          </p:nvSpPr>
          <p:spPr>
            <a:xfrm>
              <a:off x="7540458" y="4414223"/>
              <a:ext cx="456704" cy="339397"/>
            </a:xfrm>
            <a:custGeom>
              <a:avLst/>
              <a:gdLst/>
              <a:ahLst/>
              <a:cxnLst/>
              <a:rect l="0" t="0" r="0" b="0"/>
              <a:pathLst>
                <a:path w="456704" h="339397">
                  <a:moveTo>
                    <a:pt x="85892" y="164127"/>
                  </a:moveTo>
                  <a:lnTo>
                    <a:pt x="85892" y="164127"/>
                  </a:lnTo>
                  <a:lnTo>
                    <a:pt x="85892" y="155288"/>
                  </a:lnTo>
                  <a:lnTo>
                    <a:pt x="80424" y="134089"/>
                  </a:lnTo>
                  <a:lnTo>
                    <a:pt x="78013" y="131402"/>
                  </a:lnTo>
                  <a:lnTo>
                    <a:pt x="69690" y="128416"/>
                  </a:lnTo>
                  <a:lnTo>
                    <a:pt x="46363" y="133477"/>
                  </a:lnTo>
                  <a:lnTo>
                    <a:pt x="23850" y="147284"/>
                  </a:lnTo>
                  <a:lnTo>
                    <a:pt x="7145" y="168152"/>
                  </a:lnTo>
                  <a:lnTo>
                    <a:pt x="0" y="185467"/>
                  </a:lnTo>
                  <a:lnTo>
                    <a:pt x="1114" y="189642"/>
                  </a:lnTo>
                  <a:lnTo>
                    <a:pt x="3973" y="193132"/>
                  </a:lnTo>
                  <a:lnTo>
                    <a:pt x="12089" y="198185"/>
                  </a:lnTo>
                  <a:lnTo>
                    <a:pt x="20401" y="200430"/>
                  </a:lnTo>
                  <a:lnTo>
                    <a:pt x="36383" y="198323"/>
                  </a:lnTo>
                  <a:lnTo>
                    <a:pt x="54525" y="189860"/>
                  </a:lnTo>
                  <a:lnTo>
                    <a:pt x="78698" y="165085"/>
                  </a:lnTo>
                  <a:lnTo>
                    <a:pt x="78274" y="164766"/>
                  </a:lnTo>
                  <a:lnTo>
                    <a:pt x="75921" y="164411"/>
                  </a:lnTo>
                  <a:lnTo>
                    <a:pt x="72523" y="171779"/>
                  </a:lnTo>
                  <a:lnTo>
                    <a:pt x="67250" y="184461"/>
                  </a:lnTo>
                  <a:lnTo>
                    <a:pt x="54498" y="207468"/>
                  </a:lnTo>
                  <a:lnTo>
                    <a:pt x="43472" y="246170"/>
                  </a:lnTo>
                  <a:lnTo>
                    <a:pt x="31652" y="290635"/>
                  </a:lnTo>
                  <a:lnTo>
                    <a:pt x="26364" y="325184"/>
                  </a:lnTo>
                  <a:lnTo>
                    <a:pt x="30272" y="337072"/>
                  </a:lnTo>
                  <a:lnTo>
                    <a:pt x="34701" y="339396"/>
                  </a:lnTo>
                  <a:lnTo>
                    <a:pt x="47148" y="338215"/>
                  </a:lnTo>
                  <a:lnTo>
                    <a:pt x="60205" y="329224"/>
                  </a:lnTo>
                  <a:lnTo>
                    <a:pt x="92576" y="290342"/>
                  </a:lnTo>
                  <a:lnTo>
                    <a:pt x="112489" y="252794"/>
                  </a:lnTo>
                  <a:lnTo>
                    <a:pt x="123955" y="208116"/>
                  </a:lnTo>
                  <a:lnTo>
                    <a:pt x="135191" y="165872"/>
                  </a:lnTo>
                  <a:lnTo>
                    <a:pt x="147819" y="130175"/>
                  </a:lnTo>
                  <a:lnTo>
                    <a:pt x="146932" y="130909"/>
                  </a:lnTo>
                  <a:lnTo>
                    <a:pt x="142184" y="137369"/>
                  </a:lnTo>
                  <a:lnTo>
                    <a:pt x="133413" y="173971"/>
                  </a:lnTo>
                  <a:lnTo>
                    <a:pt x="132663" y="207496"/>
                  </a:lnTo>
                  <a:lnTo>
                    <a:pt x="144767" y="242327"/>
                  </a:lnTo>
                  <a:lnTo>
                    <a:pt x="147719" y="245188"/>
                  </a:lnTo>
                  <a:lnTo>
                    <a:pt x="151099" y="246390"/>
                  </a:lnTo>
                  <a:lnTo>
                    <a:pt x="158617" y="245844"/>
                  </a:lnTo>
                  <a:lnTo>
                    <a:pt x="166662" y="243249"/>
                  </a:lnTo>
                  <a:lnTo>
                    <a:pt x="174942" y="234100"/>
                  </a:lnTo>
                  <a:lnTo>
                    <a:pt x="194567" y="198585"/>
                  </a:lnTo>
                  <a:lnTo>
                    <a:pt x="199451" y="179971"/>
                  </a:lnTo>
                  <a:lnTo>
                    <a:pt x="198992" y="179628"/>
                  </a:lnTo>
                  <a:lnTo>
                    <a:pt x="196600" y="181129"/>
                  </a:lnTo>
                  <a:lnTo>
                    <a:pt x="195068" y="187911"/>
                  </a:lnTo>
                  <a:lnTo>
                    <a:pt x="195092" y="197275"/>
                  </a:lnTo>
                  <a:lnTo>
                    <a:pt x="197455" y="206141"/>
                  </a:lnTo>
                  <a:lnTo>
                    <a:pt x="204620" y="214785"/>
                  </a:lnTo>
                  <a:lnTo>
                    <a:pt x="215565" y="222625"/>
                  </a:lnTo>
                  <a:lnTo>
                    <a:pt x="229837" y="228461"/>
                  </a:lnTo>
                  <a:lnTo>
                    <a:pt x="260481" y="228971"/>
                  </a:lnTo>
                  <a:lnTo>
                    <a:pt x="297917" y="217754"/>
                  </a:lnTo>
                  <a:lnTo>
                    <a:pt x="312770" y="210068"/>
                  </a:lnTo>
                  <a:lnTo>
                    <a:pt x="322664" y="200067"/>
                  </a:lnTo>
                  <a:lnTo>
                    <a:pt x="326289" y="194437"/>
                  </a:lnTo>
                  <a:lnTo>
                    <a:pt x="328436" y="182537"/>
                  </a:lnTo>
                  <a:lnTo>
                    <a:pt x="328021" y="176400"/>
                  </a:lnTo>
                  <a:lnTo>
                    <a:pt x="326334" y="172309"/>
                  </a:lnTo>
                  <a:lnTo>
                    <a:pt x="323798" y="169581"/>
                  </a:lnTo>
                  <a:lnTo>
                    <a:pt x="320695" y="167763"/>
                  </a:lnTo>
                  <a:lnTo>
                    <a:pt x="306217" y="165204"/>
                  </a:lnTo>
                  <a:lnTo>
                    <a:pt x="285150" y="171188"/>
                  </a:lnTo>
                  <a:lnTo>
                    <a:pt x="264405" y="185269"/>
                  </a:lnTo>
                  <a:lnTo>
                    <a:pt x="256954" y="196806"/>
                  </a:lnTo>
                  <a:lnTo>
                    <a:pt x="254347" y="208285"/>
                  </a:lnTo>
                  <a:lnTo>
                    <a:pt x="255541" y="218090"/>
                  </a:lnTo>
                  <a:lnTo>
                    <a:pt x="260305" y="225269"/>
                  </a:lnTo>
                  <a:lnTo>
                    <a:pt x="263549" y="228172"/>
                  </a:lnTo>
                  <a:lnTo>
                    <a:pt x="267831" y="229401"/>
                  </a:lnTo>
                  <a:lnTo>
                    <a:pt x="278231" y="228886"/>
                  </a:lnTo>
                  <a:lnTo>
                    <a:pt x="288028" y="224423"/>
                  </a:lnTo>
                  <a:lnTo>
                    <a:pt x="307491" y="210734"/>
                  </a:lnTo>
                  <a:lnTo>
                    <a:pt x="309824" y="210015"/>
                  </a:lnTo>
                  <a:lnTo>
                    <a:pt x="311380" y="210947"/>
                  </a:lnTo>
                  <a:lnTo>
                    <a:pt x="312418" y="212979"/>
                  </a:lnTo>
                  <a:lnTo>
                    <a:pt x="317741" y="238468"/>
                  </a:lnTo>
                  <a:lnTo>
                    <a:pt x="320892" y="241204"/>
                  </a:lnTo>
                  <a:lnTo>
                    <a:pt x="330036" y="244245"/>
                  </a:lnTo>
                  <a:lnTo>
                    <a:pt x="341156" y="241833"/>
                  </a:lnTo>
                  <a:lnTo>
                    <a:pt x="353154" y="235352"/>
                  </a:lnTo>
                  <a:lnTo>
                    <a:pt x="371808" y="218392"/>
                  </a:lnTo>
                  <a:lnTo>
                    <a:pt x="398957" y="179889"/>
                  </a:lnTo>
                  <a:lnTo>
                    <a:pt x="421128" y="138458"/>
                  </a:lnTo>
                  <a:lnTo>
                    <a:pt x="434558" y="104741"/>
                  </a:lnTo>
                  <a:lnTo>
                    <a:pt x="447582" y="70940"/>
                  </a:lnTo>
                  <a:lnTo>
                    <a:pt x="456703" y="30291"/>
                  </a:lnTo>
                  <a:lnTo>
                    <a:pt x="456033" y="6016"/>
                  </a:lnTo>
                  <a:lnTo>
                    <a:pt x="454008" y="2275"/>
                  </a:lnTo>
                  <a:lnTo>
                    <a:pt x="451247" y="487"/>
                  </a:lnTo>
                  <a:lnTo>
                    <a:pt x="447995" y="0"/>
                  </a:lnTo>
                  <a:lnTo>
                    <a:pt x="426564" y="16170"/>
                  </a:lnTo>
                  <a:lnTo>
                    <a:pt x="404613" y="53417"/>
                  </a:lnTo>
                  <a:lnTo>
                    <a:pt x="391235" y="85995"/>
                  </a:lnTo>
                  <a:lnTo>
                    <a:pt x="380349" y="120935"/>
                  </a:lnTo>
                  <a:lnTo>
                    <a:pt x="375512" y="155278"/>
                  </a:lnTo>
                  <a:lnTo>
                    <a:pt x="376159" y="199605"/>
                  </a:lnTo>
                  <a:lnTo>
                    <a:pt x="382821" y="220817"/>
                  </a:lnTo>
                  <a:lnTo>
                    <a:pt x="387561" y="229437"/>
                  </a:lnTo>
                  <a:lnTo>
                    <a:pt x="393544" y="235184"/>
                  </a:lnTo>
                  <a:lnTo>
                    <a:pt x="422442" y="24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972"/>
          <p:cNvGrpSpPr/>
          <p:nvPr/>
        </p:nvGrpSpPr>
        <p:grpSpPr>
          <a:xfrm>
            <a:off x="8280416" y="4421365"/>
            <a:ext cx="584185" cy="379097"/>
            <a:chOff x="8280416" y="4421365"/>
            <a:chExt cx="584185" cy="379097"/>
          </a:xfrm>
        </p:grpSpPr>
        <p:sp>
          <p:nvSpPr>
            <p:cNvPr id="178" name="SMARTInkShape-5276"/>
            <p:cNvSpPr/>
            <p:nvPr>
              <p:custDataLst>
                <p:tags r:id="rId104"/>
              </p:custDataLst>
            </p:nvPr>
          </p:nvSpPr>
          <p:spPr>
            <a:xfrm>
              <a:off x="8280416" y="4531264"/>
              <a:ext cx="109633" cy="269198"/>
            </a:xfrm>
            <a:custGeom>
              <a:avLst/>
              <a:gdLst/>
              <a:ahLst/>
              <a:cxnLst/>
              <a:rect l="0" t="0" r="0" b="0"/>
              <a:pathLst>
                <a:path w="109633" h="269198">
                  <a:moveTo>
                    <a:pt x="12684" y="110586"/>
                  </a:moveTo>
                  <a:lnTo>
                    <a:pt x="12684" y="110586"/>
                  </a:lnTo>
                  <a:lnTo>
                    <a:pt x="9313" y="110586"/>
                  </a:lnTo>
                  <a:lnTo>
                    <a:pt x="8320" y="111997"/>
                  </a:lnTo>
                  <a:lnTo>
                    <a:pt x="6922" y="121431"/>
                  </a:lnTo>
                  <a:lnTo>
                    <a:pt x="2021" y="166981"/>
                  </a:lnTo>
                  <a:lnTo>
                    <a:pt x="588" y="204593"/>
                  </a:lnTo>
                  <a:lnTo>
                    <a:pt x="103" y="245860"/>
                  </a:lnTo>
                  <a:lnTo>
                    <a:pt x="0" y="269197"/>
                  </a:lnTo>
                  <a:lnTo>
                    <a:pt x="1868" y="257105"/>
                  </a:lnTo>
                  <a:lnTo>
                    <a:pt x="12194" y="217845"/>
                  </a:lnTo>
                  <a:lnTo>
                    <a:pt x="21638" y="181540"/>
                  </a:lnTo>
                  <a:lnTo>
                    <a:pt x="32186" y="137182"/>
                  </a:lnTo>
                  <a:lnTo>
                    <a:pt x="36974" y="113500"/>
                  </a:lnTo>
                  <a:lnTo>
                    <a:pt x="47469" y="68842"/>
                  </a:lnTo>
                  <a:lnTo>
                    <a:pt x="67832" y="23429"/>
                  </a:lnTo>
                  <a:lnTo>
                    <a:pt x="78587" y="8820"/>
                  </a:lnTo>
                  <a:lnTo>
                    <a:pt x="88071" y="1857"/>
                  </a:lnTo>
                  <a:lnTo>
                    <a:pt x="92575" y="0"/>
                  </a:lnTo>
                  <a:lnTo>
                    <a:pt x="96283" y="173"/>
                  </a:lnTo>
                  <a:lnTo>
                    <a:pt x="99461" y="1700"/>
                  </a:lnTo>
                  <a:lnTo>
                    <a:pt x="102286" y="4128"/>
                  </a:lnTo>
                  <a:lnTo>
                    <a:pt x="109632" y="21031"/>
                  </a:lnTo>
                  <a:lnTo>
                    <a:pt x="109535" y="50655"/>
                  </a:lnTo>
                  <a:lnTo>
                    <a:pt x="98296" y="79501"/>
                  </a:lnTo>
                  <a:lnTo>
                    <a:pt x="74817" y="102552"/>
                  </a:lnTo>
                  <a:lnTo>
                    <a:pt x="45518" y="116045"/>
                  </a:lnTo>
                  <a:lnTo>
                    <a:pt x="28688" y="118186"/>
                  </a:lnTo>
                  <a:lnTo>
                    <a:pt x="16268" y="116786"/>
                  </a:lnTo>
                  <a:lnTo>
                    <a:pt x="12957" y="115425"/>
                  </a:lnTo>
                  <a:lnTo>
                    <a:pt x="6334" y="11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77"/>
            <p:cNvSpPr/>
            <p:nvPr>
              <p:custDataLst>
                <p:tags r:id="rId105"/>
              </p:custDataLst>
            </p:nvPr>
          </p:nvSpPr>
          <p:spPr>
            <a:xfrm>
              <a:off x="8426450" y="4550158"/>
              <a:ext cx="120651" cy="111453"/>
            </a:xfrm>
            <a:custGeom>
              <a:avLst/>
              <a:gdLst/>
              <a:ahLst/>
              <a:cxnLst/>
              <a:rect l="0" t="0" r="0" b="0"/>
              <a:pathLst>
                <a:path w="120651" h="111453">
                  <a:moveTo>
                    <a:pt x="0" y="28192"/>
                  </a:moveTo>
                  <a:lnTo>
                    <a:pt x="0" y="28192"/>
                  </a:lnTo>
                  <a:lnTo>
                    <a:pt x="0" y="13886"/>
                  </a:lnTo>
                  <a:lnTo>
                    <a:pt x="1881" y="9370"/>
                  </a:lnTo>
                  <a:lnTo>
                    <a:pt x="3370" y="7177"/>
                  </a:lnTo>
                  <a:lnTo>
                    <a:pt x="12209" y="720"/>
                  </a:lnTo>
                  <a:lnTo>
                    <a:pt x="15901" y="0"/>
                  </a:lnTo>
                  <a:lnTo>
                    <a:pt x="23765" y="1080"/>
                  </a:lnTo>
                  <a:lnTo>
                    <a:pt x="39497" y="12398"/>
                  </a:lnTo>
                  <a:lnTo>
                    <a:pt x="54193" y="35899"/>
                  </a:lnTo>
                  <a:lnTo>
                    <a:pt x="55600" y="57017"/>
                  </a:lnTo>
                  <a:lnTo>
                    <a:pt x="48377" y="94955"/>
                  </a:lnTo>
                  <a:lnTo>
                    <a:pt x="42432" y="105607"/>
                  </a:lnTo>
                  <a:lnTo>
                    <a:pt x="38871" y="109435"/>
                  </a:lnTo>
                  <a:lnTo>
                    <a:pt x="35086" y="111282"/>
                  </a:lnTo>
                  <a:lnTo>
                    <a:pt x="27118" y="111452"/>
                  </a:lnTo>
                  <a:lnTo>
                    <a:pt x="24429" y="108393"/>
                  </a:lnTo>
                  <a:lnTo>
                    <a:pt x="21441" y="97468"/>
                  </a:lnTo>
                  <a:lnTo>
                    <a:pt x="33242" y="65338"/>
                  </a:lnTo>
                  <a:lnTo>
                    <a:pt x="54613" y="31281"/>
                  </a:lnTo>
                  <a:lnTo>
                    <a:pt x="70603" y="17099"/>
                  </a:lnTo>
                  <a:lnTo>
                    <a:pt x="86413" y="9151"/>
                  </a:lnTo>
                  <a:lnTo>
                    <a:pt x="120650" y="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78"/>
            <p:cNvSpPr/>
            <p:nvPr>
              <p:custDataLst>
                <p:tags r:id="rId106"/>
              </p:custDataLst>
            </p:nvPr>
          </p:nvSpPr>
          <p:spPr>
            <a:xfrm>
              <a:off x="8552080" y="4555929"/>
              <a:ext cx="92319" cy="102901"/>
            </a:xfrm>
            <a:custGeom>
              <a:avLst/>
              <a:gdLst/>
              <a:ahLst/>
              <a:cxnLst/>
              <a:rect l="0" t="0" r="0" b="0"/>
              <a:pathLst>
                <a:path w="92319" h="102901">
                  <a:moveTo>
                    <a:pt x="83920" y="3371"/>
                  </a:moveTo>
                  <a:lnTo>
                    <a:pt x="83920" y="3371"/>
                  </a:lnTo>
                  <a:lnTo>
                    <a:pt x="73807" y="0"/>
                  </a:lnTo>
                  <a:lnTo>
                    <a:pt x="63196" y="227"/>
                  </a:lnTo>
                  <a:lnTo>
                    <a:pt x="43443" y="6202"/>
                  </a:lnTo>
                  <a:lnTo>
                    <a:pt x="21597" y="18792"/>
                  </a:lnTo>
                  <a:lnTo>
                    <a:pt x="9655" y="29980"/>
                  </a:lnTo>
                  <a:lnTo>
                    <a:pt x="1994" y="42008"/>
                  </a:lnTo>
                  <a:lnTo>
                    <a:pt x="0" y="56291"/>
                  </a:lnTo>
                  <a:lnTo>
                    <a:pt x="458" y="64051"/>
                  </a:lnTo>
                  <a:lnTo>
                    <a:pt x="6609" y="78318"/>
                  </a:lnTo>
                  <a:lnTo>
                    <a:pt x="11212" y="85085"/>
                  </a:lnTo>
                  <a:lnTo>
                    <a:pt x="23853" y="94487"/>
                  </a:lnTo>
                  <a:lnTo>
                    <a:pt x="39585" y="100311"/>
                  </a:lnTo>
                  <a:lnTo>
                    <a:pt x="58335" y="102900"/>
                  </a:lnTo>
                  <a:lnTo>
                    <a:pt x="74666" y="98406"/>
                  </a:lnTo>
                  <a:lnTo>
                    <a:pt x="81984" y="94244"/>
                  </a:lnTo>
                  <a:lnTo>
                    <a:pt x="86862" y="89353"/>
                  </a:lnTo>
                  <a:lnTo>
                    <a:pt x="92283" y="78274"/>
                  </a:lnTo>
                  <a:lnTo>
                    <a:pt x="92318" y="72356"/>
                  </a:lnTo>
                  <a:lnTo>
                    <a:pt x="88593" y="60137"/>
                  </a:lnTo>
                  <a:lnTo>
                    <a:pt x="71821" y="41357"/>
                  </a:lnTo>
                  <a:lnTo>
                    <a:pt x="58787" y="34364"/>
                  </a:lnTo>
                  <a:lnTo>
                    <a:pt x="3947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79"/>
            <p:cNvSpPr/>
            <p:nvPr>
              <p:custDataLst>
                <p:tags r:id="rId107"/>
              </p:custDataLst>
            </p:nvPr>
          </p:nvSpPr>
          <p:spPr>
            <a:xfrm>
              <a:off x="8680450" y="4421365"/>
              <a:ext cx="129239" cy="221458"/>
            </a:xfrm>
            <a:custGeom>
              <a:avLst/>
              <a:gdLst/>
              <a:ahLst/>
              <a:cxnLst/>
              <a:rect l="0" t="0" r="0" b="0"/>
              <a:pathLst>
                <a:path w="129239" h="221458">
                  <a:moveTo>
                    <a:pt x="63500" y="10935"/>
                  </a:moveTo>
                  <a:lnTo>
                    <a:pt x="63500" y="10935"/>
                  </a:lnTo>
                  <a:lnTo>
                    <a:pt x="68967" y="0"/>
                  </a:lnTo>
                  <a:lnTo>
                    <a:pt x="69262" y="823"/>
                  </a:lnTo>
                  <a:lnTo>
                    <a:pt x="68387" y="41690"/>
                  </a:lnTo>
                  <a:lnTo>
                    <a:pt x="60401" y="86448"/>
                  </a:lnTo>
                  <a:lnTo>
                    <a:pt x="55538" y="121402"/>
                  </a:lnTo>
                  <a:lnTo>
                    <a:pt x="42090" y="166668"/>
                  </a:lnTo>
                  <a:lnTo>
                    <a:pt x="23819" y="212363"/>
                  </a:lnTo>
                  <a:lnTo>
                    <a:pt x="22230" y="214364"/>
                  </a:lnTo>
                  <a:lnTo>
                    <a:pt x="21170" y="214994"/>
                  </a:lnTo>
                  <a:lnTo>
                    <a:pt x="20463" y="214707"/>
                  </a:lnTo>
                  <a:lnTo>
                    <a:pt x="30173" y="198334"/>
                  </a:lnTo>
                  <a:lnTo>
                    <a:pt x="64520" y="160531"/>
                  </a:lnTo>
                  <a:lnTo>
                    <a:pt x="87320" y="142356"/>
                  </a:lnTo>
                  <a:lnTo>
                    <a:pt x="100898" y="138254"/>
                  </a:lnTo>
                  <a:lnTo>
                    <a:pt x="112576" y="138782"/>
                  </a:lnTo>
                  <a:lnTo>
                    <a:pt x="120119" y="141369"/>
                  </a:lnTo>
                  <a:lnTo>
                    <a:pt x="125824" y="146752"/>
                  </a:lnTo>
                  <a:lnTo>
                    <a:pt x="128332" y="150163"/>
                  </a:lnTo>
                  <a:lnTo>
                    <a:pt x="129238" y="161479"/>
                  </a:lnTo>
                  <a:lnTo>
                    <a:pt x="128492" y="168447"/>
                  </a:lnTo>
                  <a:lnTo>
                    <a:pt x="122018" y="181835"/>
                  </a:lnTo>
                  <a:lnTo>
                    <a:pt x="110675" y="194840"/>
                  </a:lnTo>
                  <a:lnTo>
                    <a:pt x="84455" y="212651"/>
                  </a:lnTo>
                  <a:lnTo>
                    <a:pt x="64581" y="220061"/>
                  </a:lnTo>
                  <a:lnTo>
                    <a:pt x="36930" y="221457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280"/>
            <p:cNvSpPr/>
            <p:nvPr>
              <p:custDataLst>
                <p:tags r:id="rId108"/>
              </p:custDataLst>
            </p:nvPr>
          </p:nvSpPr>
          <p:spPr>
            <a:xfrm>
              <a:off x="8858250" y="4641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3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973"/>
          <p:cNvGrpSpPr/>
          <p:nvPr/>
        </p:nvGrpSpPr>
        <p:grpSpPr>
          <a:xfrm>
            <a:off x="9906000" y="4287394"/>
            <a:ext cx="1289051" cy="361427"/>
            <a:chOff x="9906000" y="4287394"/>
            <a:chExt cx="1289051" cy="361427"/>
          </a:xfrm>
        </p:grpSpPr>
        <p:sp>
          <p:nvSpPr>
            <p:cNvPr id="184" name="SMARTInkShape-5281"/>
            <p:cNvSpPr/>
            <p:nvPr>
              <p:custDataLst>
                <p:tags r:id="rId92"/>
              </p:custDataLst>
            </p:nvPr>
          </p:nvSpPr>
          <p:spPr>
            <a:xfrm>
              <a:off x="9906000" y="4287394"/>
              <a:ext cx="990601" cy="81509"/>
            </a:xfrm>
            <a:custGeom>
              <a:avLst/>
              <a:gdLst/>
              <a:ahLst/>
              <a:cxnLst/>
              <a:rect l="0" t="0" r="0" b="0"/>
              <a:pathLst>
                <a:path w="990601" h="81509">
                  <a:moveTo>
                    <a:pt x="0" y="11556"/>
                  </a:moveTo>
                  <a:lnTo>
                    <a:pt x="0" y="11556"/>
                  </a:lnTo>
                  <a:lnTo>
                    <a:pt x="10832" y="1430"/>
                  </a:lnTo>
                  <a:lnTo>
                    <a:pt x="14927" y="0"/>
                  </a:lnTo>
                  <a:lnTo>
                    <a:pt x="20980" y="1246"/>
                  </a:lnTo>
                  <a:lnTo>
                    <a:pt x="24571" y="2566"/>
                  </a:lnTo>
                  <a:lnTo>
                    <a:pt x="60883" y="32475"/>
                  </a:lnTo>
                  <a:lnTo>
                    <a:pt x="83739" y="41079"/>
                  </a:lnTo>
                  <a:lnTo>
                    <a:pt x="116005" y="43963"/>
                  </a:lnTo>
                  <a:lnTo>
                    <a:pt x="155274" y="42186"/>
                  </a:lnTo>
                  <a:lnTo>
                    <a:pt x="200949" y="36693"/>
                  </a:lnTo>
                  <a:lnTo>
                    <a:pt x="225689" y="32547"/>
                  </a:lnTo>
                  <a:lnTo>
                    <a:pt x="251353" y="27667"/>
                  </a:lnTo>
                  <a:lnTo>
                    <a:pt x="277635" y="22296"/>
                  </a:lnTo>
                  <a:lnTo>
                    <a:pt x="303624" y="18011"/>
                  </a:lnTo>
                  <a:lnTo>
                    <a:pt x="329416" y="14448"/>
                  </a:lnTo>
                  <a:lnTo>
                    <a:pt x="355077" y="11367"/>
                  </a:lnTo>
                  <a:lnTo>
                    <a:pt x="402404" y="9826"/>
                  </a:lnTo>
                  <a:lnTo>
                    <a:pt x="445546" y="13609"/>
                  </a:lnTo>
                  <a:lnTo>
                    <a:pt x="483536" y="24698"/>
                  </a:lnTo>
                  <a:lnTo>
                    <a:pt x="529915" y="43437"/>
                  </a:lnTo>
                  <a:lnTo>
                    <a:pt x="573838" y="62395"/>
                  </a:lnTo>
                  <a:lnTo>
                    <a:pt x="605229" y="73191"/>
                  </a:lnTo>
                  <a:lnTo>
                    <a:pt x="638703" y="80577"/>
                  </a:lnTo>
                  <a:lnTo>
                    <a:pt x="674745" y="81508"/>
                  </a:lnTo>
                  <a:lnTo>
                    <a:pt x="711932" y="79570"/>
                  </a:lnTo>
                  <a:lnTo>
                    <a:pt x="749625" y="76357"/>
                  </a:lnTo>
                  <a:lnTo>
                    <a:pt x="787545" y="72577"/>
                  </a:lnTo>
                  <a:lnTo>
                    <a:pt x="825564" y="70426"/>
                  </a:lnTo>
                  <a:lnTo>
                    <a:pt x="862923" y="70176"/>
                  </a:lnTo>
                  <a:lnTo>
                    <a:pt x="898343" y="72417"/>
                  </a:lnTo>
                  <a:lnTo>
                    <a:pt x="939903" y="70903"/>
                  </a:lnTo>
                  <a:lnTo>
                    <a:pt x="99060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282"/>
            <p:cNvSpPr/>
            <p:nvPr>
              <p:custDataLst>
                <p:tags r:id="rId93"/>
              </p:custDataLst>
            </p:nvPr>
          </p:nvSpPr>
          <p:spPr>
            <a:xfrm>
              <a:off x="10185400" y="4549292"/>
              <a:ext cx="11355" cy="79859"/>
            </a:xfrm>
            <a:custGeom>
              <a:avLst/>
              <a:gdLst/>
              <a:ahLst/>
              <a:cxnLst/>
              <a:rect l="0" t="0" r="0" b="0"/>
              <a:pathLst>
                <a:path w="11355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0539" y="46154"/>
                  </a:lnTo>
                  <a:lnTo>
                    <a:pt x="11354" y="65168"/>
                  </a:lnTo>
                  <a:lnTo>
                    <a:pt x="635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283"/>
            <p:cNvSpPr/>
            <p:nvPr>
              <p:custDataLst>
                <p:tags r:id="rId94"/>
              </p:custDataLst>
            </p:nvPr>
          </p:nvSpPr>
          <p:spPr>
            <a:xfrm>
              <a:off x="10198100" y="4457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284"/>
            <p:cNvSpPr/>
            <p:nvPr>
              <p:custDataLst>
                <p:tags r:id="rId95"/>
              </p:custDataLst>
            </p:nvPr>
          </p:nvSpPr>
          <p:spPr>
            <a:xfrm>
              <a:off x="10236200" y="4526649"/>
              <a:ext cx="106272" cy="115202"/>
            </a:xfrm>
            <a:custGeom>
              <a:avLst/>
              <a:gdLst/>
              <a:ahLst/>
              <a:cxnLst/>
              <a:rect l="0" t="0" r="0" b="0"/>
              <a:pathLst>
                <a:path w="106272" h="115202">
                  <a:moveTo>
                    <a:pt x="0" y="13601"/>
                  </a:moveTo>
                  <a:lnTo>
                    <a:pt x="0" y="13601"/>
                  </a:lnTo>
                  <a:lnTo>
                    <a:pt x="1881" y="51265"/>
                  </a:lnTo>
                  <a:lnTo>
                    <a:pt x="6298" y="97353"/>
                  </a:lnTo>
                  <a:lnTo>
                    <a:pt x="6327" y="94098"/>
                  </a:lnTo>
                  <a:lnTo>
                    <a:pt x="10102" y="87948"/>
                  </a:lnTo>
                  <a:lnTo>
                    <a:pt x="16484" y="78394"/>
                  </a:lnTo>
                  <a:lnTo>
                    <a:pt x="39574" y="36915"/>
                  </a:lnTo>
                  <a:lnTo>
                    <a:pt x="67450" y="9504"/>
                  </a:lnTo>
                  <a:lnTo>
                    <a:pt x="78426" y="1668"/>
                  </a:lnTo>
                  <a:lnTo>
                    <a:pt x="83329" y="0"/>
                  </a:lnTo>
                  <a:lnTo>
                    <a:pt x="92538" y="31"/>
                  </a:lnTo>
                  <a:lnTo>
                    <a:pt x="99454" y="2395"/>
                  </a:lnTo>
                  <a:lnTo>
                    <a:pt x="102286" y="4014"/>
                  </a:lnTo>
                  <a:lnTo>
                    <a:pt x="104174" y="6504"/>
                  </a:lnTo>
                  <a:lnTo>
                    <a:pt x="106271" y="13034"/>
                  </a:lnTo>
                  <a:lnTo>
                    <a:pt x="98963" y="54697"/>
                  </a:lnTo>
                  <a:lnTo>
                    <a:pt x="85342" y="102291"/>
                  </a:lnTo>
                  <a:lnTo>
                    <a:pt x="82550" y="11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285"/>
            <p:cNvSpPr/>
            <p:nvPr>
              <p:custDataLst>
                <p:tags r:id="rId96"/>
              </p:custDataLst>
            </p:nvPr>
          </p:nvSpPr>
          <p:spPr>
            <a:xfrm>
              <a:off x="10393448" y="4516333"/>
              <a:ext cx="84053" cy="113235"/>
            </a:xfrm>
            <a:custGeom>
              <a:avLst/>
              <a:gdLst/>
              <a:ahLst/>
              <a:cxnLst/>
              <a:rect l="0" t="0" r="0" b="0"/>
              <a:pathLst>
                <a:path w="84053" h="113235">
                  <a:moveTo>
                    <a:pt x="77702" y="23917"/>
                  </a:moveTo>
                  <a:lnTo>
                    <a:pt x="77702" y="23917"/>
                  </a:lnTo>
                  <a:lnTo>
                    <a:pt x="77702" y="20546"/>
                  </a:lnTo>
                  <a:lnTo>
                    <a:pt x="74332" y="11708"/>
                  </a:lnTo>
                  <a:lnTo>
                    <a:pt x="68863" y="3523"/>
                  </a:lnTo>
                  <a:lnTo>
                    <a:pt x="64837" y="741"/>
                  </a:lnTo>
                  <a:lnTo>
                    <a:pt x="62775" y="0"/>
                  </a:lnTo>
                  <a:lnTo>
                    <a:pt x="49761" y="2327"/>
                  </a:lnTo>
                  <a:lnTo>
                    <a:pt x="32499" y="14227"/>
                  </a:lnTo>
                  <a:lnTo>
                    <a:pt x="9115" y="41576"/>
                  </a:lnTo>
                  <a:lnTo>
                    <a:pt x="1828" y="55048"/>
                  </a:lnTo>
                  <a:lnTo>
                    <a:pt x="0" y="69973"/>
                  </a:lnTo>
                  <a:lnTo>
                    <a:pt x="501" y="77905"/>
                  </a:lnTo>
                  <a:lnTo>
                    <a:pt x="6702" y="90480"/>
                  </a:lnTo>
                  <a:lnTo>
                    <a:pt x="17924" y="100773"/>
                  </a:lnTo>
                  <a:lnTo>
                    <a:pt x="34671" y="110051"/>
                  </a:lnTo>
                  <a:lnTo>
                    <a:pt x="53873" y="113234"/>
                  </a:lnTo>
                  <a:lnTo>
                    <a:pt x="84052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286"/>
            <p:cNvSpPr/>
            <p:nvPr>
              <p:custDataLst>
                <p:tags r:id="rId97"/>
              </p:custDataLst>
            </p:nvPr>
          </p:nvSpPr>
          <p:spPr>
            <a:xfrm>
              <a:off x="10528300" y="4441930"/>
              <a:ext cx="54460" cy="187221"/>
            </a:xfrm>
            <a:custGeom>
              <a:avLst/>
              <a:gdLst/>
              <a:ahLst/>
              <a:cxnLst/>
              <a:rect l="0" t="0" r="0" b="0"/>
              <a:pathLst>
                <a:path w="54460" h="187221">
                  <a:moveTo>
                    <a:pt x="50800" y="9420"/>
                  </a:moveTo>
                  <a:lnTo>
                    <a:pt x="50800" y="9420"/>
                  </a:lnTo>
                  <a:lnTo>
                    <a:pt x="50799" y="6049"/>
                  </a:lnTo>
                  <a:lnTo>
                    <a:pt x="52681" y="2512"/>
                  </a:lnTo>
                  <a:lnTo>
                    <a:pt x="54459" y="0"/>
                  </a:lnTo>
                  <a:lnTo>
                    <a:pt x="52896" y="1235"/>
                  </a:lnTo>
                  <a:lnTo>
                    <a:pt x="48050" y="9268"/>
                  </a:lnTo>
                  <a:lnTo>
                    <a:pt x="36135" y="46307"/>
                  </a:lnTo>
                  <a:lnTo>
                    <a:pt x="20778" y="92984"/>
                  </a:lnTo>
                  <a:lnTo>
                    <a:pt x="11722" y="130370"/>
                  </a:lnTo>
                  <a:lnTo>
                    <a:pt x="2030" y="174150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287"/>
            <p:cNvSpPr/>
            <p:nvPr>
              <p:custDataLst>
                <p:tags r:id="rId98"/>
              </p:custDataLst>
            </p:nvPr>
          </p:nvSpPr>
          <p:spPr>
            <a:xfrm>
              <a:off x="10592061" y="4541133"/>
              <a:ext cx="114040" cy="77300"/>
            </a:xfrm>
            <a:custGeom>
              <a:avLst/>
              <a:gdLst/>
              <a:ahLst/>
              <a:cxnLst/>
              <a:rect l="0" t="0" r="0" b="0"/>
              <a:pathLst>
                <a:path w="114040" h="77300">
                  <a:moveTo>
                    <a:pt x="6089" y="5467"/>
                  </a:moveTo>
                  <a:lnTo>
                    <a:pt x="6089" y="5467"/>
                  </a:lnTo>
                  <a:lnTo>
                    <a:pt x="6088" y="0"/>
                  </a:lnTo>
                  <a:lnTo>
                    <a:pt x="2718" y="6120"/>
                  </a:lnTo>
                  <a:lnTo>
                    <a:pt x="0" y="37832"/>
                  </a:lnTo>
                  <a:lnTo>
                    <a:pt x="496" y="61327"/>
                  </a:lnTo>
                  <a:lnTo>
                    <a:pt x="3133" y="68629"/>
                  </a:lnTo>
                  <a:lnTo>
                    <a:pt x="6235" y="70153"/>
                  </a:lnTo>
                  <a:lnTo>
                    <a:pt x="15326" y="69964"/>
                  </a:lnTo>
                  <a:lnTo>
                    <a:pt x="24542" y="65647"/>
                  </a:lnTo>
                  <a:lnTo>
                    <a:pt x="50592" y="42293"/>
                  </a:lnTo>
                  <a:lnTo>
                    <a:pt x="65417" y="21678"/>
                  </a:lnTo>
                  <a:lnTo>
                    <a:pt x="67735" y="16905"/>
                  </a:lnTo>
                  <a:lnTo>
                    <a:pt x="68353" y="16620"/>
                  </a:lnTo>
                  <a:lnTo>
                    <a:pt x="68765" y="17136"/>
                  </a:lnTo>
                  <a:lnTo>
                    <a:pt x="71439" y="49815"/>
                  </a:lnTo>
                  <a:lnTo>
                    <a:pt x="75351" y="58338"/>
                  </a:lnTo>
                  <a:lnTo>
                    <a:pt x="85486" y="70364"/>
                  </a:lnTo>
                  <a:lnTo>
                    <a:pt x="93353" y="76173"/>
                  </a:lnTo>
                  <a:lnTo>
                    <a:pt x="97425" y="77299"/>
                  </a:lnTo>
                  <a:lnTo>
                    <a:pt x="114039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288"/>
            <p:cNvSpPr/>
            <p:nvPr>
              <p:custDataLst>
                <p:tags r:id="rId99"/>
              </p:custDataLst>
            </p:nvPr>
          </p:nvSpPr>
          <p:spPr>
            <a:xfrm>
              <a:off x="10752799" y="4523488"/>
              <a:ext cx="93002" cy="118734"/>
            </a:xfrm>
            <a:custGeom>
              <a:avLst/>
              <a:gdLst/>
              <a:ahLst/>
              <a:cxnLst/>
              <a:rect l="0" t="0" r="0" b="0"/>
              <a:pathLst>
                <a:path w="93002" h="118734">
                  <a:moveTo>
                    <a:pt x="93001" y="23112"/>
                  </a:moveTo>
                  <a:lnTo>
                    <a:pt x="93001" y="23112"/>
                  </a:lnTo>
                  <a:lnTo>
                    <a:pt x="51593" y="1144"/>
                  </a:lnTo>
                  <a:lnTo>
                    <a:pt x="44229" y="0"/>
                  </a:lnTo>
                  <a:lnTo>
                    <a:pt x="28520" y="2492"/>
                  </a:lnTo>
                  <a:lnTo>
                    <a:pt x="2183" y="12218"/>
                  </a:lnTo>
                  <a:lnTo>
                    <a:pt x="0" y="16555"/>
                  </a:lnTo>
                  <a:lnTo>
                    <a:pt x="1338" y="28900"/>
                  </a:lnTo>
                  <a:lnTo>
                    <a:pt x="6635" y="38149"/>
                  </a:lnTo>
                  <a:lnTo>
                    <a:pt x="15105" y="45318"/>
                  </a:lnTo>
                  <a:lnTo>
                    <a:pt x="39775" y="63298"/>
                  </a:lnTo>
                  <a:lnTo>
                    <a:pt x="48177" y="74839"/>
                  </a:lnTo>
                  <a:lnTo>
                    <a:pt x="51912" y="87024"/>
                  </a:lnTo>
                  <a:lnTo>
                    <a:pt x="51498" y="92531"/>
                  </a:lnTo>
                  <a:lnTo>
                    <a:pt x="47273" y="102413"/>
                  </a:lnTo>
                  <a:lnTo>
                    <a:pt x="33590" y="115910"/>
                  </a:lnTo>
                  <a:lnTo>
                    <a:pt x="28699" y="118138"/>
                  </a:lnTo>
                  <a:lnTo>
                    <a:pt x="19502" y="118733"/>
                  </a:lnTo>
                  <a:lnTo>
                    <a:pt x="16486" y="117904"/>
                  </a:lnTo>
                  <a:lnTo>
                    <a:pt x="14474" y="116645"/>
                  </a:lnTo>
                  <a:lnTo>
                    <a:pt x="10451" y="11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89"/>
            <p:cNvSpPr/>
            <p:nvPr>
              <p:custDataLst>
                <p:tags r:id="rId100"/>
              </p:custDataLst>
            </p:nvPr>
          </p:nvSpPr>
          <p:spPr>
            <a:xfrm>
              <a:off x="10877550" y="45402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2117"/>
                  </a:lnTo>
                  <a:lnTo>
                    <a:pt x="23078" y="473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290"/>
            <p:cNvSpPr/>
            <p:nvPr>
              <p:custDataLst>
                <p:tags r:id="rId101"/>
              </p:custDataLst>
            </p:nvPr>
          </p:nvSpPr>
          <p:spPr>
            <a:xfrm>
              <a:off x="10896600" y="4502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291"/>
            <p:cNvSpPr/>
            <p:nvPr>
              <p:custDataLst>
                <p:tags r:id="rId102"/>
              </p:custDataLst>
            </p:nvPr>
          </p:nvSpPr>
          <p:spPr>
            <a:xfrm>
              <a:off x="10968551" y="4502150"/>
              <a:ext cx="80450" cy="115964"/>
            </a:xfrm>
            <a:custGeom>
              <a:avLst/>
              <a:gdLst/>
              <a:ahLst/>
              <a:cxnLst/>
              <a:rect l="0" t="0" r="0" b="0"/>
              <a:pathLst>
                <a:path w="80450" h="115964">
                  <a:moveTo>
                    <a:pt x="16949" y="0"/>
                  </a:moveTo>
                  <a:lnTo>
                    <a:pt x="16949" y="0"/>
                  </a:lnTo>
                  <a:lnTo>
                    <a:pt x="10207" y="6742"/>
                  </a:lnTo>
                  <a:lnTo>
                    <a:pt x="6896" y="15696"/>
                  </a:lnTo>
                  <a:lnTo>
                    <a:pt x="233" y="55689"/>
                  </a:lnTo>
                  <a:lnTo>
                    <a:pt x="0" y="88232"/>
                  </a:lnTo>
                  <a:lnTo>
                    <a:pt x="7538" y="110104"/>
                  </a:lnTo>
                  <a:lnTo>
                    <a:pt x="12296" y="115963"/>
                  </a:lnTo>
                  <a:lnTo>
                    <a:pt x="16669" y="114703"/>
                  </a:lnTo>
                  <a:lnTo>
                    <a:pt x="29054" y="105777"/>
                  </a:lnTo>
                  <a:lnTo>
                    <a:pt x="45152" y="84885"/>
                  </a:lnTo>
                  <a:lnTo>
                    <a:pt x="67560" y="41056"/>
                  </a:lnTo>
                  <a:lnTo>
                    <a:pt x="8044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292"/>
            <p:cNvSpPr/>
            <p:nvPr>
              <p:custDataLst>
                <p:tags r:id="rId103"/>
              </p:custDataLst>
            </p:nvPr>
          </p:nvSpPr>
          <p:spPr>
            <a:xfrm>
              <a:off x="11071964" y="4522806"/>
              <a:ext cx="123087" cy="126015"/>
            </a:xfrm>
            <a:custGeom>
              <a:avLst/>
              <a:gdLst/>
              <a:ahLst/>
              <a:cxnLst/>
              <a:rect l="0" t="0" r="0" b="0"/>
              <a:pathLst>
                <a:path w="123087" h="126015">
                  <a:moveTo>
                    <a:pt x="15136" y="42844"/>
                  </a:moveTo>
                  <a:lnTo>
                    <a:pt x="15136" y="42844"/>
                  </a:lnTo>
                  <a:lnTo>
                    <a:pt x="42574" y="41433"/>
                  </a:lnTo>
                  <a:lnTo>
                    <a:pt x="77928" y="25167"/>
                  </a:lnTo>
                  <a:lnTo>
                    <a:pt x="90734" y="12990"/>
                  </a:lnTo>
                  <a:lnTo>
                    <a:pt x="92346" y="9536"/>
                  </a:lnTo>
                  <a:lnTo>
                    <a:pt x="92716" y="6527"/>
                  </a:lnTo>
                  <a:lnTo>
                    <a:pt x="92255" y="3816"/>
                  </a:lnTo>
                  <a:lnTo>
                    <a:pt x="89128" y="2009"/>
                  </a:lnTo>
                  <a:lnTo>
                    <a:pt x="78125" y="0"/>
                  </a:lnTo>
                  <a:lnTo>
                    <a:pt x="52692" y="5612"/>
                  </a:lnTo>
                  <a:lnTo>
                    <a:pt x="29556" y="19583"/>
                  </a:lnTo>
                  <a:lnTo>
                    <a:pt x="9295" y="40498"/>
                  </a:lnTo>
                  <a:lnTo>
                    <a:pt x="1958" y="58264"/>
                  </a:lnTo>
                  <a:lnTo>
                    <a:pt x="0" y="67941"/>
                  </a:lnTo>
                  <a:lnTo>
                    <a:pt x="811" y="76509"/>
                  </a:lnTo>
                  <a:lnTo>
                    <a:pt x="7358" y="91673"/>
                  </a:lnTo>
                  <a:lnTo>
                    <a:pt x="26315" y="112110"/>
                  </a:lnTo>
                  <a:lnTo>
                    <a:pt x="59919" y="124829"/>
                  </a:lnTo>
                  <a:lnTo>
                    <a:pt x="106219" y="126014"/>
                  </a:lnTo>
                  <a:lnTo>
                    <a:pt x="123086" y="12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974"/>
          <p:cNvGrpSpPr/>
          <p:nvPr/>
        </p:nvGrpSpPr>
        <p:grpSpPr>
          <a:xfrm>
            <a:off x="2668964" y="4795656"/>
            <a:ext cx="980663" cy="240303"/>
            <a:chOff x="2668964" y="4795656"/>
            <a:chExt cx="980663" cy="240303"/>
          </a:xfrm>
        </p:grpSpPr>
        <p:sp>
          <p:nvSpPr>
            <p:cNvPr id="197" name="SMARTInkShape-5293"/>
            <p:cNvSpPr/>
            <p:nvPr>
              <p:custDataLst>
                <p:tags r:id="rId87"/>
              </p:custDataLst>
            </p:nvPr>
          </p:nvSpPr>
          <p:spPr>
            <a:xfrm>
              <a:off x="2668964" y="4884741"/>
              <a:ext cx="137737" cy="151218"/>
            </a:xfrm>
            <a:custGeom>
              <a:avLst/>
              <a:gdLst/>
              <a:ahLst/>
              <a:cxnLst/>
              <a:rect l="0" t="0" r="0" b="0"/>
              <a:pathLst>
                <a:path w="137737" h="151218">
                  <a:moveTo>
                    <a:pt x="93286" y="49209"/>
                  </a:moveTo>
                  <a:lnTo>
                    <a:pt x="93286" y="49209"/>
                  </a:lnTo>
                  <a:lnTo>
                    <a:pt x="93286" y="24584"/>
                  </a:lnTo>
                  <a:lnTo>
                    <a:pt x="89523" y="16863"/>
                  </a:lnTo>
                  <a:lnTo>
                    <a:pt x="83147" y="9433"/>
                  </a:lnTo>
                  <a:lnTo>
                    <a:pt x="75609" y="3778"/>
                  </a:lnTo>
                  <a:lnTo>
                    <a:pt x="67556" y="796"/>
                  </a:lnTo>
                  <a:lnTo>
                    <a:pt x="63432" y="0"/>
                  </a:lnTo>
                  <a:lnTo>
                    <a:pt x="59272" y="1587"/>
                  </a:lnTo>
                  <a:lnTo>
                    <a:pt x="50887" y="8993"/>
                  </a:lnTo>
                  <a:lnTo>
                    <a:pt x="22870" y="52763"/>
                  </a:lnTo>
                  <a:lnTo>
                    <a:pt x="7981" y="88362"/>
                  </a:lnTo>
                  <a:lnTo>
                    <a:pt x="0" y="131575"/>
                  </a:lnTo>
                  <a:lnTo>
                    <a:pt x="1462" y="138692"/>
                  </a:lnTo>
                  <a:lnTo>
                    <a:pt x="4553" y="144142"/>
                  </a:lnTo>
                  <a:lnTo>
                    <a:pt x="8731" y="148481"/>
                  </a:lnTo>
                  <a:lnTo>
                    <a:pt x="14338" y="150668"/>
                  </a:lnTo>
                  <a:lnTo>
                    <a:pt x="28094" y="151217"/>
                  </a:lnTo>
                  <a:lnTo>
                    <a:pt x="41734" y="145345"/>
                  </a:lnTo>
                  <a:lnTo>
                    <a:pt x="54852" y="134269"/>
                  </a:lnTo>
                  <a:lnTo>
                    <a:pt x="83521" y="91734"/>
                  </a:lnTo>
                  <a:lnTo>
                    <a:pt x="106734" y="44129"/>
                  </a:lnTo>
                  <a:lnTo>
                    <a:pt x="107965" y="34487"/>
                  </a:lnTo>
                  <a:lnTo>
                    <a:pt x="107305" y="30928"/>
                  </a:lnTo>
                  <a:lnTo>
                    <a:pt x="106160" y="28555"/>
                  </a:lnTo>
                  <a:lnTo>
                    <a:pt x="104691" y="26973"/>
                  </a:lnTo>
                  <a:lnTo>
                    <a:pt x="103006" y="25919"/>
                  </a:lnTo>
                  <a:lnTo>
                    <a:pt x="101177" y="27332"/>
                  </a:lnTo>
                  <a:lnTo>
                    <a:pt x="97264" y="34547"/>
                  </a:lnTo>
                  <a:lnTo>
                    <a:pt x="94072" y="57131"/>
                  </a:lnTo>
                  <a:lnTo>
                    <a:pt x="94930" y="79935"/>
                  </a:lnTo>
                  <a:lnTo>
                    <a:pt x="100132" y="96261"/>
                  </a:lnTo>
                  <a:lnTo>
                    <a:pt x="109028" y="109162"/>
                  </a:lnTo>
                  <a:lnTo>
                    <a:pt x="119333" y="118188"/>
                  </a:lnTo>
                  <a:lnTo>
                    <a:pt x="137736" y="125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294"/>
            <p:cNvSpPr/>
            <p:nvPr>
              <p:custDataLst>
                <p:tags r:id="rId88"/>
              </p:custDataLst>
            </p:nvPr>
          </p:nvSpPr>
          <p:spPr>
            <a:xfrm>
              <a:off x="2994814" y="4923575"/>
              <a:ext cx="84937" cy="99276"/>
            </a:xfrm>
            <a:custGeom>
              <a:avLst/>
              <a:gdLst/>
              <a:ahLst/>
              <a:cxnLst/>
              <a:rect l="0" t="0" r="0" b="0"/>
              <a:pathLst>
                <a:path w="84937" h="99276">
                  <a:moveTo>
                    <a:pt x="72236" y="67525"/>
                  </a:moveTo>
                  <a:lnTo>
                    <a:pt x="72236" y="67525"/>
                  </a:lnTo>
                  <a:lnTo>
                    <a:pt x="76600" y="57386"/>
                  </a:lnTo>
                  <a:lnTo>
                    <a:pt x="78325" y="37671"/>
                  </a:lnTo>
                  <a:lnTo>
                    <a:pt x="76588" y="31209"/>
                  </a:lnTo>
                  <a:lnTo>
                    <a:pt x="75137" y="28497"/>
                  </a:lnTo>
                  <a:lnTo>
                    <a:pt x="49347" y="5874"/>
                  </a:lnTo>
                  <a:lnTo>
                    <a:pt x="38780" y="1319"/>
                  </a:lnTo>
                  <a:lnTo>
                    <a:pt x="27733" y="0"/>
                  </a:lnTo>
                  <a:lnTo>
                    <a:pt x="18120" y="1765"/>
                  </a:lnTo>
                  <a:lnTo>
                    <a:pt x="14286" y="4635"/>
                  </a:lnTo>
                  <a:lnTo>
                    <a:pt x="8146" y="13468"/>
                  </a:lnTo>
                  <a:lnTo>
                    <a:pt x="721" y="33712"/>
                  </a:lnTo>
                  <a:lnTo>
                    <a:pt x="0" y="47558"/>
                  </a:lnTo>
                  <a:lnTo>
                    <a:pt x="5285" y="73694"/>
                  </a:lnTo>
                  <a:lnTo>
                    <a:pt x="14456" y="89500"/>
                  </a:lnTo>
                  <a:lnTo>
                    <a:pt x="22096" y="94930"/>
                  </a:lnTo>
                  <a:lnTo>
                    <a:pt x="26110" y="96378"/>
                  </a:lnTo>
                  <a:lnTo>
                    <a:pt x="36213" y="94225"/>
                  </a:lnTo>
                  <a:lnTo>
                    <a:pt x="41871" y="91675"/>
                  </a:lnTo>
                  <a:lnTo>
                    <a:pt x="50039" y="83197"/>
                  </a:lnTo>
                  <a:lnTo>
                    <a:pt x="65610" y="53823"/>
                  </a:lnTo>
                  <a:lnTo>
                    <a:pt x="70927" y="49531"/>
                  </a:lnTo>
                  <a:lnTo>
                    <a:pt x="73536" y="52707"/>
                  </a:lnTo>
                  <a:lnTo>
                    <a:pt x="75219" y="55530"/>
                  </a:lnTo>
                  <a:lnTo>
                    <a:pt x="78143" y="77391"/>
                  </a:lnTo>
                  <a:lnTo>
                    <a:pt x="79094" y="83904"/>
                  </a:lnTo>
                  <a:lnTo>
                    <a:pt x="84936" y="99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95"/>
            <p:cNvSpPr/>
            <p:nvPr>
              <p:custDataLst>
                <p:tags r:id="rId89"/>
              </p:custDataLst>
            </p:nvPr>
          </p:nvSpPr>
          <p:spPr>
            <a:xfrm>
              <a:off x="3136904" y="4923073"/>
              <a:ext cx="77574" cy="99778"/>
            </a:xfrm>
            <a:custGeom>
              <a:avLst/>
              <a:gdLst/>
              <a:ahLst/>
              <a:cxnLst/>
              <a:rect l="0" t="0" r="0" b="0"/>
              <a:pathLst>
                <a:path w="77574" h="99778">
                  <a:moveTo>
                    <a:pt x="6346" y="42627"/>
                  </a:moveTo>
                  <a:lnTo>
                    <a:pt x="6346" y="42627"/>
                  </a:lnTo>
                  <a:lnTo>
                    <a:pt x="2975" y="42627"/>
                  </a:lnTo>
                  <a:lnTo>
                    <a:pt x="1982" y="43332"/>
                  </a:lnTo>
                  <a:lnTo>
                    <a:pt x="1320" y="44509"/>
                  </a:lnTo>
                  <a:lnTo>
                    <a:pt x="584" y="49107"/>
                  </a:lnTo>
                  <a:lnTo>
                    <a:pt x="0" y="84850"/>
                  </a:lnTo>
                  <a:lnTo>
                    <a:pt x="3367" y="56511"/>
                  </a:lnTo>
                  <a:lnTo>
                    <a:pt x="15897" y="26502"/>
                  </a:lnTo>
                  <a:lnTo>
                    <a:pt x="27834" y="10960"/>
                  </a:lnTo>
                  <a:lnTo>
                    <a:pt x="39602" y="2278"/>
                  </a:lnTo>
                  <a:lnTo>
                    <a:pt x="45351" y="0"/>
                  </a:lnTo>
                  <a:lnTo>
                    <a:pt x="48577" y="804"/>
                  </a:lnTo>
                  <a:lnTo>
                    <a:pt x="63894" y="12232"/>
                  </a:lnTo>
                  <a:lnTo>
                    <a:pt x="67995" y="16014"/>
                  </a:lnTo>
                  <a:lnTo>
                    <a:pt x="77137" y="38191"/>
                  </a:lnTo>
                  <a:lnTo>
                    <a:pt x="77573" y="63733"/>
                  </a:lnTo>
                  <a:lnTo>
                    <a:pt x="63496" y="9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96"/>
            <p:cNvSpPr/>
            <p:nvPr>
              <p:custDataLst>
                <p:tags r:id="rId90"/>
              </p:custDataLst>
            </p:nvPr>
          </p:nvSpPr>
          <p:spPr>
            <a:xfrm>
              <a:off x="3275738" y="4814708"/>
              <a:ext cx="108813" cy="186252"/>
            </a:xfrm>
            <a:custGeom>
              <a:avLst/>
              <a:gdLst/>
              <a:ahLst/>
              <a:cxnLst/>
              <a:rect l="0" t="0" r="0" b="0"/>
              <a:pathLst>
                <a:path w="108813" h="186252">
                  <a:moveTo>
                    <a:pt x="108812" y="138292"/>
                  </a:moveTo>
                  <a:lnTo>
                    <a:pt x="108812" y="138292"/>
                  </a:lnTo>
                  <a:lnTo>
                    <a:pt x="87143" y="119994"/>
                  </a:lnTo>
                  <a:lnTo>
                    <a:pt x="75898" y="116048"/>
                  </a:lnTo>
                  <a:lnTo>
                    <a:pt x="51432" y="113516"/>
                  </a:lnTo>
                  <a:lnTo>
                    <a:pt x="29173" y="119819"/>
                  </a:lnTo>
                  <a:lnTo>
                    <a:pt x="11445" y="130623"/>
                  </a:lnTo>
                  <a:lnTo>
                    <a:pt x="3684" y="140528"/>
                  </a:lnTo>
                  <a:lnTo>
                    <a:pt x="627" y="146133"/>
                  </a:lnTo>
                  <a:lnTo>
                    <a:pt x="0" y="151986"/>
                  </a:lnTo>
                  <a:lnTo>
                    <a:pt x="5153" y="169631"/>
                  </a:lnTo>
                  <a:lnTo>
                    <a:pt x="9354" y="179502"/>
                  </a:lnTo>
                  <a:lnTo>
                    <a:pt x="13579" y="182699"/>
                  </a:lnTo>
                  <a:lnTo>
                    <a:pt x="25799" y="186251"/>
                  </a:lnTo>
                  <a:lnTo>
                    <a:pt x="45175" y="184879"/>
                  </a:lnTo>
                  <a:lnTo>
                    <a:pt x="67692" y="173262"/>
                  </a:lnTo>
                  <a:lnTo>
                    <a:pt x="85496" y="153044"/>
                  </a:lnTo>
                  <a:lnTo>
                    <a:pt x="91394" y="133560"/>
                  </a:lnTo>
                  <a:lnTo>
                    <a:pt x="92832" y="95027"/>
                  </a:lnTo>
                  <a:lnTo>
                    <a:pt x="86909" y="49743"/>
                  </a:lnTo>
                  <a:lnTo>
                    <a:pt x="75637" y="7050"/>
                  </a:lnTo>
                  <a:lnTo>
                    <a:pt x="72584" y="2819"/>
                  </a:lnTo>
                  <a:lnTo>
                    <a:pt x="69138" y="704"/>
                  </a:lnTo>
                  <a:lnTo>
                    <a:pt x="65429" y="0"/>
                  </a:lnTo>
                  <a:lnTo>
                    <a:pt x="62251" y="1647"/>
                  </a:lnTo>
                  <a:lnTo>
                    <a:pt x="56838" y="9122"/>
                  </a:lnTo>
                  <a:lnTo>
                    <a:pt x="50462" y="54820"/>
                  </a:lnTo>
                  <a:lnTo>
                    <a:pt x="49012" y="80732"/>
                  </a:lnTo>
                  <a:lnTo>
                    <a:pt x="56129" y="118415"/>
                  </a:lnTo>
                  <a:lnTo>
                    <a:pt x="70712" y="16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97"/>
            <p:cNvSpPr/>
            <p:nvPr>
              <p:custDataLst>
                <p:tags r:id="rId91"/>
              </p:custDataLst>
            </p:nvPr>
          </p:nvSpPr>
          <p:spPr>
            <a:xfrm>
              <a:off x="3549650" y="4795656"/>
              <a:ext cx="99977" cy="224304"/>
            </a:xfrm>
            <a:custGeom>
              <a:avLst/>
              <a:gdLst/>
              <a:ahLst/>
              <a:cxnLst/>
              <a:rect l="0" t="0" r="0" b="0"/>
              <a:pathLst>
                <a:path w="99977" h="224304">
                  <a:moveTo>
                    <a:pt x="25400" y="17644"/>
                  </a:moveTo>
                  <a:lnTo>
                    <a:pt x="25400" y="17644"/>
                  </a:lnTo>
                  <a:lnTo>
                    <a:pt x="25400" y="10902"/>
                  </a:lnTo>
                  <a:lnTo>
                    <a:pt x="23518" y="5710"/>
                  </a:lnTo>
                  <a:lnTo>
                    <a:pt x="19933" y="0"/>
                  </a:lnTo>
                  <a:lnTo>
                    <a:pt x="19442" y="2982"/>
                  </a:lnTo>
                  <a:lnTo>
                    <a:pt x="19084" y="48865"/>
                  </a:lnTo>
                  <a:lnTo>
                    <a:pt x="19060" y="91100"/>
                  </a:lnTo>
                  <a:lnTo>
                    <a:pt x="19053" y="135599"/>
                  </a:lnTo>
                  <a:lnTo>
                    <a:pt x="19051" y="181820"/>
                  </a:lnTo>
                  <a:lnTo>
                    <a:pt x="19050" y="200040"/>
                  </a:lnTo>
                  <a:lnTo>
                    <a:pt x="36941" y="153078"/>
                  </a:lnTo>
                  <a:lnTo>
                    <a:pt x="42524" y="140631"/>
                  </a:lnTo>
                  <a:lnTo>
                    <a:pt x="49708" y="132747"/>
                  </a:lnTo>
                  <a:lnTo>
                    <a:pt x="57605" y="128773"/>
                  </a:lnTo>
                  <a:lnTo>
                    <a:pt x="74173" y="126222"/>
                  </a:lnTo>
                  <a:lnTo>
                    <a:pt x="82590" y="129636"/>
                  </a:lnTo>
                  <a:lnTo>
                    <a:pt x="90329" y="135857"/>
                  </a:lnTo>
                  <a:lnTo>
                    <a:pt x="96120" y="143325"/>
                  </a:lnTo>
                  <a:lnTo>
                    <a:pt x="99976" y="162206"/>
                  </a:lnTo>
                  <a:lnTo>
                    <a:pt x="95234" y="175732"/>
                  </a:lnTo>
                  <a:lnTo>
                    <a:pt x="72670" y="207351"/>
                  </a:lnTo>
                  <a:lnTo>
                    <a:pt x="58874" y="217435"/>
                  </a:lnTo>
                  <a:lnTo>
                    <a:pt x="43335" y="222857"/>
                  </a:lnTo>
                  <a:lnTo>
                    <a:pt x="35240" y="224303"/>
                  </a:lnTo>
                  <a:lnTo>
                    <a:pt x="20601" y="222146"/>
                  </a:lnTo>
                  <a:lnTo>
                    <a:pt x="0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975"/>
          <p:cNvGrpSpPr/>
          <p:nvPr/>
        </p:nvGrpSpPr>
        <p:grpSpPr>
          <a:xfrm>
            <a:off x="3877860" y="4832350"/>
            <a:ext cx="903691" cy="148696"/>
            <a:chOff x="3877860" y="4832350"/>
            <a:chExt cx="903691" cy="148696"/>
          </a:xfrm>
        </p:grpSpPr>
        <p:sp>
          <p:nvSpPr>
            <p:cNvPr id="203" name="SMARTInkShape-5298"/>
            <p:cNvSpPr/>
            <p:nvPr>
              <p:custDataLst>
                <p:tags r:id="rId80"/>
              </p:custDataLst>
            </p:nvPr>
          </p:nvSpPr>
          <p:spPr>
            <a:xfrm>
              <a:off x="3877860" y="4882394"/>
              <a:ext cx="109941" cy="98652"/>
            </a:xfrm>
            <a:custGeom>
              <a:avLst/>
              <a:gdLst/>
              <a:ahLst/>
              <a:cxnLst/>
              <a:rect l="0" t="0" r="0" b="0"/>
              <a:pathLst>
                <a:path w="109941" h="98652">
                  <a:moveTo>
                    <a:pt x="59140" y="51556"/>
                  </a:moveTo>
                  <a:lnTo>
                    <a:pt x="59140" y="51556"/>
                  </a:lnTo>
                  <a:lnTo>
                    <a:pt x="59140" y="48185"/>
                  </a:lnTo>
                  <a:lnTo>
                    <a:pt x="61022" y="44648"/>
                  </a:lnTo>
                  <a:lnTo>
                    <a:pt x="63504" y="40724"/>
                  </a:lnTo>
                  <a:lnTo>
                    <a:pt x="64902" y="33844"/>
                  </a:lnTo>
                  <a:lnTo>
                    <a:pt x="65228" y="26985"/>
                  </a:lnTo>
                  <a:lnTo>
                    <a:pt x="61610" y="19234"/>
                  </a:lnTo>
                  <a:lnTo>
                    <a:pt x="47790" y="2759"/>
                  </a:lnTo>
                  <a:lnTo>
                    <a:pt x="43812" y="680"/>
                  </a:lnTo>
                  <a:lnTo>
                    <a:pt x="39749" y="0"/>
                  </a:lnTo>
                  <a:lnTo>
                    <a:pt x="31472" y="1125"/>
                  </a:lnTo>
                  <a:lnTo>
                    <a:pt x="23089" y="3978"/>
                  </a:lnTo>
                  <a:lnTo>
                    <a:pt x="14660" y="13241"/>
                  </a:lnTo>
                  <a:lnTo>
                    <a:pt x="3862" y="34324"/>
                  </a:lnTo>
                  <a:lnTo>
                    <a:pt x="0" y="50247"/>
                  </a:lnTo>
                  <a:lnTo>
                    <a:pt x="635" y="66732"/>
                  </a:lnTo>
                  <a:lnTo>
                    <a:pt x="8330" y="88508"/>
                  </a:lnTo>
                  <a:lnTo>
                    <a:pt x="11861" y="93124"/>
                  </a:lnTo>
                  <a:lnTo>
                    <a:pt x="19547" y="98253"/>
                  </a:lnTo>
                  <a:lnTo>
                    <a:pt x="29549" y="98651"/>
                  </a:lnTo>
                  <a:lnTo>
                    <a:pt x="35179" y="97769"/>
                  </a:lnTo>
                  <a:lnTo>
                    <a:pt x="45198" y="91145"/>
                  </a:lnTo>
                  <a:lnTo>
                    <a:pt x="49846" y="86416"/>
                  </a:lnTo>
                  <a:lnTo>
                    <a:pt x="55009" y="75515"/>
                  </a:lnTo>
                  <a:lnTo>
                    <a:pt x="59797" y="61242"/>
                  </a:lnTo>
                  <a:lnTo>
                    <a:pt x="61695" y="58014"/>
                  </a:lnTo>
                  <a:lnTo>
                    <a:pt x="62254" y="55861"/>
                  </a:lnTo>
                  <a:lnTo>
                    <a:pt x="61922" y="54426"/>
                  </a:lnTo>
                  <a:lnTo>
                    <a:pt x="60995" y="53469"/>
                  </a:lnTo>
                  <a:lnTo>
                    <a:pt x="60376" y="54242"/>
                  </a:lnTo>
                  <a:lnTo>
                    <a:pt x="59690" y="58865"/>
                  </a:lnTo>
                  <a:lnTo>
                    <a:pt x="62674" y="72771"/>
                  </a:lnTo>
                  <a:lnTo>
                    <a:pt x="68027" y="83556"/>
                  </a:lnTo>
                  <a:lnTo>
                    <a:pt x="84194" y="94591"/>
                  </a:lnTo>
                  <a:lnTo>
                    <a:pt x="95204" y="97023"/>
                  </a:lnTo>
                  <a:lnTo>
                    <a:pt x="109940" y="9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99"/>
            <p:cNvSpPr/>
            <p:nvPr>
              <p:custDataLst>
                <p:tags r:id="rId81"/>
              </p:custDataLst>
            </p:nvPr>
          </p:nvSpPr>
          <p:spPr>
            <a:xfrm>
              <a:off x="3981450" y="4884915"/>
              <a:ext cx="62689" cy="94436"/>
            </a:xfrm>
            <a:custGeom>
              <a:avLst/>
              <a:gdLst/>
              <a:ahLst/>
              <a:cxnLst/>
              <a:rect l="0" t="0" r="0" b="0"/>
              <a:pathLst>
                <a:path w="62689" h="94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9434" y="117"/>
                  </a:lnTo>
                  <a:lnTo>
                    <a:pt x="14305" y="2129"/>
                  </a:lnTo>
                  <a:lnTo>
                    <a:pt x="28957" y="15650"/>
                  </a:lnTo>
                  <a:lnTo>
                    <a:pt x="54247" y="52051"/>
                  </a:lnTo>
                  <a:lnTo>
                    <a:pt x="61672" y="83079"/>
                  </a:lnTo>
                  <a:lnTo>
                    <a:pt x="62688" y="91918"/>
                  </a:lnTo>
                  <a:lnTo>
                    <a:pt x="62253" y="93851"/>
                  </a:lnTo>
                  <a:lnTo>
                    <a:pt x="61258" y="94435"/>
                  </a:lnTo>
                  <a:lnTo>
                    <a:pt x="59888" y="94118"/>
                  </a:lnTo>
                  <a:lnTo>
                    <a:pt x="51219" y="86931"/>
                  </a:lnTo>
                  <a:lnTo>
                    <a:pt x="49668" y="81354"/>
                  </a:lnTo>
                  <a:lnTo>
                    <a:pt x="53883" y="33762"/>
                  </a:lnTo>
                  <a:lnTo>
                    <a:pt x="571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300"/>
            <p:cNvSpPr/>
            <p:nvPr>
              <p:custDataLst>
                <p:tags r:id="rId82"/>
              </p:custDataLst>
            </p:nvPr>
          </p:nvSpPr>
          <p:spPr>
            <a:xfrm>
              <a:off x="4079575" y="4872142"/>
              <a:ext cx="86026" cy="106845"/>
            </a:xfrm>
            <a:custGeom>
              <a:avLst/>
              <a:gdLst/>
              <a:ahLst/>
              <a:cxnLst/>
              <a:rect l="0" t="0" r="0" b="0"/>
              <a:pathLst>
                <a:path w="86026" h="106845">
                  <a:moveTo>
                    <a:pt x="16175" y="42758"/>
                  </a:moveTo>
                  <a:lnTo>
                    <a:pt x="16175" y="42758"/>
                  </a:lnTo>
                  <a:lnTo>
                    <a:pt x="12804" y="49500"/>
                  </a:lnTo>
                  <a:lnTo>
                    <a:pt x="12517" y="52192"/>
                  </a:lnTo>
                  <a:lnTo>
                    <a:pt x="14079" y="57063"/>
                  </a:lnTo>
                  <a:lnTo>
                    <a:pt x="15483" y="57940"/>
                  </a:lnTo>
                  <a:lnTo>
                    <a:pt x="17125" y="57818"/>
                  </a:lnTo>
                  <a:lnTo>
                    <a:pt x="40892" y="46876"/>
                  </a:lnTo>
                  <a:lnTo>
                    <a:pt x="54073" y="33865"/>
                  </a:lnTo>
                  <a:lnTo>
                    <a:pt x="73298" y="10098"/>
                  </a:lnTo>
                  <a:lnTo>
                    <a:pt x="74013" y="6874"/>
                  </a:lnTo>
                  <a:lnTo>
                    <a:pt x="73783" y="4019"/>
                  </a:lnTo>
                  <a:lnTo>
                    <a:pt x="70808" y="2115"/>
                  </a:lnTo>
                  <a:lnTo>
                    <a:pt x="59977" y="0"/>
                  </a:lnTo>
                  <a:lnTo>
                    <a:pt x="47637" y="2823"/>
                  </a:lnTo>
                  <a:lnTo>
                    <a:pt x="41383" y="5551"/>
                  </a:lnTo>
                  <a:lnTo>
                    <a:pt x="22468" y="22875"/>
                  </a:lnTo>
                  <a:lnTo>
                    <a:pt x="6829" y="45882"/>
                  </a:lnTo>
                  <a:lnTo>
                    <a:pt x="0" y="70573"/>
                  </a:lnTo>
                  <a:lnTo>
                    <a:pt x="2165" y="85459"/>
                  </a:lnTo>
                  <a:lnTo>
                    <a:pt x="4719" y="92392"/>
                  </a:lnTo>
                  <a:lnTo>
                    <a:pt x="9949" y="97720"/>
                  </a:lnTo>
                  <a:lnTo>
                    <a:pt x="25166" y="105521"/>
                  </a:lnTo>
                  <a:lnTo>
                    <a:pt x="68881" y="106844"/>
                  </a:lnTo>
                  <a:lnTo>
                    <a:pt x="86025" y="10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301"/>
            <p:cNvSpPr/>
            <p:nvPr>
              <p:custDataLst>
                <p:tags r:id="rId83"/>
              </p:custDataLst>
            </p:nvPr>
          </p:nvSpPr>
          <p:spPr>
            <a:xfrm>
              <a:off x="4373330" y="4908550"/>
              <a:ext cx="166921" cy="25401"/>
            </a:xfrm>
            <a:custGeom>
              <a:avLst/>
              <a:gdLst/>
              <a:ahLst/>
              <a:cxnLst/>
              <a:rect l="0" t="0" r="0" b="0"/>
              <a:pathLst>
                <a:path w="16692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3833" y="24694"/>
                  </a:lnTo>
                  <a:lnTo>
                    <a:pt x="47180" y="16561"/>
                  </a:lnTo>
                  <a:lnTo>
                    <a:pt x="88010" y="10473"/>
                  </a:lnTo>
                  <a:lnTo>
                    <a:pt x="134504" y="2800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302"/>
            <p:cNvSpPr/>
            <p:nvPr>
              <p:custDataLst>
                <p:tags r:id="rId84"/>
              </p:custDataLst>
            </p:nvPr>
          </p:nvSpPr>
          <p:spPr>
            <a:xfrm>
              <a:off x="4425950" y="48450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45" y="44444"/>
                  </a:lnTo>
                  <a:lnTo>
                    <a:pt x="21254" y="90319"/>
                  </a:lnTo>
                  <a:lnTo>
                    <a:pt x="31762" y="122588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303"/>
            <p:cNvSpPr/>
            <p:nvPr>
              <p:custDataLst>
                <p:tags r:id="rId85"/>
              </p:custDataLst>
            </p:nvPr>
          </p:nvSpPr>
          <p:spPr>
            <a:xfrm>
              <a:off x="4552950" y="4832350"/>
              <a:ext cx="82551" cy="143050"/>
            </a:xfrm>
            <a:custGeom>
              <a:avLst/>
              <a:gdLst/>
              <a:ahLst/>
              <a:cxnLst/>
              <a:rect l="0" t="0" r="0" b="0"/>
              <a:pathLst>
                <a:path w="82551" h="143050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7186"/>
                  </a:lnTo>
                  <a:lnTo>
                    <a:pt x="15548" y="48183"/>
                  </a:lnTo>
                  <a:lnTo>
                    <a:pt x="23428" y="94576"/>
                  </a:lnTo>
                  <a:lnTo>
                    <a:pt x="31632" y="138302"/>
                  </a:lnTo>
                  <a:lnTo>
                    <a:pt x="33082" y="140885"/>
                  </a:lnTo>
                  <a:lnTo>
                    <a:pt x="34755" y="142607"/>
                  </a:lnTo>
                  <a:lnTo>
                    <a:pt x="36575" y="143049"/>
                  </a:lnTo>
                  <a:lnTo>
                    <a:pt x="38495" y="142637"/>
                  </a:lnTo>
                  <a:lnTo>
                    <a:pt x="40480" y="141658"/>
                  </a:lnTo>
                  <a:lnTo>
                    <a:pt x="50016" y="130167"/>
                  </a:lnTo>
                  <a:lnTo>
                    <a:pt x="62221" y="91407"/>
                  </a:lnTo>
                  <a:lnTo>
                    <a:pt x="825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304"/>
            <p:cNvSpPr/>
            <p:nvPr>
              <p:custDataLst>
                <p:tags r:id="rId86"/>
              </p:custDataLst>
            </p:nvPr>
          </p:nvSpPr>
          <p:spPr>
            <a:xfrm>
              <a:off x="4660900" y="4835085"/>
              <a:ext cx="120651" cy="125135"/>
            </a:xfrm>
            <a:custGeom>
              <a:avLst/>
              <a:gdLst/>
              <a:ahLst/>
              <a:cxnLst/>
              <a:rect l="0" t="0" r="0" b="0"/>
              <a:pathLst>
                <a:path w="120651" h="125135">
                  <a:moveTo>
                    <a:pt x="0" y="54415"/>
                  </a:moveTo>
                  <a:lnTo>
                    <a:pt x="0" y="54415"/>
                  </a:lnTo>
                  <a:lnTo>
                    <a:pt x="20722" y="52533"/>
                  </a:lnTo>
                  <a:lnTo>
                    <a:pt x="66969" y="36117"/>
                  </a:lnTo>
                  <a:lnTo>
                    <a:pt x="77506" y="26527"/>
                  </a:lnTo>
                  <a:lnTo>
                    <a:pt x="83836" y="15915"/>
                  </a:lnTo>
                  <a:lnTo>
                    <a:pt x="86649" y="6495"/>
                  </a:lnTo>
                  <a:lnTo>
                    <a:pt x="85283" y="3419"/>
                  </a:lnTo>
                  <a:lnTo>
                    <a:pt x="82255" y="1367"/>
                  </a:lnTo>
                  <a:lnTo>
                    <a:pt x="78120" y="0"/>
                  </a:lnTo>
                  <a:lnTo>
                    <a:pt x="58816" y="1446"/>
                  </a:lnTo>
                  <a:lnTo>
                    <a:pt x="45191" y="8295"/>
                  </a:lnTo>
                  <a:lnTo>
                    <a:pt x="32079" y="19806"/>
                  </a:lnTo>
                  <a:lnTo>
                    <a:pt x="14208" y="45415"/>
                  </a:lnTo>
                  <a:lnTo>
                    <a:pt x="6785" y="62644"/>
                  </a:lnTo>
                  <a:lnTo>
                    <a:pt x="4897" y="79710"/>
                  </a:lnTo>
                  <a:lnTo>
                    <a:pt x="7115" y="95996"/>
                  </a:lnTo>
                  <a:lnTo>
                    <a:pt x="12805" y="110290"/>
                  </a:lnTo>
                  <a:lnTo>
                    <a:pt x="18414" y="115654"/>
                  </a:lnTo>
                  <a:lnTo>
                    <a:pt x="34054" y="123495"/>
                  </a:lnTo>
                  <a:lnTo>
                    <a:pt x="66064" y="125134"/>
                  </a:lnTo>
                  <a:lnTo>
                    <a:pt x="120650" y="11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976"/>
          <p:cNvGrpSpPr/>
          <p:nvPr/>
        </p:nvGrpSpPr>
        <p:grpSpPr>
          <a:xfrm>
            <a:off x="5010150" y="4697032"/>
            <a:ext cx="800101" cy="349342"/>
            <a:chOff x="5010150" y="4697032"/>
            <a:chExt cx="800101" cy="349342"/>
          </a:xfrm>
        </p:grpSpPr>
        <p:sp>
          <p:nvSpPr>
            <p:cNvPr id="211" name="SMARTInkShape-5305"/>
            <p:cNvSpPr/>
            <p:nvPr>
              <p:custDataLst>
                <p:tags r:id="rId69"/>
              </p:custDataLst>
            </p:nvPr>
          </p:nvSpPr>
          <p:spPr>
            <a:xfrm>
              <a:off x="5029200" y="4873429"/>
              <a:ext cx="12600" cy="92272"/>
            </a:xfrm>
            <a:custGeom>
              <a:avLst/>
              <a:gdLst/>
              <a:ahLst/>
              <a:cxnLst/>
              <a:rect l="0" t="0" r="0" b="0"/>
              <a:pathLst>
                <a:path w="12600" h="9227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8" y="1489"/>
                  </a:lnTo>
                  <a:lnTo>
                    <a:pt x="8838" y="0"/>
                  </a:lnTo>
                  <a:lnTo>
                    <a:pt x="10125" y="418"/>
                  </a:lnTo>
                  <a:lnTo>
                    <a:pt x="10983" y="2108"/>
                  </a:lnTo>
                  <a:lnTo>
                    <a:pt x="12599" y="44629"/>
                  </a:lnTo>
                  <a:lnTo>
                    <a:pt x="635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306"/>
            <p:cNvSpPr/>
            <p:nvPr>
              <p:custDataLst>
                <p:tags r:id="rId70"/>
              </p:custDataLst>
            </p:nvPr>
          </p:nvSpPr>
          <p:spPr>
            <a:xfrm>
              <a:off x="5010150" y="4800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307"/>
            <p:cNvSpPr/>
            <p:nvPr>
              <p:custDataLst>
                <p:tags r:id="rId71"/>
              </p:custDataLst>
            </p:nvPr>
          </p:nvSpPr>
          <p:spPr>
            <a:xfrm>
              <a:off x="5080000" y="4835270"/>
              <a:ext cx="79945" cy="117731"/>
            </a:xfrm>
            <a:custGeom>
              <a:avLst/>
              <a:gdLst/>
              <a:ahLst/>
              <a:cxnLst/>
              <a:rect l="0" t="0" r="0" b="0"/>
              <a:pathLst>
                <a:path w="79945" h="117731">
                  <a:moveTo>
                    <a:pt x="0" y="16130"/>
                  </a:moveTo>
                  <a:lnTo>
                    <a:pt x="0" y="16130"/>
                  </a:lnTo>
                  <a:lnTo>
                    <a:pt x="0" y="19501"/>
                  </a:lnTo>
                  <a:lnTo>
                    <a:pt x="9460" y="64465"/>
                  </a:lnTo>
                  <a:lnTo>
                    <a:pt x="11354" y="90432"/>
                  </a:lnTo>
                  <a:lnTo>
                    <a:pt x="7148" y="102968"/>
                  </a:lnTo>
                  <a:lnTo>
                    <a:pt x="6882" y="102244"/>
                  </a:lnTo>
                  <a:lnTo>
                    <a:pt x="7102" y="76766"/>
                  </a:lnTo>
                  <a:lnTo>
                    <a:pt x="13266" y="38246"/>
                  </a:lnTo>
                  <a:lnTo>
                    <a:pt x="18596" y="18198"/>
                  </a:lnTo>
                  <a:lnTo>
                    <a:pt x="28021" y="6936"/>
                  </a:lnTo>
                  <a:lnTo>
                    <a:pt x="37383" y="1460"/>
                  </a:lnTo>
                  <a:lnTo>
                    <a:pt x="41855" y="0"/>
                  </a:lnTo>
                  <a:lnTo>
                    <a:pt x="50587" y="259"/>
                  </a:lnTo>
                  <a:lnTo>
                    <a:pt x="54892" y="1316"/>
                  </a:lnTo>
                  <a:lnTo>
                    <a:pt x="63437" y="8135"/>
                  </a:lnTo>
                  <a:lnTo>
                    <a:pt x="71233" y="18926"/>
                  </a:lnTo>
                  <a:lnTo>
                    <a:pt x="78883" y="41575"/>
                  </a:lnTo>
                  <a:lnTo>
                    <a:pt x="79944" y="78594"/>
                  </a:lnTo>
                  <a:lnTo>
                    <a:pt x="76200" y="11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308"/>
            <p:cNvSpPr/>
            <p:nvPr>
              <p:custDataLst>
                <p:tags r:id="rId72"/>
              </p:custDataLst>
            </p:nvPr>
          </p:nvSpPr>
          <p:spPr>
            <a:xfrm>
              <a:off x="5234748" y="4697032"/>
              <a:ext cx="54803" cy="245751"/>
            </a:xfrm>
            <a:custGeom>
              <a:avLst/>
              <a:gdLst/>
              <a:ahLst/>
              <a:cxnLst/>
              <a:rect l="0" t="0" r="0" b="0"/>
              <a:pathLst>
                <a:path w="54803" h="245751">
                  <a:moveTo>
                    <a:pt x="35752" y="21018"/>
                  </a:moveTo>
                  <a:lnTo>
                    <a:pt x="35752" y="21018"/>
                  </a:lnTo>
                  <a:lnTo>
                    <a:pt x="35047" y="7220"/>
                  </a:lnTo>
                  <a:lnTo>
                    <a:pt x="32381" y="1245"/>
                  </a:lnTo>
                  <a:lnTo>
                    <a:pt x="31388" y="74"/>
                  </a:lnTo>
                  <a:lnTo>
                    <a:pt x="30726" y="0"/>
                  </a:lnTo>
                  <a:lnTo>
                    <a:pt x="22921" y="11692"/>
                  </a:lnTo>
                  <a:lnTo>
                    <a:pt x="16519" y="50298"/>
                  </a:lnTo>
                  <a:lnTo>
                    <a:pt x="8338" y="91233"/>
                  </a:lnTo>
                  <a:lnTo>
                    <a:pt x="4581" y="138091"/>
                  </a:lnTo>
                  <a:lnTo>
                    <a:pt x="19" y="182157"/>
                  </a:lnTo>
                  <a:lnTo>
                    <a:pt x="0" y="225605"/>
                  </a:lnTo>
                  <a:lnTo>
                    <a:pt x="2929" y="238946"/>
                  </a:lnTo>
                  <a:lnTo>
                    <a:pt x="6582" y="244875"/>
                  </a:lnTo>
                  <a:lnTo>
                    <a:pt x="10661" y="245750"/>
                  </a:lnTo>
                  <a:lnTo>
                    <a:pt x="22719" y="244842"/>
                  </a:lnTo>
                  <a:lnTo>
                    <a:pt x="54802" y="23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309"/>
            <p:cNvSpPr/>
            <p:nvPr>
              <p:custDataLst>
                <p:tags r:id="rId73"/>
              </p:custDataLst>
            </p:nvPr>
          </p:nvSpPr>
          <p:spPr>
            <a:xfrm>
              <a:off x="5187950" y="48323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8562" y="125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310"/>
            <p:cNvSpPr/>
            <p:nvPr>
              <p:custDataLst>
                <p:tags r:id="rId74"/>
              </p:custDataLst>
            </p:nvPr>
          </p:nvSpPr>
          <p:spPr>
            <a:xfrm>
              <a:off x="5276850" y="4826448"/>
              <a:ext cx="95203" cy="75753"/>
            </a:xfrm>
            <a:custGeom>
              <a:avLst/>
              <a:gdLst/>
              <a:ahLst/>
              <a:cxnLst/>
              <a:rect l="0" t="0" r="0" b="0"/>
              <a:pathLst>
                <a:path w="95203" h="75753">
                  <a:moveTo>
                    <a:pt x="0" y="37652"/>
                  </a:moveTo>
                  <a:lnTo>
                    <a:pt x="0" y="37652"/>
                  </a:lnTo>
                  <a:lnTo>
                    <a:pt x="20722" y="35770"/>
                  </a:lnTo>
                  <a:lnTo>
                    <a:pt x="67349" y="24787"/>
                  </a:lnTo>
                  <a:lnTo>
                    <a:pt x="80733" y="19940"/>
                  </a:lnTo>
                  <a:lnTo>
                    <a:pt x="91385" y="13081"/>
                  </a:lnTo>
                  <a:lnTo>
                    <a:pt x="94084" y="9983"/>
                  </a:lnTo>
                  <a:lnTo>
                    <a:pt x="95178" y="7212"/>
                  </a:lnTo>
                  <a:lnTo>
                    <a:pt x="95202" y="4658"/>
                  </a:lnTo>
                  <a:lnTo>
                    <a:pt x="93101" y="2956"/>
                  </a:lnTo>
                  <a:lnTo>
                    <a:pt x="85123" y="1065"/>
                  </a:lnTo>
                  <a:lnTo>
                    <a:pt x="65360" y="0"/>
                  </a:lnTo>
                  <a:lnTo>
                    <a:pt x="51627" y="5395"/>
                  </a:lnTo>
                  <a:lnTo>
                    <a:pt x="20570" y="27708"/>
                  </a:lnTo>
                  <a:lnTo>
                    <a:pt x="13140" y="38877"/>
                  </a:lnTo>
                  <a:lnTo>
                    <a:pt x="8362" y="57065"/>
                  </a:lnTo>
                  <a:lnTo>
                    <a:pt x="9102" y="61883"/>
                  </a:lnTo>
                  <a:lnTo>
                    <a:pt x="11007" y="65800"/>
                  </a:lnTo>
                  <a:lnTo>
                    <a:pt x="13688" y="69118"/>
                  </a:lnTo>
                  <a:lnTo>
                    <a:pt x="26074" y="72804"/>
                  </a:lnTo>
                  <a:lnTo>
                    <a:pt x="69364" y="75364"/>
                  </a:lnTo>
                  <a:lnTo>
                    <a:pt x="82550" y="75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311"/>
            <p:cNvSpPr/>
            <p:nvPr>
              <p:custDataLst>
                <p:tags r:id="rId75"/>
              </p:custDataLst>
            </p:nvPr>
          </p:nvSpPr>
          <p:spPr>
            <a:xfrm>
              <a:off x="5374373" y="4843631"/>
              <a:ext cx="99328" cy="202743"/>
            </a:xfrm>
            <a:custGeom>
              <a:avLst/>
              <a:gdLst/>
              <a:ahLst/>
              <a:cxnLst/>
              <a:rect l="0" t="0" r="0" b="0"/>
              <a:pathLst>
                <a:path w="99328" h="202743">
                  <a:moveTo>
                    <a:pt x="99327" y="26819"/>
                  </a:moveTo>
                  <a:lnTo>
                    <a:pt x="99327" y="26819"/>
                  </a:lnTo>
                  <a:lnTo>
                    <a:pt x="99327" y="20077"/>
                  </a:lnTo>
                  <a:lnTo>
                    <a:pt x="93682" y="13004"/>
                  </a:lnTo>
                  <a:lnTo>
                    <a:pt x="83412" y="5862"/>
                  </a:lnTo>
                  <a:lnTo>
                    <a:pt x="69440" y="336"/>
                  </a:lnTo>
                  <a:lnTo>
                    <a:pt x="45708" y="0"/>
                  </a:lnTo>
                  <a:lnTo>
                    <a:pt x="20802" y="7740"/>
                  </a:lnTo>
                  <a:lnTo>
                    <a:pt x="9629" y="15047"/>
                  </a:lnTo>
                  <a:lnTo>
                    <a:pt x="3017" y="22998"/>
                  </a:lnTo>
                  <a:lnTo>
                    <a:pt x="78" y="31235"/>
                  </a:lnTo>
                  <a:lnTo>
                    <a:pt x="0" y="33997"/>
                  </a:lnTo>
                  <a:lnTo>
                    <a:pt x="654" y="35837"/>
                  </a:lnTo>
                  <a:lnTo>
                    <a:pt x="1795" y="37064"/>
                  </a:lnTo>
                  <a:lnTo>
                    <a:pt x="13514" y="38792"/>
                  </a:lnTo>
                  <a:lnTo>
                    <a:pt x="35732" y="34305"/>
                  </a:lnTo>
                  <a:lnTo>
                    <a:pt x="45427" y="30616"/>
                  </a:lnTo>
                  <a:lnTo>
                    <a:pt x="52559" y="24744"/>
                  </a:lnTo>
                  <a:lnTo>
                    <a:pt x="59514" y="16218"/>
                  </a:lnTo>
                  <a:lnTo>
                    <a:pt x="60085" y="16224"/>
                  </a:lnTo>
                  <a:lnTo>
                    <a:pt x="60465" y="16933"/>
                  </a:lnTo>
                  <a:lnTo>
                    <a:pt x="60720" y="18112"/>
                  </a:lnTo>
                  <a:lnTo>
                    <a:pt x="55715" y="50148"/>
                  </a:lnTo>
                  <a:lnTo>
                    <a:pt x="60817" y="87349"/>
                  </a:lnTo>
                  <a:lnTo>
                    <a:pt x="70919" y="128668"/>
                  </a:lnTo>
                  <a:lnTo>
                    <a:pt x="71154" y="158362"/>
                  </a:lnTo>
                  <a:lnTo>
                    <a:pt x="64913" y="186937"/>
                  </a:lnTo>
                  <a:lnTo>
                    <a:pt x="61568" y="191420"/>
                  </a:lnTo>
                  <a:lnTo>
                    <a:pt x="52206" y="198282"/>
                  </a:lnTo>
                  <a:lnTo>
                    <a:pt x="31664" y="202742"/>
                  </a:lnTo>
                  <a:lnTo>
                    <a:pt x="14446" y="200692"/>
                  </a:lnTo>
                  <a:lnTo>
                    <a:pt x="10990" y="197767"/>
                  </a:lnTo>
                  <a:lnTo>
                    <a:pt x="7150" y="188874"/>
                  </a:lnTo>
                  <a:lnTo>
                    <a:pt x="7324" y="177865"/>
                  </a:lnTo>
                  <a:lnTo>
                    <a:pt x="10427" y="16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12"/>
            <p:cNvSpPr/>
            <p:nvPr>
              <p:custDataLst>
                <p:tags r:id="rId76"/>
              </p:custDataLst>
            </p:nvPr>
          </p:nvSpPr>
          <p:spPr>
            <a:xfrm>
              <a:off x="5448300" y="4844622"/>
              <a:ext cx="101601" cy="84461"/>
            </a:xfrm>
            <a:custGeom>
              <a:avLst/>
              <a:gdLst/>
              <a:ahLst/>
              <a:cxnLst/>
              <a:rect l="0" t="0" r="0" b="0"/>
              <a:pathLst>
                <a:path w="101601" h="84461">
                  <a:moveTo>
                    <a:pt x="0" y="57578"/>
                  </a:moveTo>
                  <a:lnTo>
                    <a:pt x="0" y="57578"/>
                  </a:lnTo>
                  <a:lnTo>
                    <a:pt x="6480" y="56872"/>
                  </a:lnTo>
                  <a:lnTo>
                    <a:pt x="48956" y="48118"/>
                  </a:lnTo>
                  <a:lnTo>
                    <a:pt x="62561" y="42467"/>
                  </a:lnTo>
                  <a:lnTo>
                    <a:pt x="64991" y="39037"/>
                  </a:lnTo>
                  <a:lnTo>
                    <a:pt x="67690" y="29582"/>
                  </a:lnTo>
                  <a:lnTo>
                    <a:pt x="66999" y="24803"/>
                  </a:lnTo>
                  <a:lnTo>
                    <a:pt x="62468" y="15730"/>
                  </a:lnTo>
                  <a:lnTo>
                    <a:pt x="51983" y="2688"/>
                  </a:lnTo>
                  <a:lnTo>
                    <a:pt x="47356" y="523"/>
                  </a:lnTo>
                  <a:lnTo>
                    <a:pt x="36569" y="0"/>
                  </a:lnTo>
                  <a:lnTo>
                    <a:pt x="21967" y="3672"/>
                  </a:lnTo>
                  <a:lnTo>
                    <a:pt x="14937" y="11042"/>
                  </a:lnTo>
                  <a:lnTo>
                    <a:pt x="4675" y="33020"/>
                  </a:lnTo>
                  <a:lnTo>
                    <a:pt x="4528" y="39089"/>
                  </a:lnTo>
                  <a:lnTo>
                    <a:pt x="8127" y="51477"/>
                  </a:lnTo>
                  <a:lnTo>
                    <a:pt x="18087" y="70352"/>
                  </a:lnTo>
                  <a:lnTo>
                    <a:pt x="27794" y="79248"/>
                  </a:lnTo>
                  <a:lnTo>
                    <a:pt x="33346" y="82608"/>
                  </a:lnTo>
                  <a:lnTo>
                    <a:pt x="47041" y="84460"/>
                  </a:lnTo>
                  <a:lnTo>
                    <a:pt x="72499" y="79654"/>
                  </a:lnTo>
                  <a:lnTo>
                    <a:pt x="101600" y="7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313"/>
            <p:cNvSpPr/>
            <p:nvPr>
              <p:custDataLst>
                <p:tags r:id="rId77"/>
              </p:custDataLst>
            </p:nvPr>
          </p:nvSpPr>
          <p:spPr>
            <a:xfrm>
              <a:off x="5569028" y="4826000"/>
              <a:ext cx="88823" cy="106981"/>
            </a:xfrm>
            <a:custGeom>
              <a:avLst/>
              <a:gdLst/>
              <a:ahLst/>
              <a:cxnLst/>
              <a:rect l="0" t="0" r="0" b="0"/>
              <a:pathLst>
                <a:path w="88823" h="106981">
                  <a:moveTo>
                    <a:pt x="6272" y="19050"/>
                  </a:moveTo>
                  <a:lnTo>
                    <a:pt x="6272" y="19050"/>
                  </a:lnTo>
                  <a:lnTo>
                    <a:pt x="2901" y="19050"/>
                  </a:lnTo>
                  <a:lnTo>
                    <a:pt x="1908" y="18344"/>
                  </a:lnTo>
                  <a:lnTo>
                    <a:pt x="1246" y="17168"/>
                  </a:lnTo>
                  <a:lnTo>
                    <a:pt x="0" y="12962"/>
                  </a:lnTo>
                  <a:lnTo>
                    <a:pt x="6687" y="12778"/>
                  </a:lnTo>
                  <a:lnTo>
                    <a:pt x="11865" y="14615"/>
                  </a:lnTo>
                  <a:lnTo>
                    <a:pt x="14234" y="16094"/>
                  </a:lnTo>
                  <a:lnTo>
                    <a:pt x="24310" y="28287"/>
                  </a:lnTo>
                  <a:lnTo>
                    <a:pt x="28400" y="43146"/>
                  </a:lnTo>
                  <a:lnTo>
                    <a:pt x="28821" y="69463"/>
                  </a:lnTo>
                  <a:lnTo>
                    <a:pt x="25466" y="85200"/>
                  </a:lnTo>
                  <a:lnTo>
                    <a:pt x="19272" y="96898"/>
                  </a:lnTo>
                  <a:lnTo>
                    <a:pt x="13696" y="103038"/>
                  </a:lnTo>
                  <a:lnTo>
                    <a:pt x="8866" y="105767"/>
                  </a:lnTo>
                  <a:lnTo>
                    <a:pt x="4367" y="106980"/>
                  </a:lnTo>
                  <a:lnTo>
                    <a:pt x="2886" y="105187"/>
                  </a:lnTo>
                  <a:lnTo>
                    <a:pt x="1239" y="97549"/>
                  </a:lnTo>
                  <a:lnTo>
                    <a:pt x="13911" y="56765"/>
                  </a:lnTo>
                  <a:lnTo>
                    <a:pt x="23073" y="34401"/>
                  </a:lnTo>
                  <a:lnTo>
                    <a:pt x="36552" y="19758"/>
                  </a:lnTo>
                  <a:lnTo>
                    <a:pt x="56636" y="6952"/>
                  </a:lnTo>
                  <a:lnTo>
                    <a:pt x="8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314"/>
            <p:cNvSpPr/>
            <p:nvPr>
              <p:custDataLst>
                <p:tags r:id="rId78"/>
              </p:custDataLst>
            </p:nvPr>
          </p:nvSpPr>
          <p:spPr>
            <a:xfrm>
              <a:off x="5645150" y="4816737"/>
              <a:ext cx="82551" cy="129914"/>
            </a:xfrm>
            <a:custGeom>
              <a:avLst/>
              <a:gdLst/>
              <a:ahLst/>
              <a:cxnLst/>
              <a:rect l="0" t="0" r="0" b="0"/>
              <a:pathLst>
                <a:path w="82551" h="129914">
                  <a:moveTo>
                    <a:pt x="82550" y="15613"/>
                  </a:moveTo>
                  <a:lnTo>
                    <a:pt x="82550" y="15613"/>
                  </a:lnTo>
                  <a:lnTo>
                    <a:pt x="82550" y="8871"/>
                  </a:lnTo>
                  <a:lnTo>
                    <a:pt x="81845" y="6885"/>
                  </a:lnTo>
                  <a:lnTo>
                    <a:pt x="80668" y="5561"/>
                  </a:lnTo>
                  <a:lnTo>
                    <a:pt x="66970" y="65"/>
                  </a:lnTo>
                  <a:lnTo>
                    <a:pt x="55870" y="0"/>
                  </a:lnTo>
                  <a:lnTo>
                    <a:pt x="45292" y="2324"/>
                  </a:lnTo>
                  <a:lnTo>
                    <a:pt x="38239" y="5709"/>
                  </a:lnTo>
                  <a:lnTo>
                    <a:pt x="32752" y="11446"/>
                  </a:lnTo>
                  <a:lnTo>
                    <a:pt x="30302" y="14952"/>
                  </a:lnTo>
                  <a:lnTo>
                    <a:pt x="30079" y="18700"/>
                  </a:lnTo>
                  <a:lnTo>
                    <a:pt x="33594" y="26627"/>
                  </a:lnTo>
                  <a:lnTo>
                    <a:pt x="65260" y="67392"/>
                  </a:lnTo>
                  <a:lnTo>
                    <a:pt x="76800" y="89908"/>
                  </a:lnTo>
                  <a:lnTo>
                    <a:pt x="79994" y="103666"/>
                  </a:lnTo>
                  <a:lnTo>
                    <a:pt x="78730" y="108887"/>
                  </a:lnTo>
                  <a:lnTo>
                    <a:pt x="75770" y="113074"/>
                  </a:lnTo>
                  <a:lnTo>
                    <a:pt x="71680" y="116570"/>
                  </a:lnTo>
                  <a:lnTo>
                    <a:pt x="45698" y="124862"/>
                  </a:lnTo>
                  <a:lnTo>
                    <a:pt x="0" y="12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315"/>
            <p:cNvSpPr/>
            <p:nvPr>
              <p:custDataLst>
                <p:tags r:id="rId79"/>
              </p:custDataLst>
            </p:nvPr>
          </p:nvSpPr>
          <p:spPr>
            <a:xfrm>
              <a:off x="5803900" y="4940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977"/>
          <p:cNvGrpSpPr/>
          <p:nvPr/>
        </p:nvGrpSpPr>
        <p:grpSpPr>
          <a:xfrm>
            <a:off x="2174679" y="5315463"/>
            <a:ext cx="8188522" cy="1301394"/>
            <a:chOff x="2174679" y="5315463"/>
            <a:chExt cx="8188522" cy="1301394"/>
          </a:xfrm>
        </p:grpSpPr>
        <p:sp>
          <p:nvSpPr>
            <p:cNvPr id="223" name="SMARTInkShape-5316"/>
            <p:cNvSpPr/>
            <p:nvPr>
              <p:custDataLst>
                <p:tags r:id="rId33"/>
              </p:custDataLst>
            </p:nvPr>
          </p:nvSpPr>
          <p:spPr>
            <a:xfrm>
              <a:off x="2174679" y="5315463"/>
              <a:ext cx="8188522" cy="310638"/>
            </a:xfrm>
            <a:custGeom>
              <a:avLst/>
              <a:gdLst/>
              <a:ahLst/>
              <a:cxnLst/>
              <a:rect l="0" t="0" r="0" b="0"/>
              <a:pathLst>
                <a:path w="8188522" h="310638">
                  <a:moveTo>
                    <a:pt x="3371" y="310637"/>
                  </a:moveTo>
                  <a:lnTo>
                    <a:pt x="3371" y="310637"/>
                  </a:lnTo>
                  <a:lnTo>
                    <a:pt x="0" y="307266"/>
                  </a:lnTo>
                  <a:lnTo>
                    <a:pt x="1124" y="306273"/>
                  </a:lnTo>
                  <a:lnTo>
                    <a:pt x="44023" y="301177"/>
                  </a:lnTo>
                  <a:lnTo>
                    <a:pt x="65750" y="297980"/>
                  </a:lnTo>
                  <a:lnTo>
                    <a:pt x="92229" y="293733"/>
                  </a:lnTo>
                  <a:lnTo>
                    <a:pt x="121877" y="288784"/>
                  </a:lnTo>
                  <a:lnTo>
                    <a:pt x="160691" y="281252"/>
                  </a:lnTo>
                  <a:lnTo>
                    <a:pt x="205618" y="271997"/>
                  </a:lnTo>
                  <a:lnTo>
                    <a:pt x="254619" y="261593"/>
                  </a:lnTo>
                  <a:lnTo>
                    <a:pt x="311981" y="251836"/>
                  </a:lnTo>
                  <a:lnTo>
                    <a:pt x="374917" y="242509"/>
                  </a:lnTo>
                  <a:lnTo>
                    <a:pt x="441568" y="233468"/>
                  </a:lnTo>
                  <a:lnTo>
                    <a:pt x="516341" y="223913"/>
                  </a:lnTo>
                  <a:lnTo>
                    <a:pt x="596529" y="214016"/>
                  </a:lnTo>
                  <a:lnTo>
                    <a:pt x="680326" y="203889"/>
                  </a:lnTo>
                  <a:lnTo>
                    <a:pt x="772880" y="193610"/>
                  </a:lnTo>
                  <a:lnTo>
                    <a:pt x="871271" y="183230"/>
                  </a:lnTo>
                  <a:lnTo>
                    <a:pt x="973555" y="172783"/>
                  </a:lnTo>
                  <a:lnTo>
                    <a:pt x="1087604" y="161584"/>
                  </a:lnTo>
                  <a:lnTo>
                    <a:pt x="1209499" y="149885"/>
                  </a:lnTo>
                  <a:lnTo>
                    <a:pt x="1336623" y="137852"/>
                  </a:lnTo>
                  <a:lnTo>
                    <a:pt x="1472172" y="124891"/>
                  </a:lnTo>
                  <a:lnTo>
                    <a:pt x="1613339" y="111313"/>
                  </a:lnTo>
                  <a:lnTo>
                    <a:pt x="1758250" y="97321"/>
                  </a:lnTo>
                  <a:lnTo>
                    <a:pt x="1911301" y="83760"/>
                  </a:lnTo>
                  <a:lnTo>
                    <a:pt x="2069780" y="70485"/>
                  </a:lnTo>
                  <a:lnTo>
                    <a:pt x="2231877" y="57402"/>
                  </a:lnTo>
                  <a:lnTo>
                    <a:pt x="2398503" y="45859"/>
                  </a:lnTo>
                  <a:lnTo>
                    <a:pt x="2568148" y="35341"/>
                  </a:lnTo>
                  <a:lnTo>
                    <a:pt x="2739805" y="25506"/>
                  </a:lnTo>
                  <a:lnTo>
                    <a:pt x="2920566" y="17538"/>
                  </a:lnTo>
                  <a:lnTo>
                    <a:pt x="3107395" y="10815"/>
                  </a:lnTo>
                  <a:lnTo>
                    <a:pt x="3298271" y="4923"/>
                  </a:lnTo>
                  <a:lnTo>
                    <a:pt x="3492548" y="1700"/>
                  </a:lnTo>
                  <a:lnTo>
                    <a:pt x="3689095" y="257"/>
                  </a:lnTo>
                  <a:lnTo>
                    <a:pt x="3887154" y="0"/>
                  </a:lnTo>
                  <a:lnTo>
                    <a:pt x="4087632" y="3357"/>
                  </a:lnTo>
                  <a:lnTo>
                    <a:pt x="4289723" y="9122"/>
                  </a:lnTo>
                  <a:lnTo>
                    <a:pt x="4492888" y="16493"/>
                  </a:lnTo>
                  <a:lnTo>
                    <a:pt x="4699594" y="26347"/>
                  </a:lnTo>
                  <a:lnTo>
                    <a:pt x="4908658" y="37854"/>
                  </a:lnTo>
                  <a:lnTo>
                    <a:pt x="5119297" y="50465"/>
                  </a:lnTo>
                  <a:lnTo>
                    <a:pt x="5326043" y="63811"/>
                  </a:lnTo>
                  <a:lnTo>
                    <a:pt x="5530197" y="77648"/>
                  </a:lnTo>
                  <a:lnTo>
                    <a:pt x="5732621" y="91811"/>
                  </a:lnTo>
                  <a:lnTo>
                    <a:pt x="5928249" y="106898"/>
                  </a:lnTo>
                  <a:lnTo>
                    <a:pt x="6119345" y="122600"/>
                  </a:lnTo>
                  <a:lnTo>
                    <a:pt x="6307420" y="138712"/>
                  </a:lnTo>
                  <a:lnTo>
                    <a:pt x="6489953" y="153687"/>
                  </a:lnTo>
                  <a:lnTo>
                    <a:pt x="6668793" y="167904"/>
                  </a:lnTo>
                  <a:lnTo>
                    <a:pt x="6845168" y="181615"/>
                  </a:lnTo>
                  <a:lnTo>
                    <a:pt x="7008613" y="192873"/>
                  </a:lnTo>
                  <a:lnTo>
                    <a:pt x="7163438" y="202494"/>
                  </a:lnTo>
                  <a:lnTo>
                    <a:pt x="7312516" y="211025"/>
                  </a:lnTo>
                  <a:lnTo>
                    <a:pt x="7447178" y="216713"/>
                  </a:lnTo>
                  <a:lnTo>
                    <a:pt x="7572231" y="220504"/>
                  </a:lnTo>
                  <a:lnTo>
                    <a:pt x="7690878" y="223031"/>
                  </a:lnTo>
                  <a:lnTo>
                    <a:pt x="7798904" y="223306"/>
                  </a:lnTo>
                  <a:lnTo>
                    <a:pt x="7899848" y="222077"/>
                  </a:lnTo>
                  <a:lnTo>
                    <a:pt x="7996072" y="219847"/>
                  </a:lnTo>
                  <a:lnTo>
                    <a:pt x="8060222" y="218361"/>
                  </a:lnTo>
                  <a:lnTo>
                    <a:pt x="8188521" y="215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317"/>
            <p:cNvSpPr/>
            <p:nvPr>
              <p:custDataLst>
                <p:tags r:id="rId34"/>
              </p:custDataLst>
            </p:nvPr>
          </p:nvSpPr>
          <p:spPr>
            <a:xfrm>
              <a:off x="2311400" y="5809161"/>
              <a:ext cx="152401" cy="312240"/>
            </a:xfrm>
            <a:custGeom>
              <a:avLst/>
              <a:gdLst/>
              <a:ahLst/>
              <a:cxnLst/>
              <a:rect l="0" t="0" r="0" b="0"/>
              <a:pathLst>
                <a:path w="152401" h="312240">
                  <a:moveTo>
                    <a:pt x="0" y="115389"/>
                  </a:moveTo>
                  <a:lnTo>
                    <a:pt x="0" y="115389"/>
                  </a:lnTo>
                  <a:lnTo>
                    <a:pt x="705" y="126233"/>
                  </a:lnTo>
                  <a:lnTo>
                    <a:pt x="5467" y="164194"/>
                  </a:lnTo>
                  <a:lnTo>
                    <a:pt x="6881" y="211499"/>
                  </a:lnTo>
                  <a:lnTo>
                    <a:pt x="11342" y="257846"/>
                  </a:lnTo>
                  <a:lnTo>
                    <a:pt x="12677" y="303981"/>
                  </a:lnTo>
                  <a:lnTo>
                    <a:pt x="16069" y="265722"/>
                  </a:lnTo>
                  <a:lnTo>
                    <a:pt x="17725" y="232063"/>
                  </a:lnTo>
                  <a:lnTo>
                    <a:pt x="19872" y="189822"/>
                  </a:lnTo>
                  <a:lnTo>
                    <a:pt x="22420" y="165716"/>
                  </a:lnTo>
                  <a:lnTo>
                    <a:pt x="28309" y="118706"/>
                  </a:lnTo>
                  <a:lnTo>
                    <a:pt x="33278" y="81349"/>
                  </a:lnTo>
                  <a:lnTo>
                    <a:pt x="40042" y="42666"/>
                  </a:lnTo>
                  <a:lnTo>
                    <a:pt x="46515" y="16701"/>
                  </a:lnTo>
                  <a:lnTo>
                    <a:pt x="50060" y="10791"/>
                  </a:lnTo>
                  <a:lnTo>
                    <a:pt x="59643" y="2344"/>
                  </a:lnTo>
                  <a:lnTo>
                    <a:pt x="74721" y="0"/>
                  </a:lnTo>
                  <a:lnTo>
                    <a:pt x="83681" y="363"/>
                  </a:lnTo>
                  <a:lnTo>
                    <a:pt x="99280" y="8292"/>
                  </a:lnTo>
                  <a:lnTo>
                    <a:pt x="119963" y="30505"/>
                  </a:lnTo>
                  <a:lnTo>
                    <a:pt x="142543" y="69616"/>
                  </a:lnTo>
                  <a:lnTo>
                    <a:pt x="146138" y="92223"/>
                  </a:lnTo>
                  <a:lnTo>
                    <a:pt x="143972" y="116382"/>
                  </a:lnTo>
                  <a:lnTo>
                    <a:pt x="130147" y="152371"/>
                  </a:lnTo>
                  <a:lnTo>
                    <a:pt x="108491" y="180126"/>
                  </a:lnTo>
                  <a:lnTo>
                    <a:pt x="92433" y="192609"/>
                  </a:lnTo>
                  <a:lnTo>
                    <a:pt x="79652" y="197215"/>
                  </a:lnTo>
                  <a:lnTo>
                    <a:pt x="74268" y="197457"/>
                  </a:lnTo>
                  <a:lnTo>
                    <a:pt x="64523" y="193961"/>
                  </a:lnTo>
                  <a:lnTo>
                    <a:pt x="56194" y="187705"/>
                  </a:lnTo>
                  <a:lnTo>
                    <a:pt x="44949" y="173213"/>
                  </a:lnTo>
                  <a:lnTo>
                    <a:pt x="83671" y="201662"/>
                  </a:lnTo>
                  <a:lnTo>
                    <a:pt x="127117" y="242993"/>
                  </a:lnTo>
                  <a:lnTo>
                    <a:pt x="144282" y="265381"/>
                  </a:lnTo>
                  <a:lnTo>
                    <a:pt x="149995" y="281266"/>
                  </a:lnTo>
                  <a:lnTo>
                    <a:pt x="152400" y="312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318"/>
            <p:cNvSpPr/>
            <p:nvPr>
              <p:custDataLst>
                <p:tags r:id="rId35"/>
              </p:custDataLst>
            </p:nvPr>
          </p:nvSpPr>
          <p:spPr>
            <a:xfrm>
              <a:off x="2571750" y="5848350"/>
              <a:ext cx="199401" cy="201735"/>
            </a:xfrm>
            <a:custGeom>
              <a:avLst/>
              <a:gdLst/>
              <a:ahLst/>
              <a:cxnLst/>
              <a:rect l="0" t="0" r="0" b="0"/>
              <a:pathLst>
                <a:path w="199401" h="201735">
                  <a:moveTo>
                    <a:pt x="0" y="31750"/>
                  </a:moveTo>
                  <a:lnTo>
                    <a:pt x="0" y="31750"/>
                  </a:lnTo>
                  <a:lnTo>
                    <a:pt x="3371" y="31749"/>
                  </a:lnTo>
                  <a:lnTo>
                    <a:pt x="6907" y="39276"/>
                  </a:lnTo>
                  <a:lnTo>
                    <a:pt x="14927" y="77216"/>
                  </a:lnTo>
                  <a:lnTo>
                    <a:pt x="17828" y="117973"/>
                  </a:lnTo>
                  <a:lnTo>
                    <a:pt x="22059" y="157955"/>
                  </a:lnTo>
                  <a:lnTo>
                    <a:pt x="25107" y="198253"/>
                  </a:lnTo>
                  <a:lnTo>
                    <a:pt x="24499" y="199902"/>
                  </a:lnTo>
                  <a:lnTo>
                    <a:pt x="23388" y="201001"/>
                  </a:lnTo>
                  <a:lnTo>
                    <a:pt x="21942" y="201734"/>
                  </a:lnTo>
                  <a:lnTo>
                    <a:pt x="20272" y="200106"/>
                  </a:lnTo>
                  <a:lnTo>
                    <a:pt x="16536" y="192653"/>
                  </a:lnTo>
                  <a:lnTo>
                    <a:pt x="10466" y="159701"/>
                  </a:lnTo>
                  <a:lnTo>
                    <a:pt x="10061" y="122484"/>
                  </a:lnTo>
                  <a:lnTo>
                    <a:pt x="12232" y="80543"/>
                  </a:lnTo>
                  <a:lnTo>
                    <a:pt x="15550" y="43087"/>
                  </a:lnTo>
                  <a:lnTo>
                    <a:pt x="19064" y="9242"/>
                  </a:lnTo>
                  <a:lnTo>
                    <a:pt x="20470" y="6162"/>
                  </a:lnTo>
                  <a:lnTo>
                    <a:pt x="22114" y="4108"/>
                  </a:lnTo>
                  <a:lnTo>
                    <a:pt x="25326" y="4150"/>
                  </a:lnTo>
                  <a:lnTo>
                    <a:pt x="34539" y="7960"/>
                  </a:lnTo>
                  <a:lnTo>
                    <a:pt x="63476" y="39228"/>
                  </a:lnTo>
                  <a:lnTo>
                    <a:pt x="90853" y="81081"/>
                  </a:lnTo>
                  <a:lnTo>
                    <a:pt x="112997" y="123664"/>
                  </a:lnTo>
                  <a:lnTo>
                    <a:pt x="139443" y="168492"/>
                  </a:lnTo>
                  <a:lnTo>
                    <a:pt x="154911" y="188447"/>
                  </a:lnTo>
                  <a:lnTo>
                    <a:pt x="158307" y="191248"/>
                  </a:lnTo>
                  <a:lnTo>
                    <a:pt x="161277" y="192409"/>
                  </a:lnTo>
                  <a:lnTo>
                    <a:pt x="163962" y="192479"/>
                  </a:lnTo>
                  <a:lnTo>
                    <a:pt x="166458" y="191819"/>
                  </a:lnTo>
                  <a:lnTo>
                    <a:pt x="176713" y="177407"/>
                  </a:lnTo>
                  <a:lnTo>
                    <a:pt x="187750" y="133586"/>
                  </a:lnTo>
                  <a:lnTo>
                    <a:pt x="192335" y="96296"/>
                  </a:lnTo>
                  <a:lnTo>
                    <a:pt x="196725" y="63259"/>
                  </a:lnTo>
                  <a:lnTo>
                    <a:pt x="199400" y="2838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319"/>
            <p:cNvSpPr/>
            <p:nvPr>
              <p:custDataLst>
                <p:tags r:id="rId36"/>
              </p:custDataLst>
            </p:nvPr>
          </p:nvSpPr>
          <p:spPr>
            <a:xfrm>
              <a:off x="2889250" y="5804227"/>
              <a:ext cx="119540" cy="244504"/>
            </a:xfrm>
            <a:custGeom>
              <a:avLst/>
              <a:gdLst/>
              <a:ahLst/>
              <a:cxnLst/>
              <a:rect l="0" t="0" r="0" b="0"/>
              <a:pathLst>
                <a:path w="119540" h="244504">
                  <a:moveTo>
                    <a:pt x="0" y="37773"/>
                  </a:moveTo>
                  <a:lnTo>
                    <a:pt x="0" y="37773"/>
                  </a:lnTo>
                  <a:lnTo>
                    <a:pt x="3371" y="41144"/>
                  </a:lnTo>
                  <a:lnTo>
                    <a:pt x="7839" y="77004"/>
                  </a:lnTo>
                  <a:lnTo>
                    <a:pt x="13141" y="119953"/>
                  </a:lnTo>
                  <a:lnTo>
                    <a:pt x="19181" y="167251"/>
                  </a:lnTo>
                  <a:lnTo>
                    <a:pt x="24171" y="211045"/>
                  </a:lnTo>
                  <a:lnTo>
                    <a:pt x="25238" y="234175"/>
                  </a:lnTo>
                  <a:lnTo>
                    <a:pt x="25292" y="234324"/>
                  </a:lnTo>
                  <a:lnTo>
                    <a:pt x="18479" y="192520"/>
                  </a:lnTo>
                  <a:lnTo>
                    <a:pt x="15268" y="156644"/>
                  </a:lnTo>
                  <a:lnTo>
                    <a:pt x="14412" y="133248"/>
                  </a:lnTo>
                  <a:lnTo>
                    <a:pt x="14872" y="85851"/>
                  </a:lnTo>
                  <a:lnTo>
                    <a:pt x="19780" y="48323"/>
                  </a:lnTo>
                  <a:lnTo>
                    <a:pt x="30477" y="16282"/>
                  </a:lnTo>
                  <a:lnTo>
                    <a:pt x="40356" y="5173"/>
                  </a:lnTo>
                  <a:lnTo>
                    <a:pt x="45954" y="1223"/>
                  </a:lnTo>
                  <a:lnTo>
                    <a:pt x="52508" y="0"/>
                  </a:lnTo>
                  <a:lnTo>
                    <a:pt x="67316" y="2406"/>
                  </a:lnTo>
                  <a:lnTo>
                    <a:pt x="83306" y="13823"/>
                  </a:lnTo>
                  <a:lnTo>
                    <a:pt x="99114" y="32773"/>
                  </a:lnTo>
                  <a:lnTo>
                    <a:pt x="113195" y="60010"/>
                  </a:lnTo>
                  <a:lnTo>
                    <a:pt x="119539" y="107077"/>
                  </a:lnTo>
                  <a:lnTo>
                    <a:pt x="113579" y="153401"/>
                  </a:lnTo>
                  <a:lnTo>
                    <a:pt x="99505" y="191664"/>
                  </a:lnTo>
                  <a:lnTo>
                    <a:pt x="81929" y="218602"/>
                  </a:lnTo>
                  <a:lnTo>
                    <a:pt x="63316" y="236618"/>
                  </a:lnTo>
                  <a:lnTo>
                    <a:pt x="52599" y="242565"/>
                  </a:lnTo>
                  <a:lnTo>
                    <a:pt x="44544" y="244503"/>
                  </a:lnTo>
                  <a:lnTo>
                    <a:pt x="42396" y="244032"/>
                  </a:lnTo>
                  <a:lnTo>
                    <a:pt x="38100" y="24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320"/>
            <p:cNvSpPr/>
            <p:nvPr>
              <p:custDataLst>
                <p:tags r:id="rId37"/>
              </p:custDataLst>
            </p:nvPr>
          </p:nvSpPr>
          <p:spPr>
            <a:xfrm>
              <a:off x="3179997" y="5768089"/>
              <a:ext cx="90254" cy="269812"/>
            </a:xfrm>
            <a:custGeom>
              <a:avLst/>
              <a:gdLst/>
              <a:ahLst/>
              <a:cxnLst/>
              <a:rect l="0" t="0" r="0" b="0"/>
              <a:pathLst>
                <a:path w="90254" h="269812">
                  <a:moveTo>
                    <a:pt x="83903" y="23111"/>
                  </a:moveTo>
                  <a:lnTo>
                    <a:pt x="83903" y="23111"/>
                  </a:lnTo>
                  <a:lnTo>
                    <a:pt x="62947" y="2860"/>
                  </a:lnTo>
                  <a:lnTo>
                    <a:pt x="57421" y="0"/>
                  </a:lnTo>
                  <a:lnTo>
                    <a:pt x="46968" y="4373"/>
                  </a:lnTo>
                  <a:lnTo>
                    <a:pt x="40230" y="8502"/>
                  </a:lnTo>
                  <a:lnTo>
                    <a:pt x="20633" y="37911"/>
                  </a:lnTo>
                  <a:lnTo>
                    <a:pt x="11568" y="69670"/>
                  </a:lnTo>
                  <a:lnTo>
                    <a:pt x="5188" y="107304"/>
                  </a:lnTo>
                  <a:lnTo>
                    <a:pt x="0" y="147548"/>
                  </a:lnTo>
                  <a:lnTo>
                    <a:pt x="987" y="183309"/>
                  </a:lnTo>
                  <a:lnTo>
                    <a:pt x="11358" y="227445"/>
                  </a:lnTo>
                  <a:lnTo>
                    <a:pt x="22733" y="249393"/>
                  </a:lnTo>
                  <a:lnTo>
                    <a:pt x="37196" y="263851"/>
                  </a:lnTo>
                  <a:lnTo>
                    <a:pt x="44298" y="267566"/>
                  </a:lnTo>
                  <a:lnTo>
                    <a:pt x="57834" y="269811"/>
                  </a:lnTo>
                  <a:lnTo>
                    <a:pt x="64407" y="266600"/>
                  </a:lnTo>
                  <a:lnTo>
                    <a:pt x="90253" y="23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321"/>
            <p:cNvSpPr/>
            <p:nvPr>
              <p:custDataLst>
                <p:tags r:id="rId38"/>
              </p:custDataLst>
            </p:nvPr>
          </p:nvSpPr>
          <p:spPr>
            <a:xfrm>
              <a:off x="3365500" y="579755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125" y="37590"/>
                  </a:lnTo>
                  <a:lnTo>
                    <a:pt x="11937" y="80596"/>
                  </a:lnTo>
                  <a:lnTo>
                    <a:pt x="12474" y="124226"/>
                  </a:lnTo>
                  <a:lnTo>
                    <a:pt x="12633" y="162866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322"/>
            <p:cNvSpPr/>
            <p:nvPr>
              <p:custDataLst>
                <p:tags r:id="rId39"/>
              </p:custDataLst>
            </p:nvPr>
          </p:nvSpPr>
          <p:spPr>
            <a:xfrm>
              <a:off x="3460750" y="5975350"/>
              <a:ext cx="22422" cy="63501"/>
            </a:xfrm>
            <a:custGeom>
              <a:avLst/>
              <a:gdLst/>
              <a:ahLst/>
              <a:cxnLst/>
              <a:rect l="0" t="0" r="0" b="0"/>
              <a:pathLst>
                <a:path w="22422" h="6350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0313" y="1757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323"/>
            <p:cNvSpPr/>
            <p:nvPr>
              <p:custDataLst>
                <p:tags r:id="rId40"/>
              </p:custDataLst>
            </p:nvPr>
          </p:nvSpPr>
          <p:spPr>
            <a:xfrm>
              <a:off x="3613150" y="5772566"/>
              <a:ext cx="97716" cy="244688"/>
            </a:xfrm>
            <a:custGeom>
              <a:avLst/>
              <a:gdLst/>
              <a:ahLst/>
              <a:cxnLst/>
              <a:rect l="0" t="0" r="0" b="0"/>
              <a:pathLst>
                <a:path w="97716" h="244688">
                  <a:moveTo>
                    <a:pt x="0" y="18634"/>
                  </a:moveTo>
                  <a:lnTo>
                    <a:pt x="0" y="18634"/>
                  </a:lnTo>
                  <a:lnTo>
                    <a:pt x="3371" y="11892"/>
                  </a:lnTo>
                  <a:lnTo>
                    <a:pt x="10670" y="6701"/>
                  </a:lnTo>
                  <a:lnTo>
                    <a:pt x="21675" y="2747"/>
                  </a:lnTo>
                  <a:lnTo>
                    <a:pt x="56520" y="0"/>
                  </a:lnTo>
                  <a:lnTo>
                    <a:pt x="67689" y="3532"/>
                  </a:lnTo>
                  <a:lnTo>
                    <a:pt x="72642" y="6449"/>
                  </a:lnTo>
                  <a:lnTo>
                    <a:pt x="74534" y="10510"/>
                  </a:lnTo>
                  <a:lnTo>
                    <a:pt x="74384" y="15336"/>
                  </a:lnTo>
                  <a:lnTo>
                    <a:pt x="67430" y="32238"/>
                  </a:lnTo>
                  <a:lnTo>
                    <a:pt x="38595" y="76573"/>
                  </a:lnTo>
                  <a:lnTo>
                    <a:pt x="36313" y="80544"/>
                  </a:lnTo>
                  <a:lnTo>
                    <a:pt x="36203" y="83897"/>
                  </a:lnTo>
                  <a:lnTo>
                    <a:pt x="37541" y="86836"/>
                  </a:lnTo>
                  <a:lnTo>
                    <a:pt x="42790" y="91986"/>
                  </a:lnTo>
                  <a:lnTo>
                    <a:pt x="75276" y="112539"/>
                  </a:lnTo>
                  <a:lnTo>
                    <a:pt x="88489" y="128573"/>
                  </a:lnTo>
                  <a:lnTo>
                    <a:pt x="95773" y="147459"/>
                  </a:lnTo>
                  <a:lnTo>
                    <a:pt x="97715" y="157434"/>
                  </a:lnTo>
                  <a:lnTo>
                    <a:pt x="94229" y="179806"/>
                  </a:lnTo>
                  <a:lnTo>
                    <a:pt x="84918" y="202450"/>
                  </a:lnTo>
                  <a:lnTo>
                    <a:pt x="64515" y="228948"/>
                  </a:lnTo>
                  <a:lnTo>
                    <a:pt x="45456" y="241502"/>
                  </a:lnTo>
                  <a:lnTo>
                    <a:pt x="35254" y="244687"/>
                  </a:lnTo>
                  <a:lnTo>
                    <a:pt x="30559" y="243419"/>
                  </a:lnTo>
                  <a:lnTo>
                    <a:pt x="12700" y="22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324"/>
            <p:cNvSpPr/>
            <p:nvPr>
              <p:custDataLst>
                <p:tags r:id="rId41"/>
              </p:custDataLst>
            </p:nvPr>
          </p:nvSpPr>
          <p:spPr>
            <a:xfrm>
              <a:off x="3721100" y="5727700"/>
              <a:ext cx="102323" cy="311151"/>
            </a:xfrm>
            <a:custGeom>
              <a:avLst/>
              <a:gdLst/>
              <a:ahLst/>
              <a:cxnLst/>
              <a:rect l="0" t="0" r="0" b="0"/>
              <a:pathLst>
                <a:path w="102323" h="311151">
                  <a:moveTo>
                    <a:pt x="82550" y="0"/>
                  </a:moveTo>
                  <a:lnTo>
                    <a:pt x="82550" y="0"/>
                  </a:lnTo>
                  <a:lnTo>
                    <a:pt x="92663" y="16854"/>
                  </a:lnTo>
                  <a:lnTo>
                    <a:pt x="102322" y="64418"/>
                  </a:lnTo>
                  <a:lnTo>
                    <a:pt x="99804" y="107652"/>
                  </a:lnTo>
                  <a:lnTo>
                    <a:pt x="90924" y="153679"/>
                  </a:lnTo>
                  <a:lnTo>
                    <a:pt x="77570" y="197653"/>
                  </a:lnTo>
                  <a:lnTo>
                    <a:pt x="60346" y="235072"/>
                  </a:lnTo>
                  <a:lnTo>
                    <a:pt x="30815" y="27826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325"/>
            <p:cNvSpPr/>
            <p:nvPr>
              <p:custDataLst>
                <p:tags r:id="rId42"/>
              </p:custDataLst>
            </p:nvPr>
          </p:nvSpPr>
          <p:spPr>
            <a:xfrm>
              <a:off x="4013200" y="58801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5189" y="392"/>
                  </a:lnTo>
                  <a:lnTo>
                    <a:pt x="92025" y="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326"/>
            <p:cNvSpPr/>
            <p:nvPr>
              <p:custDataLst>
                <p:tags r:id="rId43"/>
              </p:custDataLst>
            </p:nvPr>
          </p:nvSpPr>
          <p:spPr>
            <a:xfrm>
              <a:off x="4006850" y="59563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40182" y="10818"/>
                  </a:lnTo>
                  <a:lnTo>
                    <a:pt x="85048" y="7674"/>
                  </a:lnTo>
                  <a:lnTo>
                    <a:pt x="117527" y="6233"/>
                  </a:lnTo>
                  <a:lnTo>
                    <a:pt x="161901" y="216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327"/>
            <p:cNvSpPr/>
            <p:nvPr>
              <p:custDataLst>
                <p:tags r:id="rId44"/>
              </p:custDataLst>
            </p:nvPr>
          </p:nvSpPr>
          <p:spPr>
            <a:xfrm>
              <a:off x="4428106" y="5559876"/>
              <a:ext cx="226445" cy="790555"/>
            </a:xfrm>
            <a:custGeom>
              <a:avLst/>
              <a:gdLst/>
              <a:ahLst/>
              <a:cxnLst/>
              <a:rect l="0" t="0" r="0" b="0"/>
              <a:pathLst>
                <a:path w="226445" h="790555">
                  <a:moveTo>
                    <a:pt x="188344" y="34474"/>
                  </a:moveTo>
                  <a:lnTo>
                    <a:pt x="188344" y="34474"/>
                  </a:lnTo>
                  <a:lnTo>
                    <a:pt x="193370" y="22541"/>
                  </a:lnTo>
                  <a:lnTo>
                    <a:pt x="193811" y="20169"/>
                  </a:lnTo>
                  <a:lnTo>
                    <a:pt x="191061" y="10088"/>
                  </a:lnTo>
                  <a:lnTo>
                    <a:pt x="188039" y="7633"/>
                  </a:lnTo>
                  <a:lnTo>
                    <a:pt x="158697" y="0"/>
                  </a:lnTo>
                  <a:lnTo>
                    <a:pt x="141065" y="1748"/>
                  </a:lnTo>
                  <a:lnTo>
                    <a:pt x="122176" y="7935"/>
                  </a:lnTo>
                  <a:lnTo>
                    <a:pt x="104373" y="17740"/>
                  </a:lnTo>
                  <a:lnTo>
                    <a:pt x="85225" y="38531"/>
                  </a:lnTo>
                  <a:lnTo>
                    <a:pt x="80894" y="52505"/>
                  </a:lnTo>
                  <a:lnTo>
                    <a:pt x="80728" y="59194"/>
                  </a:lnTo>
                  <a:lnTo>
                    <a:pt x="86186" y="72272"/>
                  </a:lnTo>
                  <a:lnTo>
                    <a:pt x="120884" y="115673"/>
                  </a:lnTo>
                  <a:lnTo>
                    <a:pt x="149461" y="145528"/>
                  </a:lnTo>
                  <a:lnTo>
                    <a:pt x="165691" y="173604"/>
                  </a:lnTo>
                  <a:lnTo>
                    <a:pt x="167457" y="195794"/>
                  </a:lnTo>
                  <a:lnTo>
                    <a:pt x="162833" y="219060"/>
                  </a:lnTo>
                  <a:lnTo>
                    <a:pt x="148329" y="250581"/>
                  </a:lnTo>
                  <a:lnTo>
                    <a:pt x="131332" y="272542"/>
                  </a:lnTo>
                  <a:lnTo>
                    <a:pt x="117751" y="283440"/>
                  </a:lnTo>
                  <a:lnTo>
                    <a:pt x="107508" y="287811"/>
                  </a:lnTo>
                  <a:lnTo>
                    <a:pt x="107642" y="288032"/>
                  </a:lnTo>
                  <a:lnTo>
                    <a:pt x="121525" y="291787"/>
                  </a:lnTo>
                  <a:lnTo>
                    <a:pt x="138442" y="300666"/>
                  </a:lnTo>
                  <a:lnTo>
                    <a:pt x="146880" y="313884"/>
                  </a:lnTo>
                  <a:lnTo>
                    <a:pt x="150118" y="322348"/>
                  </a:lnTo>
                  <a:lnTo>
                    <a:pt x="149953" y="344922"/>
                  </a:lnTo>
                  <a:lnTo>
                    <a:pt x="143764" y="371417"/>
                  </a:lnTo>
                  <a:lnTo>
                    <a:pt x="123002" y="416217"/>
                  </a:lnTo>
                  <a:lnTo>
                    <a:pt x="102153" y="453435"/>
                  </a:lnTo>
                  <a:lnTo>
                    <a:pt x="76895" y="495375"/>
                  </a:lnTo>
                  <a:lnTo>
                    <a:pt x="49911" y="540591"/>
                  </a:lnTo>
                  <a:lnTo>
                    <a:pt x="36788" y="564501"/>
                  </a:lnTo>
                  <a:lnTo>
                    <a:pt x="14447" y="611530"/>
                  </a:lnTo>
                  <a:lnTo>
                    <a:pt x="2165" y="653598"/>
                  </a:lnTo>
                  <a:lnTo>
                    <a:pt x="0" y="687819"/>
                  </a:lnTo>
                  <a:lnTo>
                    <a:pt x="1398" y="702871"/>
                  </a:lnTo>
                  <a:lnTo>
                    <a:pt x="16122" y="729003"/>
                  </a:lnTo>
                  <a:lnTo>
                    <a:pt x="40539" y="751669"/>
                  </a:lnTo>
                  <a:lnTo>
                    <a:pt x="72558" y="771150"/>
                  </a:lnTo>
                  <a:lnTo>
                    <a:pt x="111718" y="783573"/>
                  </a:lnTo>
                  <a:lnTo>
                    <a:pt x="152877" y="790034"/>
                  </a:lnTo>
                  <a:lnTo>
                    <a:pt x="189984" y="790554"/>
                  </a:lnTo>
                  <a:lnTo>
                    <a:pt x="226444" y="79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328"/>
            <p:cNvSpPr/>
            <p:nvPr>
              <p:custDataLst>
                <p:tags r:id="rId45"/>
              </p:custDataLst>
            </p:nvPr>
          </p:nvSpPr>
          <p:spPr>
            <a:xfrm>
              <a:off x="4855731" y="5448300"/>
              <a:ext cx="14720" cy="196851"/>
            </a:xfrm>
            <a:custGeom>
              <a:avLst/>
              <a:gdLst/>
              <a:ahLst/>
              <a:cxnLst/>
              <a:rect l="0" t="0" r="0" b="0"/>
              <a:pathLst>
                <a:path w="14720" h="196851">
                  <a:moveTo>
                    <a:pt x="8369" y="0"/>
                  </a:moveTo>
                  <a:lnTo>
                    <a:pt x="8369" y="0"/>
                  </a:lnTo>
                  <a:lnTo>
                    <a:pt x="6487" y="42376"/>
                  </a:lnTo>
                  <a:lnTo>
                    <a:pt x="3343" y="81230"/>
                  </a:lnTo>
                  <a:lnTo>
                    <a:pt x="530" y="124728"/>
                  </a:lnTo>
                  <a:lnTo>
                    <a:pt x="0" y="170609"/>
                  </a:lnTo>
                  <a:lnTo>
                    <a:pt x="4884" y="183541"/>
                  </a:lnTo>
                  <a:lnTo>
                    <a:pt x="1471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329"/>
            <p:cNvSpPr/>
            <p:nvPr>
              <p:custDataLst>
                <p:tags r:id="rId46"/>
              </p:custDataLst>
            </p:nvPr>
          </p:nvSpPr>
          <p:spPr>
            <a:xfrm>
              <a:off x="5266140" y="5530850"/>
              <a:ext cx="133385" cy="120034"/>
            </a:xfrm>
            <a:custGeom>
              <a:avLst/>
              <a:gdLst/>
              <a:ahLst/>
              <a:cxnLst/>
              <a:rect l="0" t="0" r="0" b="0"/>
              <a:pathLst>
                <a:path w="133385" h="120034">
                  <a:moveTo>
                    <a:pt x="10710" y="0"/>
                  </a:moveTo>
                  <a:lnTo>
                    <a:pt x="10710" y="0"/>
                  </a:lnTo>
                  <a:lnTo>
                    <a:pt x="4438" y="0"/>
                  </a:lnTo>
                  <a:lnTo>
                    <a:pt x="0" y="42633"/>
                  </a:lnTo>
                  <a:lnTo>
                    <a:pt x="285" y="83027"/>
                  </a:lnTo>
                  <a:lnTo>
                    <a:pt x="3960" y="101812"/>
                  </a:lnTo>
                  <a:lnTo>
                    <a:pt x="10296" y="114865"/>
                  </a:lnTo>
                  <a:lnTo>
                    <a:pt x="14668" y="118204"/>
                  </a:lnTo>
                  <a:lnTo>
                    <a:pt x="19698" y="119725"/>
                  </a:lnTo>
                  <a:lnTo>
                    <a:pt x="25169" y="120033"/>
                  </a:lnTo>
                  <a:lnTo>
                    <a:pt x="35010" y="116612"/>
                  </a:lnTo>
                  <a:lnTo>
                    <a:pt x="39610" y="113725"/>
                  </a:lnTo>
                  <a:lnTo>
                    <a:pt x="52826" y="92806"/>
                  </a:lnTo>
                  <a:lnTo>
                    <a:pt x="61284" y="58367"/>
                  </a:lnTo>
                  <a:lnTo>
                    <a:pt x="70342" y="80947"/>
                  </a:lnTo>
                  <a:lnTo>
                    <a:pt x="83177" y="96657"/>
                  </a:lnTo>
                  <a:lnTo>
                    <a:pt x="92541" y="102931"/>
                  </a:lnTo>
                  <a:lnTo>
                    <a:pt x="97014" y="104604"/>
                  </a:lnTo>
                  <a:lnTo>
                    <a:pt x="105747" y="104581"/>
                  </a:lnTo>
                  <a:lnTo>
                    <a:pt x="110052" y="103587"/>
                  </a:lnTo>
                  <a:lnTo>
                    <a:pt x="122851" y="95446"/>
                  </a:lnTo>
                  <a:lnTo>
                    <a:pt x="129460" y="84284"/>
                  </a:lnTo>
                  <a:lnTo>
                    <a:pt x="132210" y="77356"/>
                  </a:lnTo>
                  <a:lnTo>
                    <a:pt x="133384" y="62132"/>
                  </a:lnTo>
                  <a:lnTo>
                    <a:pt x="130848" y="47369"/>
                  </a:lnTo>
                  <a:lnTo>
                    <a:pt x="125018" y="36105"/>
                  </a:lnTo>
                  <a:lnTo>
                    <a:pt x="9961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330"/>
            <p:cNvSpPr/>
            <p:nvPr>
              <p:custDataLst>
                <p:tags r:id="rId47"/>
              </p:custDataLst>
            </p:nvPr>
          </p:nvSpPr>
          <p:spPr>
            <a:xfrm>
              <a:off x="5467350" y="559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331"/>
            <p:cNvSpPr/>
            <p:nvPr>
              <p:custDataLst>
                <p:tags r:id="rId48"/>
              </p:custDataLst>
            </p:nvPr>
          </p:nvSpPr>
          <p:spPr>
            <a:xfrm>
              <a:off x="5532194" y="5514065"/>
              <a:ext cx="74347" cy="215679"/>
            </a:xfrm>
            <a:custGeom>
              <a:avLst/>
              <a:gdLst/>
              <a:ahLst/>
              <a:cxnLst/>
              <a:rect l="0" t="0" r="0" b="0"/>
              <a:pathLst>
                <a:path w="74347" h="215679">
                  <a:moveTo>
                    <a:pt x="5006" y="48535"/>
                  </a:moveTo>
                  <a:lnTo>
                    <a:pt x="5006" y="48535"/>
                  </a:lnTo>
                  <a:lnTo>
                    <a:pt x="5006" y="94988"/>
                  </a:lnTo>
                  <a:lnTo>
                    <a:pt x="8377" y="139085"/>
                  </a:lnTo>
                  <a:lnTo>
                    <a:pt x="10768" y="182785"/>
                  </a:lnTo>
                  <a:lnTo>
                    <a:pt x="10476" y="207708"/>
                  </a:lnTo>
                  <a:lnTo>
                    <a:pt x="7907" y="214529"/>
                  </a:lnTo>
                  <a:lnTo>
                    <a:pt x="6940" y="215641"/>
                  </a:lnTo>
                  <a:lnTo>
                    <a:pt x="6296" y="215678"/>
                  </a:lnTo>
                  <a:lnTo>
                    <a:pt x="5866" y="214997"/>
                  </a:lnTo>
                  <a:lnTo>
                    <a:pt x="94" y="173632"/>
                  </a:lnTo>
                  <a:lnTo>
                    <a:pt x="0" y="142234"/>
                  </a:lnTo>
                  <a:lnTo>
                    <a:pt x="2311" y="102408"/>
                  </a:lnTo>
                  <a:lnTo>
                    <a:pt x="5689" y="66364"/>
                  </a:lnTo>
                  <a:lnTo>
                    <a:pt x="13607" y="19836"/>
                  </a:lnTo>
                  <a:lnTo>
                    <a:pt x="19647" y="9204"/>
                  </a:lnTo>
                  <a:lnTo>
                    <a:pt x="23234" y="5381"/>
                  </a:lnTo>
                  <a:lnTo>
                    <a:pt x="34744" y="1132"/>
                  </a:lnTo>
                  <a:lnTo>
                    <a:pt x="41765" y="0"/>
                  </a:lnTo>
                  <a:lnTo>
                    <a:pt x="55210" y="2504"/>
                  </a:lnTo>
                  <a:lnTo>
                    <a:pt x="61759" y="5148"/>
                  </a:lnTo>
                  <a:lnTo>
                    <a:pt x="66831" y="11143"/>
                  </a:lnTo>
                  <a:lnTo>
                    <a:pt x="74346" y="29095"/>
                  </a:lnTo>
                  <a:lnTo>
                    <a:pt x="70631" y="56829"/>
                  </a:lnTo>
                  <a:lnTo>
                    <a:pt x="54554" y="96853"/>
                  </a:lnTo>
                  <a:lnTo>
                    <a:pt x="42549" y="113049"/>
                  </a:lnTo>
                  <a:lnTo>
                    <a:pt x="30159" y="122598"/>
                  </a:lnTo>
                  <a:lnTo>
                    <a:pt x="24596" y="124722"/>
                  </a:lnTo>
                  <a:lnTo>
                    <a:pt x="5006" y="124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332"/>
            <p:cNvSpPr/>
            <p:nvPr>
              <p:custDataLst>
                <p:tags r:id="rId49"/>
              </p:custDataLst>
            </p:nvPr>
          </p:nvSpPr>
          <p:spPr>
            <a:xfrm>
              <a:off x="5702300" y="559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333"/>
            <p:cNvSpPr/>
            <p:nvPr>
              <p:custDataLst>
                <p:tags r:id="rId50"/>
              </p:custDataLst>
            </p:nvPr>
          </p:nvSpPr>
          <p:spPr>
            <a:xfrm>
              <a:off x="5911850" y="54102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10113"/>
                  </a:lnTo>
                  <a:lnTo>
                    <a:pt x="12274" y="52411"/>
                  </a:lnTo>
                  <a:lnTo>
                    <a:pt x="15986" y="93451"/>
                  </a:lnTo>
                  <a:lnTo>
                    <a:pt x="20528" y="135421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334"/>
            <p:cNvSpPr/>
            <p:nvPr>
              <p:custDataLst>
                <p:tags r:id="rId51"/>
              </p:custDataLst>
            </p:nvPr>
          </p:nvSpPr>
          <p:spPr>
            <a:xfrm>
              <a:off x="5969000" y="5429250"/>
              <a:ext cx="95251" cy="222251"/>
            </a:xfrm>
            <a:custGeom>
              <a:avLst/>
              <a:gdLst/>
              <a:ahLst/>
              <a:cxnLst/>
              <a:rect l="0" t="0" r="0" b="0"/>
              <a:pathLst>
                <a:path w="95251" h="222251">
                  <a:moveTo>
                    <a:pt x="95250" y="0"/>
                  </a:moveTo>
                  <a:lnTo>
                    <a:pt x="95250" y="0"/>
                  </a:lnTo>
                  <a:lnTo>
                    <a:pt x="88508" y="3371"/>
                  </a:lnTo>
                  <a:lnTo>
                    <a:pt x="77574" y="15580"/>
                  </a:lnTo>
                  <a:lnTo>
                    <a:pt x="59825" y="54583"/>
                  </a:lnTo>
                  <a:lnTo>
                    <a:pt x="40617" y="94176"/>
                  </a:lnTo>
                  <a:lnTo>
                    <a:pt x="29516" y="133032"/>
                  </a:lnTo>
                  <a:lnTo>
                    <a:pt x="17564" y="18032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335"/>
            <p:cNvSpPr/>
            <p:nvPr>
              <p:custDataLst>
                <p:tags r:id="rId52"/>
              </p:custDataLst>
            </p:nvPr>
          </p:nvSpPr>
          <p:spPr>
            <a:xfrm>
              <a:off x="6045200" y="5534990"/>
              <a:ext cx="87043" cy="148626"/>
            </a:xfrm>
            <a:custGeom>
              <a:avLst/>
              <a:gdLst/>
              <a:ahLst/>
              <a:cxnLst/>
              <a:rect l="0" t="0" r="0" b="0"/>
              <a:pathLst>
                <a:path w="87043" h="148626">
                  <a:moveTo>
                    <a:pt x="0" y="27610"/>
                  </a:moveTo>
                  <a:lnTo>
                    <a:pt x="0" y="27610"/>
                  </a:lnTo>
                  <a:lnTo>
                    <a:pt x="0" y="18771"/>
                  </a:lnTo>
                  <a:lnTo>
                    <a:pt x="5645" y="12863"/>
                  </a:lnTo>
                  <a:lnTo>
                    <a:pt x="20723" y="3485"/>
                  </a:lnTo>
                  <a:lnTo>
                    <a:pt x="26515" y="943"/>
                  </a:lnTo>
                  <a:lnTo>
                    <a:pt x="40477" y="0"/>
                  </a:lnTo>
                  <a:lnTo>
                    <a:pt x="58560" y="3437"/>
                  </a:lnTo>
                  <a:lnTo>
                    <a:pt x="62323" y="5144"/>
                  </a:lnTo>
                  <a:lnTo>
                    <a:pt x="68386" y="10805"/>
                  </a:lnTo>
                  <a:lnTo>
                    <a:pt x="70991" y="14290"/>
                  </a:lnTo>
                  <a:lnTo>
                    <a:pt x="71316" y="18730"/>
                  </a:lnTo>
                  <a:lnTo>
                    <a:pt x="67914" y="29308"/>
                  </a:lnTo>
                  <a:lnTo>
                    <a:pt x="54696" y="43792"/>
                  </a:lnTo>
                  <a:lnTo>
                    <a:pt x="32539" y="58858"/>
                  </a:lnTo>
                  <a:lnTo>
                    <a:pt x="38726" y="55840"/>
                  </a:lnTo>
                  <a:lnTo>
                    <a:pt x="41339" y="55602"/>
                  </a:lnTo>
                  <a:lnTo>
                    <a:pt x="60721" y="60349"/>
                  </a:lnTo>
                  <a:lnTo>
                    <a:pt x="71438" y="65914"/>
                  </a:lnTo>
                  <a:lnTo>
                    <a:pt x="79493" y="74973"/>
                  </a:lnTo>
                  <a:lnTo>
                    <a:pt x="84719" y="86054"/>
                  </a:lnTo>
                  <a:lnTo>
                    <a:pt x="87042" y="98035"/>
                  </a:lnTo>
                  <a:lnTo>
                    <a:pt x="84312" y="110416"/>
                  </a:lnTo>
                  <a:lnTo>
                    <a:pt x="81607" y="116681"/>
                  </a:lnTo>
                  <a:lnTo>
                    <a:pt x="69195" y="127404"/>
                  </a:lnTo>
                  <a:lnTo>
                    <a:pt x="36864" y="148022"/>
                  </a:lnTo>
                  <a:lnTo>
                    <a:pt x="24851" y="148625"/>
                  </a:lnTo>
                  <a:lnTo>
                    <a:pt x="14338" y="144659"/>
                  </a:lnTo>
                  <a:lnTo>
                    <a:pt x="0" y="13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336"/>
            <p:cNvSpPr/>
            <p:nvPr>
              <p:custDataLst>
                <p:tags r:id="rId53"/>
              </p:custDataLst>
            </p:nvPr>
          </p:nvSpPr>
          <p:spPr>
            <a:xfrm>
              <a:off x="4765192" y="5932405"/>
              <a:ext cx="187809" cy="144546"/>
            </a:xfrm>
            <a:custGeom>
              <a:avLst/>
              <a:gdLst/>
              <a:ahLst/>
              <a:cxnLst/>
              <a:rect l="0" t="0" r="0" b="0"/>
              <a:pathLst>
                <a:path w="187809" h="144546">
                  <a:moveTo>
                    <a:pt x="3658" y="30245"/>
                  </a:moveTo>
                  <a:lnTo>
                    <a:pt x="3658" y="30245"/>
                  </a:lnTo>
                  <a:lnTo>
                    <a:pt x="287" y="26874"/>
                  </a:lnTo>
                  <a:lnTo>
                    <a:pt x="0" y="25175"/>
                  </a:lnTo>
                  <a:lnTo>
                    <a:pt x="514" y="23338"/>
                  </a:lnTo>
                  <a:lnTo>
                    <a:pt x="1561" y="21406"/>
                  </a:lnTo>
                  <a:lnTo>
                    <a:pt x="22816" y="8874"/>
                  </a:lnTo>
                  <a:lnTo>
                    <a:pt x="41790" y="1884"/>
                  </a:lnTo>
                  <a:lnTo>
                    <a:pt x="54472" y="0"/>
                  </a:lnTo>
                  <a:lnTo>
                    <a:pt x="59406" y="910"/>
                  </a:lnTo>
                  <a:lnTo>
                    <a:pt x="66770" y="5683"/>
                  </a:lnTo>
                  <a:lnTo>
                    <a:pt x="74882" y="19675"/>
                  </a:lnTo>
                  <a:lnTo>
                    <a:pt x="75765" y="33074"/>
                  </a:lnTo>
                  <a:lnTo>
                    <a:pt x="72394" y="48435"/>
                  </a:lnTo>
                  <a:lnTo>
                    <a:pt x="43754" y="93048"/>
                  </a:lnTo>
                  <a:lnTo>
                    <a:pt x="17178" y="127154"/>
                  </a:lnTo>
                  <a:lnTo>
                    <a:pt x="4449" y="137549"/>
                  </a:lnTo>
                  <a:lnTo>
                    <a:pt x="4891" y="137764"/>
                  </a:lnTo>
                  <a:lnTo>
                    <a:pt x="43024" y="138178"/>
                  </a:lnTo>
                  <a:lnTo>
                    <a:pt x="82506" y="141561"/>
                  </a:lnTo>
                  <a:lnTo>
                    <a:pt x="123211" y="143660"/>
                  </a:lnTo>
                  <a:lnTo>
                    <a:pt x="170526" y="144468"/>
                  </a:lnTo>
                  <a:lnTo>
                    <a:pt x="187808" y="144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337"/>
            <p:cNvSpPr/>
            <p:nvPr>
              <p:custDataLst>
                <p:tags r:id="rId54"/>
              </p:custDataLst>
            </p:nvPr>
          </p:nvSpPr>
          <p:spPr>
            <a:xfrm>
              <a:off x="5287242" y="5963793"/>
              <a:ext cx="100467" cy="106270"/>
            </a:xfrm>
            <a:custGeom>
              <a:avLst/>
              <a:gdLst/>
              <a:ahLst/>
              <a:cxnLst/>
              <a:rect l="0" t="0" r="0" b="0"/>
              <a:pathLst>
                <a:path w="100467" h="106270">
                  <a:moveTo>
                    <a:pt x="21358" y="11557"/>
                  </a:moveTo>
                  <a:lnTo>
                    <a:pt x="21358" y="11557"/>
                  </a:lnTo>
                  <a:lnTo>
                    <a:pt x="17987" y="8186"/>
                  </a:lnTo>
                  <a:lnTo>
                    <a:pt x="16332" y="4650"/>
                  </a:lnTo>
                  <a:lnTo>
                    <a:pt x="15891" y="2718"/>
                  </a:lnTo>
                  <a:lnTo>
                    <a:pt x="14891" y="1431"/>
                  </a:lnTo>
                  <a:lnTo>
                    <a:pt x="11898" y="0"/>
                  </a:lnTo>
                  <a:lnTo>
                    <a:pt x="10818" y="1736"/>
                  </a:lnTo>
                  <a:lnTo>
                    <a:pt x="1877" y="46286"/>
                  </a:lnTo>
                  <a:lnTo>
                    <a:pt x="0" y="64386"/>
                  </a:lnTo>
                  <a:lnTo>
                    <a:pt x="10610" y="96517"/>
                  </a:lnTo>
                  <a:lnTo>
                    <a:pt x="14934" y="102233"/>
                  </a:lnTo>
                  <a:lnTo>
                    <a:pt x="17075" y="103758"/>
                  </a:lnTo>
                  <a:lnTo>
                    <a:pt x="19914" y="104068"/>
                  </a:lnTo>
                  <a:lnTo>
                    <a:pt x="26831" y="102532"/>
                  </a:lnTo>
                  <a:lnTo>
                    <a:pt x="32728" y="97616"/>
                  </a:lnTo>
                  <a:lnTo>
                    <a:pt x="37700" y="90022"/>
                  </a:lnTo>
                  <a:lnTo>
                    <a:pt x="45426" y="71932"/>
                  </a:lnTo>
                  <a:lnTo>
                    <a:pt x="46575" y="70857"/>
                  </a:lnTo>
                  <a:lnTo>
                    <a:pt x="49734" y="69662"/>
                  </a:lnTo>
                  <a:lnTo>
                    <a:pt x="55371" y="72894"/>
                  </a:lnTo>
                  <a:lnTo>
                    <a:pt x="58850" y="75731"/>
                  </a:lnTo>
                  <a:lnTo>
                    <a:pt x="70914" y="94084"/>
                  </a:lnTo>
                  <a:lnTo>
                    <a:pt x="84960" y="102723"/>
                  </a:lnTo>
                  <a:lnTo>
                    <a:pt x="95760" y="106269"/>
                  </a:lnTo>
                  <a:lnTo>
                    <a:pt x="100396" y="96535"/>
                  </a:lnTo>
                  <a:lnTo>
                    <a:pt x="100466" y="86014"/>
                  </a:lnTo>
                  <a:lnTo>
                    <a:pt x="90906" y="41333"/>
                  </a:lnTo>
                  <a:lnTo>
                    <a:pt x="86053" y="27630"/>
                  </a:lnTo>
                  <a:lnTo>
                    <a:pt x="85654" y="27211"/>
                  </a:lnTo>
                  <a:lnTo>
                    <a:pt x="85389" y="27638"/>
                  </a:lnTo>
                  <a:lnTo>
                    <a:pt x="84858" y="3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338"/>
            <p:cNvSpPr/>
            <p:nvPr>
              <p:custDataLst>
                <p:tags r:id="rId55"/>
              </p:custDataLst>
            </p:nvPr>
          </p:nvSpPr>
          <p:spPr>
            <a:xfrm>
              <a:off x="5422900" y="6026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339"/>
            <p:cNvSpPr/>
            <p:nvPr>
              <p:custDataLst>
                <p:tags r:id="rId56"/>
              </p:custDataLst>
            </p:nvPr>
          </p:nvSpPr>
          <p:spPr>
            <a:xfrm>
              <a:off x="5499100" y="5939768"/>
              <a:ext cx="64703" cy="259492"/>
            </a:xfrm>
            <a:custGeom>
              <a:avLst/>
              <a:gdLst/>
              <a:ahLst/>
              <a:cxnLst/>
              <a:rect l="0" t="0" r="0" b="0"/>
              <a:pathLst>
                <a:path w="64703" h="259492">
                  <a:moveTo>
                    <a:pt x="0" y="80032"/>
                  </a:moveTo>
                  <a:lnTo>
                    <a:pt x="0" y="80032"/>
                  </a:lnTo>
                  <a:lnTo>
                    <a:pt x="3371" y="111192"/>
                  </a:lnTo>
                  <a:lnTo>
                    <a:pt x="15195" y="153712"/>
                  </a:lnTo>
                  <a:lnTo>
                    <a:pt x="22063" y="193272"/>
                  </a:lnTo>
                  <a:lnTo>
                    <a:pt x="24741" y="239278"/>
                  </a:lnTo>
                  <a:lnTo>
                    <a:pt x="25313" y="259491"/>
                  </a:lnTo>
                  <a:lnTo>
                    <a:pt x="21028" y="218425"/>
                  </a:lnTo>
                  <a:lnTo>
                    <a:pt x="19929" y="181991"/>
                  </a:lnTo>
                  <a:lnTo>
                    <a:pt x="19440" y="136166"/>
                  </a:lnTo>
                  <a:lnTo>
                    <a:pt x="19929" y="90164"/>
                  </a:lnTo>
                  <a:lnTo>
                    <a:pt x="24171" y="42582"/>
                  </a:lnTo>
                  <a:lnTo>
                    <a:pt x="31925" y="10232"/>
                  </a:lnTo>
                  <a:lnTo>
                    <a:pt x="36061" y="3148"/>
                  </a:lnTo>
                  <a:lnTo>
                    <a:pt x="40251" y="0"/>
                  </a:lnTo>
                  <a:lnTo>
                    <a:pt x="48228" y="2364"/>
                  </a:lnTo>
                  <a:lnTo>
                    <a:pt x="53318" y="4970"/>
                  </a:lnTo>
                  <a:lnTo>
                    <a:pt x="60856" y="15392"/>
                  </a:lnTo>
                  <a:lnTo>
                    <a:pt x="63855" y="22121"/>
                  </a:lnTo>
                  <a:lnTo>
                    <a:pt x="64702" y="48448"/>
                  </a:lnTo>
                  <a:lnTo>
                    <a:pt x="57114" y="75221"/>
                  </a:lnTo>
                  <a:lnTo>
                    <a:pt x="47962" y="88713"/>
                  </a:lnTo>
                  <a:lnTo>
                    <a:pt x="36839" y="98706"/>
                  </a:lnTo>
                  <a:lnTo>
                    <a:pt x="19382" y="107595"/>
                  </a:lnTo>
                  <a:lnTo>
                    <a:pt x="0" y="11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340"/>
            <p:cNvSpPr/>
            <p:nvPr>
              <p:custDataLst>
                <p:tags r:id="rId57"/>
              </p:custDataLst>
            </p:nvPr>
          </p:nvSpPr>
          <p:spPr>
            <a:xfrm>
              <a:off x="5626100" y="6019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41"/>
            <p:cNvSpPr/>
            <p:nvPr>
              <p:custDataLst>
                <p:tags r:id="rId58"/>
              </p:custDataLst>
            </p:nvPr>
          </p:nvSpPr>
          <p:spPr>
            <a:xfrm>
              <a:off x="5943600" y="5892800"/>
              <a:ext cx="15111" cy="158751"/>
            </a:xfrm>
            <a:custGeom>
              <a:avLst/>
              <a:gdLst/>
              <a:ahLst/>
              <a:cxnLst/>
              <a:rect l="0" t="0" r="0" b="0"/>
              <a:pathLst>
                <a:path w="1511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5110" y="44812"/>
                  </a:lnTo>
                  <a:lnTo>
                    <a:pt x="13203" y="89520"/>
                  </a:lnTo>
                  <a:lnTo>
                    <a:pt x="7913" y="131173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342"/>
            <p:cNvSpPr/>
            <p:nvPr>
              <p:custDataLst>
                <p:tags r:id="rId59"/>
              </p:custDataLst>
            </p:nvPr>
          </p:nvSpPr>
          <p:spPr>
            <a:xfrm>
              <a:off x="5994400" y="590550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44450" y="0"/>
                  </a:moveTo>
                  <a:lnTo>
                    <a:pt x="44450" y="0"/>
                  </a:lnTo>
                  <a:lnTo>
                    <a:pt x="38675" y="33226"/>
                  </a:lnTo>
                  <a:lnTo>
                    <a:pt x="28549" y="75540"/>
                  </a:lnTo>
                  <a:lnTo>
                    <a:pt x="20684" y="107421"/>
                  </a:lnTo>
                  <a:lnTo>
                    <a:pt x="14367" y="140405"/>
                  </a:lnTo>
                  <a:lnTo>
                    <a:pt x="6843" y="18318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343"/>
            <p:cNvSpPr/>
            <p:nvPr>
              <p:custDataLst>
                <p:tags r:id="rId60"/>
              </p:custDataLst>
            </p:nvPr>
          </p:nvSpPr>
          <p:spPr>
            <a:xfrm>
              <a:off x="6038850" y="6014382"/>
              <a:ext cx="61274" cy="180062"/>
            </a:xfrm>
            <a:custGeom>
              <a:avLst/>
              <a:gdLst/>
              <a:ahLst/>
              <a:cxnLst/>
              <a:rect l="0" t="0" r="0" b="0"/>
              <a:pathLst>
                <a:path w="61274" h="180062">
                  <a:moveTo>
                    <a:pt x="6350" y="11768"/>
                  </a:moveTo>
                  <a:lnTo>
                    <a:pt x="6350" y="11768"/>
                  </a:lnTo>
                  <a:lnTo>
                    <a:pt x="6350" y="2929"/>
                  </a:lnTo>
                  <a:lnTo>
                    <a:pt x="7761" y="1642"/>
                  </a:lnTo>
                  <a:lnTo>
                    <a:pt x="13092" y="212"/>
                  </a:lnTo>
                  <a:lnTo>
                    <a:pt x="36035" y="0"/>
                  </a:lnTo>
                  <a:lnTo>
                    <a:pt x="43767" y="2539"/>
                  </a:lnTo>
                  <a:lnTo>
                    <a:pt x="52087" y="7936"/>
                  </a:lnTo>
                  <a:lnTo>
                    <a:pt x="54901" y="17591"/>
                  </a:lnTo>
                  <a:lnTo>
                    <a:pt x="55650" y="24116"/>
                  </a:lnTo>
                  <a:lnTo>
                    <a:pt x="50839" y="37011"/>
                  </a:lnTo>
                  <a:lnTo>
                    <a:pt x="19532" y="74753"/>
                  </a:lnTo>
                  <a:lnTo>
                    <a:pt x="21145" y="75039"/>
                  </a:lnTo>
                  <a:lnTo>
                    <a:pt x="25625" y="75871"/>
                  </a:lnTo>
                  <a:lnTo>
                    <a:pt x="44924" y="80722"/>
                  </a:lnTo>
                  <a:lnTo>
                    <a:pt x="51951" y="86864"/>
                  </a:lnTo>
                  <a:lnTo>
                    <a:pt x="55800" y="91465"/>
                  </a:lnTo>
                  <a:lnTo>
                    <a:pt x="60078" y="104104"/>
                  </a:lnTo>
                  <a:lnTo>
                    <a:pt x="61273" y="118423"/>
                  </a:lnTo>
                  <a:lnTo>
                    <a:pt x="57273" y="139089"/>
                  </a:lnTo>
                  <a:lnTo>
                    <a:pt x="51090" y="154667"/>
                  </a:lnTo>
                  <a:lnTo>
                    <a:pt x="39875" y="167236"/>
                  </a:lnTo>
                  <a:lnTo>
                    <a:pt x="26895" y="176115"/>
                  </a:lnTo>
                  <a:lnTo>
                    <a:pt x="16422" y="180061"/>
                  </a:lnTo>
                  <a:lnTo>
                    <a:pt x="12359" y="179702"/>
                  </a:lnTo>
                  <a:lnTo>
                    <a:pt x="8945" y="178052"/>
                  </a:lnTo>
                  <a:lnTo>
                    <a:pt x="0" y="17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344"/>
            <p:cNvSpPr/>
            <p:nvPr>
              <p:custDataLst>
                <p:tags r:id="rId61"/>
              </p:custDataLst>
            </p:nvPr>
          </p:nvSpPr>
          <p:spPr>
            <a:xfrm>
              <a:off x="4768850" y="6319133"/>
              <a:ext cx="127027" cy="186054"/>
            </a:xfrm>
            <a:custGeom>
              <a:avLst/>
              <a:gdLst/>
              <a:ahLst/>
              <a:cxnLst/>
              <a:rect l="0" t="0" r="0" b="0"/>
              <a:pathLst>
                <a:path w="127027" h="18605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280" y="4662"/>
                  </a:lnTo>
                  <a:lnTo>
                    <a:pt x="74164" y="11970"/>
                  </a:lnTo>
                  <a:lnTo>
                    <a:pt x="84232" y="21058"/>
                  </a:lnTo>
                  <a:lnTo>
                    <a:pt x="87905" y="26444"/>
                  </a:lnTo>
                  <a:lnTo>
                    <a:pt x="88942" y="32152"/>
                  </a:lnTo>
                  <a:lnTo>
                    <a:pt x="86332" y="44137"/>
                  </a:lnTo>
                  <a:lnTo>
                    <a:pt x="78586" y="54639"/>
                  </a:lnTo>
                  <a:lnTo>
                    <a:pt x="68088" y="63305"/>
                  </a:lnTo>
                  <a:lnTo>
                    <a:pt x="47865" y="72735"/>
                  </a:lnTo>
                  <a:lnTo>
                    <a:pt x="38672" y="75165"/>
                  </a:lnTo>
                  <a:lnTo>
                    <a:pt x="45012" y="78643"/>
                  </a:lnTo>
                  <a:lnTo>
                    <a:pt x="91482" y="90058"/>
                  </a:lnTo>
                  <a:lnTo>
                    <a:pt x="103322" y="93610"/>
                  </a:lnTo>
                  <a:lnTo>
                    <a:pt x="111920" y="98802"/>
                  </a:lnTo>
                  <a:lnTo>
                    <a:pt x="123355" y="112095"/>
                  </a:lnTo>
                  <a:lnTo>
                    <a:pt x="127026" y="127411"/>
                  </a:lnTo>
                  <a:lnTo>
                    <a:pt x="127017" y="135446"/>
                  </a:lnTo>
                  <a:lnTo>
                    <a:pt x="119482" y="151900"/>
                  </a:lnTo>
                  <a:lnTo>
                    <a:pt x="101254" y="173269"/>
                  </a:lnTo>
                  <a:lnTo>
                    <a:pt x="95019" y="178718"/>
                  </a:lnTo>
                  <a:lnTo>
                    <a:pt x="78684" y="184772"/>
                  </a:lnTo>
                  <a:lnTo>
                    <a:pt x="61782" y="186053"/>
                  </a:lnTo>
                  <a:lnTo>
                    <a:pt x="381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345"/>
            <p:cNvSpPr/>
            <p:nvPr>
              <p:custDataLst>
                <p:tags r:id="rId62"/>
              </p:custDataLst>
            </p:nvPr>
          </p:nvSpPr>
          <p:spPr>
            <a:xfrm>
              <a:off x="5304993" y="6369933"/>
              <a:ext cx="103668" cy="117239"/>
            </a:xfrm>
            <a:custGeom>
              <a:avLst/>
              <a:gdLst/>
              <a:ahLst/>
              <a:cxnLst/>
              <a:rect l="0" t="0" r="0" b="0"/>
              <a:pathLst>
                <a:path w="103668" h="117239">
                  <a:moveTo>
                    <a:pt x="9957" y="5467"/>
                  </a:moveTo>
                  <a:lnTo>
                    <a:pt x="9957" y="5467"/>
                  </a:lnTo>
                  <a:lnTo>
                    <a:pt x="4490" y="0"/>
                  </a:lnTo>
                  <a:lnTo>
                    <a:pt x="0" y="42507"/>
                  </a:lnTo>
                  <a:lnTo>
                    <a:pt x="4567" y="85299"/>
                  </a:lnTo>
                  <a:lnTo>
                    <a:pt x="10241" y="106967"/>
                  </a:lnTo>
                  <a:lnTo>
                    <a:pt x="14316" y="114079"/>
                  </a:lnTo>
                  <a:lnTo>
                    <a:pt x="18480" y="117238"/>
                  </a:lnTo>
                  <a:lnTo>
                    <a:pt x="21283" y="116670"/>
                  </a:lnTo>
                  <a:lnTo>
                    <a:pt x="28161" y="112276"/>
                  </a:lnTo>
                  <a:lnTo>
                    <a:pt x="34040" y="103738"/>
                  </a:lnTo>
                  <a:lnTo>
                    <a:pt x="47662" y="63936"/>
                  </a:lnTo>
                  <a:lnTo>
                    <a:pt x="59939" y="81631"/>
                  </a:lnTo>
                  <a:lnTo>
                    <a:pt x="72433" y="98593"/>
                  </a:lnTo>
                  <a:lnTo>
                    <a:pt x="78411" y="103301"/>
                  </a:lnTo>
                  <a:lnTo>
                    <a:pt x="80993" y="104556"/>
                  </a:lnTo>
                  <a:lnTo>
                    <a:pt x="87625" y="104070"/>
                  </a:lnTo>
                  <a:lnTo>
                    <a:pt x="91369" y="102952"/>
                  </a:lnTo>
                  <a:lnTo>
                    <a:pt x="94570" y="100091"/>
                  </a:lnTo>
                  <a:lnTo>
                    <a:pt x="100010" y="91266"/>
                  </a:lnTo>
                  <a:lnTo>
                    <a:pt x="103667" y="67657"/>
                  </a:lnTo>
                  <a:lnTo>
                    <a:pt x="101379" y="45060"/>
                  </a:lnTo>
                  <a:lnTo>
                    <a:pt x="96215" y="33412"/>
                  </a:lnTo>
                  <a:lnTo>
                    <a:pt x="89922" y="24943"/>
                  </a:lnTo>
                  <a:lnTo>
                    <a:pt x="7980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346"/>
            <p:cNvSpPr/>
            <p:nvPr>
              <p:custDataLst>
                <p:tags r:id="rId63"/>
              </p:custDataLst>
            </p:nvPr>
          </p:nvSpPr>
          <p:spPr>
            <a:xfrm>
              <a:off x="5454650" y="6445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347"/>
            <p:cNvSpPr/>
            <p:nvPr>
              <p:custDataLst>
                <p:tags r:id="rId64"/>
              </p:custDataLst>
            </p:nvPr>
          </p:nvSpPr>
          <p:spPr>
            <a:xfrm>
              <a:off x="5505450" y="6353111"/>
              <a:ext cx="62784" cy="240978"/>
            </a:xfrm>
            <a:custGeom>
              <a:avLst/>
              <a:gdLst/>
              <a:ahLst/>
              <a:cxnLst/>
              <a:rect l="0" t="0" r="0" b="0"/>
              <a:pathLst>
                <a:path w="62784" h="240978">
                  <a:moveTo>
                    <a:pt x="19050" y="60389"/>
                  </a:moveTo>
                  <a:lnTo>
                    <a:pt x="19050" y="60389"/>
                  </a:lnTo>
                  <a:lnTo>
                    <a:pt x="12308" y="70502"/>
                  </a:lnTo>
                  <a:lnTo>
                    <a:pt x="10880" y="86756"/>
                  </a:lnTo>
                  <a:lnTo>
                    <a:pt x="12161" y="121588"/>
                  </a:lnTo>
                  <a:lnTo>
                    <a:pt x="14422" y="163189"/>
                  </a:lnTo>
                  <a:lnTo>
                    <a:pt x="17678" y="201149"/>
                  </a:lnTo>
                  <a:lnTo>
                    <a:pt x="18970" y="240977"/>
                  </a:lnTo>
                  <a:lnTo>
                    <a:pt x="15655" y="230000"/>
                  </a:lnTo>
                  <a:lnTo>
                    <a:pt x="13575" y="198760"/>
                  </a:lnTo>
                  <a:lnTo>
                    <a:pt x="13089" y="162810"/>
                  </a:lnTo>
                  <a:lnTo>
                    <a:pt x="13578" y="119314"/>
                  </a:lnTo>
                  <a:lnTo>
                    <a:pt x="16148" y="74114"/>
                  </a:lnTo>
                  <a:lnTo>
                    <a:pt x="24932" y="28629"/>
                  </a:lnTo>
                  <a:lnTo>
                    <a:pt x="33101" y="7391"/>
                  </a:lnTo>
                  <a:lnTo>
                    <a:pt x="36178" y="3891"/>
                  </a:lnTo>
                  <a:lnTo>
                    <a:pt x="43361" y="0"/>
                  </a:lnTo>
                  <a:lnTo>
                    <a:pt x="47252" y="375"/>
                  </a:lnTo>
                  <a:lnTo>
                    <a:pt x="55338" y="4552"/>
                  </a:lnTo>
                  <a:lnTo>
                    <a:pt x="58058" y="9054"/>
                  </a:lnTo>
                  <a:lnTo>
                    <a:pt x="61887" y="29577"/>
                  </a:lnTo>
                  <a:lnTo>
                    <a:pt x="62783" y="47871"/>
                  </a:lnTo>
                  <a:lnTo>
                    <a:pt x="57537" y="63997"/>
                  </a:lnTo>
                  <a:lnTo>
                    <a:pt x="48149" y="77515"/>
                  </a:lnTo>
                  <a:lnTo>
                    <a:pt x="26758" y="95809"/>
                  </a:lnTo>
                  <a:lnTo>
                    <a:pt x="22072" y="98820"/>
                  </a:lnTo>
                  <a:lnTo>
                    <a:pt x="17537" y="100121"/>
                  </a:lnTo>
                  <a:lnTo>
                    <a:pt x="0" y="9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348"/>
            <p:cNvSpPr/>
            <p:nvPr>
              <p:custDataLst>
                <p:tags r:id="rId65"/>
              </p:custDataLst>
            </p:nvPr>
          </p:nvSpPr>
          <p:spPr>
            <a:xfrm>
              <a:off x="5632450" y="6438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349"/>
            <p:cNvSpPr/>
            <p:nvPr>
              <p:custDataLst>
                <p:tags r:id="rId66"/>
              </p:custDataLst>
            </p:nvPr>
          </p:nvSpPr>
          <p:spPr>
            <a:xfrm>
              <a:off x="5943600" y="6356612"/>
              <a:ext cx="12701" cy="133089"/>
            </a:xfrm>
            <a:custGeom>
              <a:avLst/>
              <a:gdLst/>
              <a:ahLst/>
              <a:cxnLst/>
              <a:rect l="0" t="0" r="0" b="0"/>
              <a:pathLst>
                <a:path w="12701" h="1330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364" y="16409"/>
                  </a:lnTo>
                  <a:lnTo>
                    <a:pt x="7839" y="54040"/>
                  </a:lnTo>
                  <a:lnTo>
                    <a:pt x="11740" y="98659"/>
                  </a:lnTo>
                  <a:lnTo>
                    <a:pt x="1270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350"/>
            <p:cNvSpPr/>
            <p:nvPr>
              <p:custDataLst>
                <p:tags r:id="rId67"/>
              </p:custDataLst>
            </p:nvPr>
          </p:nvSpPr>
          <p:spPr>
            <a:xfrm>
              <a:off x="5988050" y="6350000"/>
              <a:ext cx="63501" cy="209551"/>
            </a:xfrm>
            <a:custGeom>
              <a:avLst/>
              <a:gdLst/>
              <a:ahLst/>
              <a:cxnLst/>
              <a:rect l="0" t="0" r="0" b="0"/>
              <a:pathLst>
                <a:path w="63501" h="2095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48753" y="39231"/>
                  </a:lnTo>
                  <a:lnTo>
                    <a:pt x="37494" y="78417"/>
                  </a:lnTo>
                  <a:lnTo>
                    <a:pt x="27102" y="119425"/>
                  </a:lnTo>
                  <a:lnTo>
                    <a:pt x="19554" y="156505"/>
                  </a:lnTo>
                  <a:lnTo>
                    <a:pt x="10968" y="18607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351"/>
            <p:cNvSpPr/>
            <p:nvPr>
              <p:custDataLst>
                <p:tags r:id="rId68"/>
              </p:custDataLst>
            </p:nvPr>
          </p:nvSpPr>
          <p:spPr>
            <a:xfrm>
              <a:off x="6064250" y="6446130"/>
              <a:ext cx="93898" cy="170727"/>
            </a:xfrm>
            <a:custGeom>
              <a:avLst/>
              <a:gdLst/>
              <a:ahLst/>
              <a:cxnLst/>
              <a:rect l="0" t="0" r="0" b="0"/>
              <a:pathLst>
                <a:path w="93898" h="170727">
                  <a:moveTo>
                    <a:pt x="0" y="5470"/>
                  </a:moveTo>
                  <a:lnTo>
                    <a:pt x="0" y="5470"/>
                  </a:lnTo>
                  <a:lnTo>
                    <a:pt x="20723" y="444"/>
                  </a:lnTo>
                  <a:lnTo>
                    <a:pt x="50315" y="0"/>
                  </a:lnTo>
                  <a:lnTo>
                    <a:pt x="60227" y="2569"/>
                  </a:lnTo>
                  <a:lnTo>
                    <a:pt x="67455" y="7943"/>
                  </a:lnTo>
                  <a:lnTo>
                    <a:pt x="70369" y="11351"/>
                  </a:lnTo>
                  <a:lnTo>
                    <a:pt x="71607" y="15036"/>
                  </a:lnTo>
                  <a:lnTo>
                    <a:pt x="71101" y="22891"/>
                  </a:lnTo>
                  <a:lnTo>
                    <a:pt x="66643" y="31086"/>
                  </a:lnTo>
                  <a:lnTo>
                    <a:pt x="54035" y="46996"/>
                  </a:lnTo>
                  <a:lnTo>
                    <a:pt x="51226" y="54910"/>
                  </a:lnTo>
                  <a:lnTo>
                    <a:pt x="56659" y="66845"/>
                  </a:lnTo>
                  <a:lnTo>
                    <a:pt x="80887" y="109199"/>
                  </a:lnTo>
                  <a:lnTo>
                    <a:pt x="93223" y="154293"/>
                  </a:lnTo>
                  <a:lnTo>
                    <a:pt x="93897" y="159719"/>
                  </a:lnTo>
                  <a:lnTo>
                    <a:pt x="92232" y="164041"/>
                  </a:lnTo>
                  <a:lnTo>
                    <a:pt x="84737" y="170726"/>
                  </a:lnTo>
                  <a:lnTo>
                    <a:pt x="77658" y="170673"/>
                  </a:lnTo>
                  <a:lnTo>
                    <a:pt x="48880" y="164015"/>
                  </a:lnTo>
                  <a:lnTo>
                    <a:pt x="12700" y="17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978"/>
          <p:cNvGrpSpPr/>
          <p:nvPr/>
        </p:nvGrpSpPr>
        <p:grpSpPr>
          <a:xfrm>
            <a:off x="7680722" y="5513412"/>
            <a:ext cx="459979" cy="349144"/>
            <a:chOff x="7680722" y="5513412"/>
            <a:chExt cx="459979" cy="349144"/>
          </a:xfrm>
        </p:grpSpPr>
        <p:sp>
          <p:nvSpPr>
            <p:cNvPr id="260" name="SMARTInkShape-5352"/>
            <p:cNvSpPr/>
            <p:nvPr>
              <p:custDataLst>
                <p:tags r:id="rId29"/>
              </p:custDataLst>
            </p:nvPr>
          </p:nvSpPr>
          <p:spPr>
            <a:xfrm>
              <a:off x="7680722" y="5513412"/>
              <a:ext cx="128927" cy="349144"/>
            </a:xfrm>
            <a:custGeom>
              <a:avLst/>
              <a:gdLst/>
              <a:ahLst/>
              <a:cxnLst/>
              <a:rect l="0" t="0" r="0" b="0"/>
              <a:pathLst>
                <a:path w="128927" h="349144">
                  <a:moveTo>
                    <a:pt x="78978" y="246038"/>
                  </a:moveTo>
                  <a:lnTo>
                    <a:pt x="78978" y="246038"/>
                  </a:lnTo>
                  <a:lnTo>
                    <a:pt x="73909" y="240263"/>
                  </a:lnTo>
                  <a:lnTo>
                    <a:pt x="45547" y="202773"/>
                  </a:lnTo>
                  <a:lnTo>
                    <a:pt x="39896" y="198587"/>
                  </a:lnTo>
                  <a:lnTo>
                    <a:pt x="35991" y="200293"/>
                  </a:lnTo>
                  <a:lnTo>
                    <a:pt x="26006" y="209714"/>
                  </a:lnTo>
                  <a:lnTo>
                    <a:pt x="8484" y="237627"/>
                  </a:lnTo>
                  <a:lnTo>
                    <a:pt x="0" y="272708"/>
                  </a:lnTo>
                  <a:lnTo>
                    <a:pt x="4228" y="309914"/>
                  </a:lnTo>
                  <a:lnTo>
                    <a:pt x="17789" y="337636"/>
                  </a:lnTo>
                  <a:lnTo>
                    <a:pt x="29205" y="346721"/>
                  </a:lnTo>
                  <a:lnTo>
                    <a:pt x="35212" y="349143"/>
                  </a:lnTo>
                  <a:lnTo>
                    <a:pt x="40628" y="348641"/>
                  </a:lnTo>
                  <a:lnTo>
                    <a:pt x="50410" y="342439"/>
                  </a:lnTo>
                  <a:lnTo>
                    <a:pt x="67221" y="310193"/>
                  </a:lnTo>
                  <a:lnTo>
                    <a:pt x="79397" y="273140"/>
                  </a:lnTo>
                  <a:lnTo>
                    <a:pt x="85608" y="251406"/>
                  </a:lnTo>
                  <a:lnTo>
                    <a:pt x="91864" y="224922"/>
                  </a:lnTo>
                  <a:lnTo>
                    <a:pt x="98152" y="195272"/>
                  </a:lnTo>
                  <a:lnTo>
                    <a:pt x="104461" y="163510"/>
                  </a:lnTo>
                  <a:lnTo>
                    <a:pt x="110077" y="132458"/>
                  </a:lnTo>
                  <a:lnTo>
                    <a:pt x="115232" y="101879"/>
                  </a:lnTo>
                  <a:lnTo>
                    <a:pt x="120081" y="71616"/>
                  </a:lnTo>
                  <a:lnTo>
                    <a:pt x="125469" y="32345"/>
                  </a:lnTo>
                  <a:lnTo>
                    <a:pt x="128926" y="0"/>
                  </a:lnTo>
                  <a:lnTo>
                    <a:pt x="127799" y="874"/>
                  </a:lnTo>
                  <a:lnTo>
                    <a:pt x="122783" y="11252"/>
                  </a:lnTo>
                  <a:lnTo>
                    <a:pt x="115397" y="53783"/>
                  </a:lnTo>
                  <a:lnTo>
                    <a:pt x="112802" y="94975"/>
                  </a:lnTo>
                  <a:lnTo>
                    <a:pt x="111650" y="140093"/>
                  </a:lnTo>
                  <a:lnTo>
                    <a:pt x="111137" y="183665"/>
                  </a:lnTo>
                  <a:lnTo>
                    <a:pt x="109028" y="220903"/>
                  </a:lnTo>
                  <a:lnTo>
                    <a:pt x="103875" y="263990"/>
                  </a:lnTo>
                  <a:lnTo>
                    <a:pt x="101331" y="282945"/>
                  </a:lnTo>
                  <a:lnTo>
                    <a:pt x="104378" y="30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353"/>
            <p:cNvSpPr/>
            <p:nvPr>
              <p:custDataLst>
                <p:tags r:id="rId30"/>
              </p:custDataLst>
            </p:nvPr>
          </p:nvSpPr>
          <p:spPr>
            <a:xfrm>
              <a:off x="7886700" y="5715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543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354"/>
            <p:cNvSpPr/>
            <p:nvPr>
              <p:custDataLst>
                <p:tags r:id="rId31"/>
              </p:custDataLst>
            </p:nvPr>
          </p:nvSpPr>
          <p:spPr>
            <a:xfrm>
              <a:off x="7880350" y="563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355"/>
            <p:cNvSpPr/>
            <p:nvPr>
              <p:custDataLst>
                <p:tags r:id="rId32"/>
              </p:custDataLst>
            </p:nvPr>
          </p:nvSpPr>
          <p:spPr>
            <a:xfrm>
              <a:off x="7950200" y="5704195"/>
              <a:ext cx="190501" cy="97803"/>
            </a:xfrm>
            <a:custGeom>
              <a:avLst/>
              <a:gdLst/>
              <a:ahLst/>
              <a:cxnLst/>
              <a:rect l="0" t="0" r="0" b="0"/>
              <a:pathLst>
                <a:path w="190501" h="97803">
                  <a:moveTo>
                    <a:pt x="0" y="29855"/>
                  </a:moveTo>
                  <a:lnTo>
                    <a:pt x="0" y="29855"/>
                  </a:lnTo>
                  <a:lnTo>
                    <a:pt x="10113" y="36597"/>
                  </a:lnTo>
                  <a:lnTo>
                    <a:pt x="29886" y="40789"/>
                  </a:lnTo>
                  <a:lnTo>
                    <a:pt x="50248" y="38661"/>
                  </a:lnTo>
                  <a:lnTo>
                    <a:pt x="61374" y="33533"/>
                  </a:lnTo>
                  <a:lnTo>
                    <a:pt x="71021" y="25845"/>
                  </a:lnTo>
                  <a:lnTo>
                    <a:pt x="80012" y="15373"/>
                  </a:lnTo>
                  <a:lnTo>
                    <a:pt x="81564" y="10322"/>
                  </a:lnTo>
                  <a:lnTo>
                    <a:pt x="81187" y="5544"/>
                  </a:lnTo>
                  <a:lnTo>
                    <a:pt x="79525" y="948"/>
                  </a:lnTo>
                  <a:lnTo>
                    <a:pt x="72772" y="0"/>
                  </a:lnTo>
                  <a:lnTo>
                    <a:pt x="50216" y="4592"/>
                  </a:lnTo>
                  <a:lnTo>
                    <a:pt x="30785" y="17450"/>
                  </a:lnTo>
                  <a:lnTo>
                    <a:pt x="22639" y="25818"/>
                  </a:lnTo>
                  <a:lnTo>
                    <a:pt x="13590" y="44524"/>
                  </a:lnTo>
                  <a:lnTo>
                    <a:pt x="10978" y="63891"/>
                  </a:lnTo>
                  <a:lnTo>
                    <a:pt x="14522" y="81906"/>
                  </a:lnTo>
                  <a:lnTo>
                    <a:pt x="19558" y="88544"/>
                  </a:lnTo>
                  <a:lnTo>
                    <a:pt x="34563" y="97802"/>
                  </a:lnTo>
                  <a:lnTo>
                    <a:pt x="79698" y="96868"/>
                  </a:lnTo>
                  <a:lnTo>
                    <a:pt x="121500" y="87390"/>
                  </a:lnTo>
                  <a:lnTo>
                    <a:pt x="159833" y="76592"/>
                  </a:lnTo>
                  <a:lnTo>
                    <a:pt x="190500" y="6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979"/>
          <p:cNvGrpSpPr/>
          <p:nvPr/>
        </p:nvGrpSpPr>
        <p:grpSpPr>
          <a:xfrm>
            <a:off x="8740585" y="5594350"/>
            <a:ext cx="1293429" cy="381001"/>
            <a:chOff x="8740585" y="5594350"/>
            <a:chExt cx="1293429" cy="381001"/>
          </a:xfrm>
        </p:grpSpPr>
        <p:sp>
          <p:nvSpPr>
            <p:cNvPr id="265" name="SMARTInkShape-5356"/>
            <p:cNvSpPr/>
            <p:nvPr>
              <p:custDataLst>
                <p:tags r:id="rId21"/>
              </p:custDataLst>
            </p:nvPr>
          </p:nvSpPr>
          <p:spPr>
            <a:xfrm>
              <a:off x="8740585" y="5601862"/>
              <a:ext cx="132946" cy="252839"/>
            </a:xfrm>
            <a:custGeom>
              <a:avLst/>
              <a:gdLst/>
              <a:ahLst/>
              <a:cxnLst/>
              <a:rect l="0" t="0" r="0" b="0"/>
              <a:pathLst>
                <a:path w="132946" h="252839">
                  <a:moveTo>
                    <a:pt x="9715" y="94088"/>
                  </a:moveTo>
                  <a:lnTo>
                    <a:pt x="9715" y="94088"/>
                  </a:lnTo>
                  <a:lnTo>
                    <a:pt x="7834" y="136464"/>
                  </a:lnTo>
                  <a:lnTo>
                    <a:pt x="4247" y="183833"/>
                  </a:lnTo>
                  <a:lnTo>
                    <a:pt x="3481" y="225877"/>
                  </a:lnTo>
                  <a:lnTo>
                    <a:pt x="3387" y="242417"/>
                  </a:lnTo>
                  <a:lnTo>
                    <a:pt x="2674" y="241657"/>
                  </a:lnTo>
                  <a:lnTo>
                    <a:pt x="0" y="235169"/>
                  </a:lnTo>
                  <a:lnTo>
                    <a:pt x="2674" y="194314"/>
                  </a:lnTo>
                  <a:lnTo>
                    <a:pt x="6115" y="154861"/>
                  </a:lnTo>
                  <a:lnTo>
                    <a:pt x="10137" y="131781"/>
                  </a:lnTo>
                  <a:lnTo>
                    <a:pt x="15641" y="107222"/>
                  </a:lnTo>
                  <a:lnTo>
                    <a:pt x="29282" y="61825"/>
                  </a:lnTo>
                  <a:lnTo>
                    <a:pt x="52123" y="21813"/>
                  </a:lnTo>
                  <a:lnTo>
                    <a:pt x="65957" y="6462"/>
                  </a:lnTo>
                  <a:lnTo>
                    <a:pt x="72610" y="2509"/>
                  </a:lnTo>
                  <a:lnTo>
                    <a:pt x="85646" y="0"/>
                  </a:lnTo>
                  <a:lnTo>
                    <a:pt x="98495" y="4998"/>
                  </a:lnTo>
                  <a:lnTo>
                    <a:pt x="104884" y="9296"/>
                  </a:lnTo>
                  <a:lnTo>
                    <a:pt x="123991" y="35568"/>
                  </a:lnTo>
                  <a:lnTo>
                    <a:pt x="132945" y="73535"/>
                  </a:lnTo>
                  <a:lnTo>
                    <a:pt x="129395" y="97888"/>
                  </a:lnTo>
                  <a:lnTo>
                    <a:pt x="125485" y="109321"/>
                  </a:lnTo>
                  <a:lnTo>
                    <a:pt x="109852" y="129551"/>
                  </a:lnTo>
                  <a:lnTo>
                    <a:pt x="81013" y="151162"/>
                  </a:lnTo>
                  <a:lnTo>
                    <a:pt x="63980" y="157554"/>
                  </a:lnTo>
                  <a:lnTo>
                    <a:pt x="49355" y="158043"/>
                  </a:lnTo>
                  <a:lnTo>
                    <a:pt x="43903" y="156480"/>
                  </a:lnTo>
                  <a:lnTo>
                    <a:pt x="27526" y="146693"/>
                  </a:lnTo>
                  <a:lnTo>
                    <a:pt x="26529" y="146797"/>
                  </a:lnTo>
                  <a:lnTo>
                    <a:pt x="26568" y="147571"/>
                  </a:lnTo>
                  <a:lnTo>
                    <a:pt x="33758" y="155796"/>
                  </a:lnTo>
                  <a:lnTo>
                    <a:pt x="74211" y="193501"/>
                  </a:lnTo>
                  <a:lnTo>
                    <a:pt x="116959" y="240521"/>
                  </a:lnTo>
                  <a:lnTo>
                    <a:pt x="124015" y="25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357"/>
            <p:cNvSpPr/>
            <p:nvPr>
              <p:custDataLst>
                <p:tags r:id="rId22"/>
              </p:custDataLst>
            </p:nvPr>
          </p:nvSpPr>
          <p:spPr>
            <a:xfrm>
              <a:off x="8966200" y="5675464"/>
              <a:ext cx="154774" cy="165773"/>
            </a:xfrm>
            <a:custGeom>
              <a:avLst/>
              <a:gdLst/>
              <a:ahLst/>
              <a:cxnLst/>
              <a:rect l="0" t="0" r="0" b="0"/>
              <a:pathLst>
                <a:path w="154774" h="165773">
                  <a:moveTo>
                    <a:pt x="0" y="39536"/>
                  </a:moveTo>
                  <a:lnTo>
                    <a:pt x="0" y="39536"/>
                  </a:lnTo>
                  <a:lnTo>
                    <a:pt x="6741" y="42907"/>
                  </a:lnTo>
                  <a:lnTo>
                    <a:pt x="8727" y="46722"/>
                  </a:lnTo>
                  <a:lnTo>
                    <a:pt x="10934" y="58487"/>
                  </a:lnTo>
                  <a:lnTo>
                    <a:pt x="7987" y="98469"/>
                  </a:lnTo>
                  <a:lnTo>
                    <a:pt x="6565" y="144933"/>
                  </a:lnTo>
                  <a:lnTo>
                    <a:pt x="3042" y="162409"/>
                  </a:lnTo>
                  <a:lnTo>
                    <a:pt x="2029" y="164490"/>
                  </a:lnTo>
                  <a:lnTo>
                    <a:pt x="1352" y="164466"/>
                  </a:lnTo>
                  <a:lnTo>
                    <a:pt x="901" y="163040"/>
                  </a:lnTo>
                  <a:lnTo>
                    <a:pt x="1999" y="121643"/>
                  </a:lnTo>
                  <a:lnTo>
                    <a:pt x="5828" y="86611"/>
                  </a:lnTo>
                  <a:lnTo>
                    <a:pt x="12233" y="47523"/>
                  </a:lnTo>
                  <a:lnTo>
                    <a:pt x="23771" y="12818"/>
                  </a:lnTo>
                  <a:lnTo>
                    <a:pt x="30085" y="2967"/>
                  </a:lnTo>
                  <a:lnTo>
                    <a:pt x="32756" y="340"/>
                  </a:lnTo>
                  <a:lnTo>
                    <a:pt x="35948" y="0"/>
                  </a:lnTo>
                  <a:lnTo>
                    <a:pt x="43259" y="3385"/>
                  </a:lnTo>
                  <a:lnTo>
                    <a:pt x="65502" y="50533"/>
                  </a:lnTo>
                  <a:lnTo>
                    <a:pt x="83143" y="89831"/>
                  </a:lnTo>
                  <a:lnTo>
                    <a:pt x="99895" y="126405"/>
                  </a:lnTo>
                  <a:lnTo>
                    <a:pt x="118197" y="160255"/>
                  </a:lnTo>
                  <a:lnTo>
                    <a:pt x="123088" y="165391"/>
                  </a:lnTo>
                  <a:lnTo>
                    <a:pt x="124392" y="165772"/>
                  </a:lnTo>
                  <a:lnTo>
                    <a:pt x="136340" y="149455"/>
                  </a:lnTo>
                  <a:lnTo>
                    <a:pt x="146544" y="115536"/>
                  </a:lnTo>
                  <a:lnTo>
                    <a:pt x="151678" y="84602"/>
                  </a:lnTo>
                  <a:lnTo>
                    <a:pt x="154773" y="44658"/>
                  </a:lnTo>
                  <a:lnTo>
                    <a:pt x="146050" y="7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358"/>
            <p:cNvSpPr/>
            <p:nvPr>
              <p:custDataLst>
                <p:tags r:id="rId23"/>
              </p:custDataLst>
            </p:nvPr>
          </p:nvSpPr>
          <p:spPr>
            <a:xfrm>
              <a:off x="9233246" y="5638877"/>
              <a:ext cx="107988" cy="207833"/>
            </a:xfrm>
            <a:custGeom>
              <a:avLst/>
              <a:gdLst/>
              <a:ahLst/>
              <a:cxnLst/>
              <a:rect l="0" t="0" r="0" b="0"/>
              <a:pathLst>
                <a:path w="107988" h="207833">
                  <a:moveTo>
                    <a:pt x="18704" y="25323"/>
                  </a:moveTo>
                  <a:lnTo>
                    <a:pt x="18704" y="25323"/>
                  </a:lnTo>
                  <a:lnTo>
                    <a:pt x="16823" y="64554"/>
                  </a:lnTo>
                  <a:lnTo>
                    <a:pt x="13678" y="103740"/>
                  </a:lnTo>
                  <a:lnTo>
                    <a:pt x="10864" y="144748"/>
                  </a:lnTo>
                  <a:lnTo>
                    <a:pt x="3593" y="189789"/>
                  </a:lnTo>
                  <a:lnTo>
                    <a:pt x="821" y="207012"/>
                  </a:lnTo>
                  <a:lnTo>
                    <a:pt x="432" y="207832"/>
                  </a:lnTo>
                  <a:lnTo>
                    <a:pt x="0" y="203100"/>
                  </a:lnTo>
                  <a:lnTo>
                    <a:pt x="4791" y="164783"/>
                  </a:lnTo>
                  <a:lnTo>
                    <a:pt x="8522" y="130814"/>
                  </a:lnTo>
                  <a:lnTo>
                    <a:pt x="18177" y="90317"/>
                  </a:lnTo>
                  <a:lnTo>
                    <a:pt x="31170" y="51387"/>
                  </a:lnTo>
                  <a:lnTo>
                    <a:pt x="49678" y="15720"/>
                  </a:lnTo>
                  <a:lnTo>
                    <a:pt x="59752" y="3887"/>
                  </a:lnTo>
                  <a:lnTo>
                    <a:pt x="65120" y="1154"/>
                  </a:lnTo>
                  <a:lnTo>
                    <a:pt x="76728" y="0"/>
                  </a:lnTo>
                  <a:lnTo>
                    <a:pt x="82081" y="2796"/>
                  </a:lnTo>
                  <a:lnTo>
                    <a:pt x="91792" y="13430"/>
                  </a:lnTo>
                  <a:lnTo>
                    <a:pt x="105193" y="45396"/>
                  </a:lnTo>
                  <a:lnTo>
                    <a:pt x="107987" y="89518"/>
                  </a:lnTo>
                  <a:lnTo>
                    <a:pt x="100975" y="134968"/>
                  </a:lnTo>
                  <a:lnTo>
                    <a:pt x="83219" y="169602"/>
                  </a:lnTo>
                  <a:lnTo>
                    <a:pt x="60084" y="194367"/>
                  </a:lnTo>
                  <a:lnTo>
                    <a:pt x="41798" y="202759"/>
                  </a:lnTo>
                  <a:lnTo>
                    <a:pt x="24734" y="205078"/>
                  </a:lnTo>
                  <a:lnTo>
                    <a:pt x="19196" y="203721"/>
                  </a:lnTo>
                  <a:lnTo>
                    <a:pt x="6004" y="19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359"/>
            <p:cNvSpPr/>
            <p:nvPr>
              <p:custDataLst>
                <p:tags r:id="rId24"/>
              </p:custDataLst>
            </p:nvPr>
          </p:nvSpPr>
          <p:spPr>
            <a:xfrm>
              <a:off x="9440235" y="5619750"/>
              <a:ext cx="97466" cy="222251"/>
            </a:xfrm>
            <a:custGeom>
              <a:avLst/>
              <a:gdLst/>
              <a:ahLst/>
              <a:cxnLst/>
              <a:rect l="0" t="0" r="0" b="0"/>
              <a:pathLst>
                <a:path w="97466" h="222251">
                  <a:moveTo>
                    <a:pt x="97465" y="0"/>
                  </a:moveTo>
                  <a:lnTo>
                    <a:pt x="97465" y="0"/>
                  </a:lnTo>
                  <a:lnTo>
                    <a:pt x="90723" y="0"/>
                  </a:lnTo>
                  <a:lnTo>
                    <a:pt x="76417" y="10113"/>
                  </a:lnTo>
                  <a:lnTo>
                    <a:pt x="39494" y="56174"/>
                  </a:lnTo>
                  <a:lnTo>
                    <a:pt x="16553" y="98723"/>
                  </a:lnTo>
                  <a:lnTo>
                    <a:pt x="1995" y="141434"/>
                  </a:lnTo>
                  <a:lnTo>
                    <a:pt x="0" y="164460"/>
                  </a:lnTo>
                  <a:lnTo>
                    <a:pt x="3818" y="184100"/>
                  </a:lnTo>
                  <a:lnTo>
                    <a:pt x="13981" y="200356"/>
                  </a:lnTo>
                  <a:lnTo>
                    <a:pt x="27200" y="212519"/>
                  </a:lnTo>
                  <a:lnTo>
                    <a:pt x="5301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360"/>
            <p:cNvSpPr/>
            <p:nvPr>
              <p:custDataLst>
                <p:tags r:id="rId25"/>
              </p:custDataLst>
            </p:nvPr>
          </p:nvSpPr>
          <p:spPr>
            <a:xfrm>
              <a:off x="9582150" y="567055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6088" y="80755"/>
                  </a:lnTo>
                  <a:lnTo>
                    <a:pt x="6298" y="124397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361"/>
            <p:cNvSpPr/>
            <p:nvPr>
              <p:custDataLst>
                <p:tags r:id="rId26"/>
              </p:custDataLst>
            </p:nvPr>
          </p:nvSpPr>
          <p:spPr>
            <a:xfrm>
              <a:off x="9645650" y="58420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362"/>
            <p:cNvSpPr/>
            <p:nvPr>
              <p:custDataLst>
                <p:tags r:id="rId27"/>
              </p:custDataLst>
            </p:nvPr>
          </p:nvSpPr>
          <p:spPr>
            <a:xfrm>
              <a:off x="9809914" y="5658733"/>
              <a:ext cx="83387" cy="216370"/>
            </a:xfrm>
            <a:custGeom>
              <a:avLst/>
              <a:gdLst/>
              <a:ahLst/>
              <a:cxnLst/>
              <a:rect l="0" t="0" r="0" b="0"/>
              <a:pathLst>
                <a:path w="83387" h="216370">
                  <a:moveTo>
                    <a:pt x="83386" y="5467"/>
                  </a:moveTo>
                  <a:lnTo>
                    <a:pt x="83386" y="5467"/>
                  </a:lnTo>
                  <a:lnTo>
                    <a:pt x="83385" y="0"/>
                  </a:lnTo>
                  <a:lnTo>
                    <a:pt x="76644" y="2749"/>
                  </a:lnTo>
                  <a:lnTo>
                    <a:pt x="55243" y="22961"/>
                  </a:lnTo>
                  <a:lnTo>
                    <a:pt x="29813" y="58785"/>
                  </a:lnTo>
                  <a:lnTo>
                    <a:pt x="9657" y="104128"/>
                  </a:lnTo>
                  <a:lnTo>
                    <a:pt x="0" y="148452"/>
                  </a:lnTo>
                  <a:lnTo>
                    <a:pt x="2343" y="196067"/>
                  </a:lnTo>
                  <a:lnTo>
                    <a:pt x="3957" y="204500"/>
                  </a:lnTo>
                  <a:lnTo>
                    <a:pt x="7150" y="210122"/>
                  </a:lnTo>
                  <a:lnTo>
                    <a:pt x="11396" y="213871"/>
                  </a:lnTo>
                  <a:lnTo>
                    <a:pt x="16342" y="216369"/>
                  </a:lnTo>
                  <a:lnTo>
                    <a:pt x="22463" y="215918"/>
                  </a:lnTo>
                  <a:lnTo>
                    <a:pt x="36788" y="209773"/>
                  </a:lnTo>
                  <a:lnTo>
                    <a:pt x="48801" y="196223"/>
                  </a:lnTo>
                  <a:lnTo>
                    <a:pt x="57431" y="178442"/>
                  </a:lnTo>
                  <a:lnTo>
                    <a:pt x="61267" y="158780"/>
                  </a:lnTo>
                  <a:lnTo>
                    <a:pt x="59209" y="142044"/>
                  </a:lnTo>
                  <a:lnTo>
                    <a:pt x="56685" y="134618"/>
                  </a:lnTo>
                  <a:lnTo>
                    <a:pt x="48235" y="124487"/>
                  </a:lnTo>
                  <a:lnTo>
                    <a:pt x="25565" y="112233"/>
                  </a:lnTo>
                  <a:lnTo>
                    <a:pt x="836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363"/>
            <p:cNvSpPr/>
            <p:nvPr>
              <p:custDataLst>
                <p:tags r:id="rId28"/>
              </p:custDataLst>
            </p:nvPr>
          </p:nvSpPr>
          <p:spPr>
            <a:xfrm>
              <a:off x="9931400" y="5594350"/>
              <a:ext cx="102614" cy="381001"/>
            </a:xfrm>
            <a:custGeom>
              <a:avLst/>
              <a:gdLst/>
              <a:ahLst/>
              <a:cxnLst/>
              <a:rect l="0" t="0" r="0" b="0"/>
              <a:pathLst>
                <a:path w="102614" h="381001">
                  <a:moveTo>
                    <a:pt x="76200" y="0"/>
                  </a:moveTo>
                  <a:lnTo>
                    <a:pt x="76200" y="0"/>
                  </a:lnTo>
                  <a:lnTo>
                    <a:pt x="95758" y="45468"/>
                  </a:lnTo>
                  <a:lnTo>
                    <a:pt x="102062" y="82062"/>
                  </a:lnTo>
                  <a:lnTo>
                    <a:pt x="102613" y="105508"/>
                  </a:lnTo>
                  <a:lnTo>
                    <a:pt x="101570" y="131722"/>
                  </a:lnTo>
                  <a:lnTo>
                    <a:pt x="99463" y="159781"/>
                  </a:lnTo>
                  <a:lnTo>
                    <a:pt x="95237" y="186249"/>
                  </a:lnTo>
                  <a:lnTo>
                    <a:pt x="89596" y="211654"/>
                  </a:lnTo>
                  <a:lnTo>
                    <a:pt x="83014" y="236353"/>
                  </a:lnTo>
                  <a:lnTo>
                    <a:pt x="64412" y="282610"/>
                  </a:lnTo>
                  <a:lnTo>
                    <a:pt x="42738" y="32316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980"/>
          <p:cNvGrpSpPr/>
          <p:nvPr/>
        </p:nvGrpSpPr>
        <p:grpSpPr>
          <a:xfrm>
            <a:off x="7714274" y="6203950"/>
            <a:ext cx="379231" cy="203201"/>
            <a:chOff x="7714274" y="6203950"/>
            <a:chExt cx="379231" cy="203201"/>
          </a:xfrm>
        </p:grpSpPr>
        <p:sp>
          <p:nvSpPr>
            <p:cNvPr id="274" name="SMARTInkShape-5364"/>
            <p:cNvSpPr/>
            <p:nvPr>
              <p:custDataLst>
                <p:tags r:id="rId16"/>
              </p:custDataLst>
            </p:nvPr>
          </p:nvSpPr>
          <p:spPr>
            <a:xfrm>
              <a:off x="7714274" y="6252268"/>
              <a:ext cx="45427" cy="154883"/>
            </a:xfrm>
            <a:custGeom>
              <a:avLst/>
              <a:gdLst/>
              <a:ahLst/>
              <a:cxnLst/>
              <a:rect l="0" t="0" r="0" b="0"/>
              <a:pathLst>
                <a:path w="45427" h="154883">
                  <a:moveTo>
                    <a:pt x="45426" y="15182"/>
                  </a:moveTo>
                  <a:lnTo>
                    <a:pt x="45426" y="15182"/>
                  </a:lnTo>
                  <a:lnTo>
                    <a:pt x="36587" y="877"/>
                  </a:lnTo>
                  <a:lnTo>
                    <a:pt x="34595" y="0"/>
                  </a:lnTo>
                  <a:lnTo>
                    <a:pt x="32560" y="121"/>
                  </a:lnTo>
                  <a:lnTo>
                    <a:pt x="20855" y="5386"/>
                  </a:lnTo>
                  <a:lnTo>
                    <a:pt x="9061" y="24666"/>
                  </a:lnTo>
                  <a:lnTo>
                    <a:pt x="0" y="56092"/>
                  </a:lnTo>
                  <a:lnTo>
                    <a:pt x="51" y="103225"/>
                  </a:lnTo>
                  <a:lnTo>
                    <a:pt x="565" y="122986"/>
                  </a:lnTo>
                  <a:lnTo>
                    <a:pt x="6438" y="137413"/>
                  </a:lnTo>
                  <a:lnTo>
                    <a:pt x="10966" y="143236"/>
                  </a:lnTo>
                  <a:lnTo>
                    <a:pt x="23526" y="149706"/>
                  </a:lnTo>
                  <a:lnTo>
                    <a:pt x="45426" y="15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365"/>
            <p:cNvSpPr/>
            <p:nvPr>
              <p:custDataLst>
                <p:tags r:id="rId17"/>
              </p:custDataLst>
            </p:nvPr>
          </p:nvSpPr>
          <p:spPr>
            <a:xfrm>
              <a:off x="7820128" y="6282841"/>
              <a:ext cx="86814" cy="114632"/>
            </a:xfrm>
            <a:custGeom>
              <a:avLst/>
              <a:gdLst/>
              <a:ahLst/>
              <a:cxnLst/>
              <a:rect l="0" t="0" r="0" b="0"/>
              <a:pathLst>
                <a:path w="86814" h="114632">
                  <a:moveTo>
                    <a:pt x="47522" y="3659"/>
                  </a:moveTo>
                  <a:lnTo>
                    <a:pt x="47522" y="3659"/>
                  </a:lnTo>
                  <a:lnTo>
                    <a:pt x="44151" y="3659"/>
                  </a:lnTo>
                  <a:lnTo>
                    <a:pt x="40614" y="1778"/>
                  </a:lnTo>
                  <a:lnTo>
                    <a:pt x="38683" y="288"/>
                  </a:lnTo>
                  <a:lnTo>
                    <a:pt x="36690" y="0"/>
                  </a:lnTo>
                  <a:lnTo>
                    <a:pt x="32595" y="1563"/>
                  </a:lnTo>
                  <a:lnTo>
                    <a:pt x="22951" y="9780"/>
                  </a:lnTo>
                  <a:lnTo>
                    <a:pt x="7786" y="31265"/>
                  </a:lnTo>
                  <a:lnTo>
                    <a:pt x="0" y="59973"/>
                  </a:lnTo>
                  <a:lnTo>
                    <a:pt x="3823" y="78546"/>
                  </a:lnTo>
                  <a:lnTo>
                    <a:pt x="12578" y="94798"/>
                  </a:lnTo>
                  <a:lnTo>
                    <a:pt x="23524" y="106724"/>
                  </a:lnTo>
                  <a:lnTo>
                    <a:pt x="33564" y="112966"/>
                  </a:lnTo>
                  <a:lnTo>
                    <a:pt x="38216" y="114631"/>
                  </a:lnTo>
                  <a:lnTo>
                    <a:pt x="50912" y="110835"/>
                  </a:lnTo>
                  <a:lnTo>
                    <a:pt x="64550" y="101388"/>
                  </a:lnTo>
                  <a:lnTo>
                    <a:pt x="75316" y="87781"/>
                  </a:lnTo>
                  <a:lnTo>
                    <a:pt x="85939" y="57512"/>
                  </a:lnTo>
                  <a:lnTo>
                    <a:pt x="86813" y="28475"/>
                  </a:lnTo>
                  <a:lnTo>
                    <a:pt x="84269" y="18215"/>
                  </a:lnTo>
                  <a:lnTo>
                    <a:pt x="82604" y="15480"/>
                  </a:lnTo>
                  <a:lnTo>
                    <a:pt x="73227" y="12441"/>
                  </a:lnTo>
                  <a:lnTo>
                    <a:pt x="54324" y="10489"/>
                  </a:lnTo>
                  <a:lnTo>
                    <a:pt x="52057" y="11034"/>
                  </a:lnTo>
                  <a:lnTo>
                    <a:pt x="50545" y="12103"/>
                  </a:lnTo>
                  <a:lnTo>
                    <a:pt x="47522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366"/>
            <p:cNvSpPr/>
            <p:nvPr>
              <p:custDataLst>
                <p:tags r:id="rId18"/>
              </p:custDataLst>
            </p:nvPr>
          </p:nvSpPr>
          <p:spPr>
            <a:xfrm>
              <a:off x="7950200" y="6305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0" y="35975"/>
                  </a:lnTo>
                  <a:lnTo>
                    <a:pt x="10831" y="57305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367"/>
            <p:cNvSpPr/>
            <p:nvPr>
              <p:custDataLst>
                <p:tags r:id="rId19"/>
              </p:custDataLst>
            </p:nvPr>
          </p:nvSpPr>
          <p:spPr>
            <a:xfrm>
              <a:off x="7956550" y="6203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368"/>
            <p:cNvSpPr/>
            <p:nvPr>
              <p:custDataLst>
                <p:tags r:id="rId20"/>
              </p:custDataLst>
            </p:nvPr>
          </p:nvSpPr>
          <p:spPr>
            <a:xfrm>
              <a:off x="8001000" y="6242050"/>
              <a:ext cx="92505" cy="158751"/>
            </a:xfrm>
            <a:custGeom>
              <a:avLst/>
              <a:gdLst/>
              <a:ahLst/>
              <a:cxnLst/>
              <a:rect l="0" t="0" r="0" b="0"/>
              <a:pathLst>
                <a:path w="92505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5" y="27299"/>
                  </a:lnTo>
                  <a:lnTo>
                    <a:pt x="6088" y="68108"/>
                  </a:lnTo>
                  <a:lnTo>
                    <a:pt x="7004" y="98590"/>
                  </a:lnTo>
                  <a:lnTo>
                    <a:pt x="11811" y="112092"/>
                  </a:lnTo>
                  <a:lnTo>
                    <a:pt x="9066" y="106904"/>
                  </a:lnTo>
                  <a:lnTo>
                    <a:pt x="20522" y="62116"/>
                  </a:lnTo>
                  <a:lnTo>
                    <a:pt x="32186" y="28048"/>
                  </a:lnTo>
                  <a:lnTo>
                    <a:pt x="39705" y="15994"/>
                  </a:lnTo>
                  <a:lnTo>
                    <a:pt x="45397" y="10636"/>
                  </a:lnTo>
                  <a:lnTo>
                    <a:pt x="48609" y="9912"/>
                  </a:lnTo>
                  <a:lnTo>
                    <a:pt x="55941" y="10990"/>
                  </a:lnTo>
                  <a:lnTo>
                    <a:pt x="71373" y="25678"/>
                  </a:lnTo>
                  <a:lnTo>
                    <a:pt x="85981" y="54646"/>
                  </a:lnTo>
                  <a:lnTo>
                    <a:pt x="92504" y="86668"/>
                  </a:lnTo>
                  <a:lnTo>
                    <a:pt x="89637" y="127683"/>
                  </a:lnTo>
                  <a:lnTo>
                    <a:pt x="825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981"/>
          <p:cNvGrpSpPr/>
          <p:nvPr/>
        </p:nvGrpSpPr>
        <p:grpSpPr>
          <a:xfrm>
            <a:off x="8636057" y="6108700"/>
            <a:ext cx="1160382" cy="355601"/>
            <a:chOff x="8636057" y="6108700"/>
            <a:chExt cx="1160382" cy="355601"/>
          </a:xfrm>
        </p:grpSpPr>
        <p:sp>
          <p:nvSpPr>
            <p:cNvPr id="280" name="SMARTInkShape-5369"/>
            <p:cNvSpPr/>
            <p:nvPr>
              <p:custDataLst>
                <p:tags r:id="rId8"/>
              </p:custDataLst>
            </p:nvPr>
          </p:nvSpPr>
          <p:spPr>
            <a:xfrm>
              <a:off x="8636057" y="6141682"/>
              <a:ext cx="101544" cy="259119"/>
            </a:xfrm>
            <a:custGeom>
              <a:avLst/>
              <a:gdLst/>
              <a:ahLst/>
              <a:cxnLst/>
              <a:rect l="0" t="0" r="0" b="0"/>
              <a:pathLst>
                <a:path w="101544" h="259119">
                  <a:moveTo>
                    <a:pt x="18993" y="68618"/>
                  </a:moveTo>
                  <a:lnTo>
                    <a:pt x="18993" y="68618"/>
                  </a:lnTo>
                  <a:lnTo>
                    <a:pt x="18993" y="63151"/>
                  </a:lnTo>
                  <a:lnTo>
                    <a:pt x="10154" y="95603"/>
                  </a:lnTo>
                  <a:lnTo>
                    <a:pt x="7436" y="131490"/>
                  </a:lnTo>
                  <a:lnTo>
                    <a:pt x="3261" y="176773"/>
                  </a:lnTo>
                  <a:lnTo>
                    <a:pt x="926" y="215826"/>
                  </a:lnTo>
                  <a:lnTo>
                    <a:pt x="0" y="243705"/>
                  </a:lnTo>
                  <a:lnTo>
                    <a:pt x="1359" y="205124"/>
                  </a:lnTo>
                  <a:lnTo>
                    <a:pt x="6687" y="163624"/>
                  </a:lnTo>
                  <a:lnTo>
                    <a:pt x="11494" y="139716"/>
                  </a:lnTo>
                  <a:lnTo>
                    <a:pt x="17522" y="114606"/>
                  </a:lnTo>
                  <a:lnTo>
                    <a:pt x="30333" y="68596"/>
                  </a:lnTo>
                  <a:lnTo>
                    <a:pt x="44774" y="28238"/>
                  </a:lnTo>
                  <a:lnTo>
                    <a:pt x="53835" y="8127"/>
                  </a:lnTo>
                  <a:lnTo>
                    <a:pt x="58702" y="2927"/>
                  </a:lnTo>
                  <a:lnTo>
                    <a:pt x="66981" y="617"/>
                  </a:lnTo>
                  <a:lnTo>
                    <a:pt x="72151" y="0"/>
                  </a:lnTo>
                  <a:lnTo>
                    <a:pt x="83542" y="4959"/>
                  </a:lnTo>
                  <a:lnTo>
                    <a:pt x="89542" y="9246"/>
                  </a:lnTo>
                  <a:lnTo>
                    <a:pt x="98091" y="25297"/>
                  </a:lnTo>
                  <a:lnTo>
                    <a:pt x="101359" y="35504"/>
                  </a:lnTo>
                  <a:lnTo>
                    <a:pt x="99214" y="73466"/>
                  </a:lnTo>
                  <a:lnTo>
                    <a:pt x="86271" y="112623"/>
                  </a:lnTo>
                  <a:lnTo>
                    <a:pt x="65660" y="144294"/>
                  </a:lnTo>
                  <a:lnTo>
                    <a:pt x="53610" y="155169"/>
                  </a:lnTo>
                  <a:lnTo>
                    <a:pt x="48421" y="158068"/>
                  </a:lnTo>
                  <a:lnTo>
                    <a:pt x="38893" y="159409"/>
                  </a:lnTo>
                  <a:lnTo>
                    <a:pt x="30659" y="157653"/>
                  </a:lnTo>
                  <a:lnTo>
                    <a:pt x="20668" y="152162"/>
                  </a:lnTo>
                  <a:lnTo>
                    <a:pt x="20815" y="151830"/>
                  </a:lnTo>
                  <a:lnTo>
                    <a:pt x="22860" y="151463"/>
                  </a:lnTo>
                  <a:lnTo>
                    <a:pt x="55010" y="177709"/>
                  </a:lnTo>
                  <a:lnTo>
                    <a:pt x="65105" y="193539"/>
                  </a:lnTo>
                  <a:lnTo>
                    <a:pt x="87107" y="237446"/>
                  </a:lnTo>
                  <a:lnTo>
                    <a:pt x="101543" y="259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370"/>
            <p:cNvSpPr/>
            <p:nvPr>
              <p:custDataLst>
                <p:tags r:id="rId9"/>
              </p:custDataLst>
            </p:nvPr>
          </p:nvSpPr>
          <p:spPr>
            <a:xfrm>
              <a:off x="8801100" y="6179198"/>
              <a:ext cx="139701" cy="184630"/>
            </a:xfrm>
            <a:custGeom>
              <a:avLst/>
              <a:gdLst/>
              <a:ahLst/>
              <a:cxnLst/>
              <a:rect l="0" t="0" r="0" b="0"/>
              <a:pathLst>
                <a:path w="139701" h="184630">
                  <a:moveTo>
                    <a:pt x="0" y="69202"/>
                  </a:moveTo>
                  <a:lnTo>
                    <a:pt x="0" y="69202"/>
                  </a:lnTo>
                  <a:lnTo>
                    <a:pt x="5467" y="58267"/>
                  </a:lnTo>
                  <a:lnTo>
                    <a:pt x="5762" y="58384"/>
                  </a:lnTo>
                  <a:lnTo>
                    <a:pt x="6088" y="60396"/>
                  </a:lnTo>
                  <a:lnTo>
                    <a:pt x="6316" y="98947"/>
                  </a:lnTo>
                  <a:lnTo>
                    <a:pt x="6344" y="142889"/>
                  </a:lnTo>
                  <a:lnTo>
                    <a:pt x="6350" y="184629"/>
                  </a:lnTo>
                  <a:lnTo>
                    <a:pt x="8231" y="157495"/>
                  </a:lnTo>
                  <a:lnTo>
                    <a:pt x="11419" y="114792"/>
                  </a:lnTo>
                  <a:lnTo>
                    <a:pt x="15187" y="69945"/>
                  </a:lnTo>
                  <a:lnTo>
                    <a:pt x="21096" y="35430"/>
                  </a:lnTo>
                  <a:lnTo>
                    <a:pt x="29645" y="1383"/>
                  </a:lnTo>
                  <a:lnTo>
                    <a:pt x="31052" y="0"/>
                  </a:lnTo>
                  <a:lnTo>
                    <a:pt x="32696" y="490"/>
                  </a:lnTo>
                  <a:lnTo>
                    <a:pt x="34498" y="2227"/>
                  </a:lnTo>
                  <a:lnTo>
                    <a:pt x="47527" y="40501"/>
                  </a:lnTo>
                  <a:lnTo>
                    <a:pt x="59551" y="80611"/>
                  </a:lnTo>
                  <a:lnTo>
                    <a:pt x="78137" y="126803"/>
                  </a:lnTo>
                  <a:lnTo>
                    <a:pt x="97361" y="156488"/>
                  </a:lnTo>
                  <a:lnTo>
                    <a:pt x="98774" y="157732"/>
                  </a:lnTo>
                  <a:lnTo>
                    <a:pt x="99716" y="157856"/>
                  </a:lnTo>
                  <a:lnTo>
                    <a:pt x="104412" y="147915"/>
                  </a:lnTo>
                  <a:lnTo>
                    <a:pt x="118096" y="108269"/>
                  </a:lnTo>
                  <a:lnTo>
                    <a:pt x="132357" y="62904"/>
                  </a:lnTo>
                  <a:lnTo>
                    <a:pt x="139270" y="16229"/>
                  </a:lnTo>
                  <a:lnTo>
                    <a:pt x="139700" y="1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371"/>
            <p:cNvSpPr/>
            <p:nvPr>
              <p:custDataLst>
                <p:tags r:id="rId10"/>
              </p:custDataLst>
            </p:nvPr>
          </p:nvSpPr>
          <p:spPr>
            <a:xfrm>
              <a:off x="9048750" y="6134845"/>
              <a:ext cx="105364" cy="216538"/>
            </a:xfrm>
            <a:custGeom>
              <a:avLst/>
              <a:gdLst/>
              <a:ahLst/>
              <a:cxnLst/>
              <a:rect l="0" t="0" r="0" b="0"/>
              <a:pathLst>
                <a:path w="105364" h="216538">
                  <a:moveTo>
                    <a:pt x="0" y="62755"/>
                  </a:moveTo>
                  <a:lnTo>
                    <a:pt x="0" y="62755"/>
                  </a:lnTo>
                  <a:lnTo>
                    <a:pt x="8837" y="104850"/>
                  </a:lnTo>
                  <a:lnTo>
                    <a:pt x="11232" y="152444"/>
                  </a:lnTo>
                  <a:lnTo>
                    <a:pt x="9405" y="195084"/>
                  </a:lnTo>
                  <a:lnTo>
                    <a:pt x="12048" y="214561"/>
                  </a:lnTo>
                  <a:lnTo>
                    <a:pt x="11561" y="216170"/>
                  </a:lnTo>
                  <a:lnTo>
                    <a:pt x="10530" y="216537"/>
                  </a:lnTo>
                  <a:lnTo>
                    <a:pt x="9137" y="216077"/>
                  </a:lnTo>
                  <a:lnTo>
                    <a:pt x="13625" y="171331"/>
                  </a:lnTo>
                  <a:lnTo>
                    <a:pt x="18755" y="133589"/>
                  </a:lnTo>
                  <a:lnTo>
                    <a:pt x="28091" y="86241"/>
                  </a:lnTo>
                  <a:lnTo>
                    <a:pt x="37414" y="47793"/>
                  </a:lnTo>
                  <a:lnTo>
                    <a:pt x="50596" y="11755"/>
                  </a:lnTo>
                  <a:lnTo>
                    <a:pt x="54897" y="5472"/>
                  </a:lnTo>
                  <a:lnTo>
                    <a:pt x="59882" y="1988"/>
                  </a:lnTo>
                  <a:lnTo>
                    <a:pt x="71064" y="0"/>
                  </a:lnTo>
                  <a:lnTo>
                    <a:pt x="76304" y="2574"/>
                  </a:lnTo>
                  <a:lnTo>
                    <a:pt x="85889" y="12959"/>
                  </a:lnTo>
                  <a:lnTo>
                    <a:pt x="99217" y="44786"/>
                  </a:lnTo>
                  <a:lnTo>
                    <a:pt x="105363" y="88867"/>
                  </a:lnTo>
                  <a:lnTo>
                    <a:pt x="103812" y="134306"/>
                  </a:lnTo>
                  <a:lnTo>
                    <a:pt x="92142" y="172306"/>
                  </a:lnTo>
                  <a:lnTo>
                    <a:pt x="77406" y="191172"/>
                  </a:lnTo>
                  <a:lnTo>
                    <a:pt x="59803" y="204497"/>
                  </a:lnTo>
                  <a:lnTo>
                    <a:pt x="19050" y="215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372"/>
            <p:cNvSpPr/>
            <p:nvPr>
              <p:custDataLst>
                <p:tags r:id="rId11"/>
              </p:custDataLst>
            </p:nvPr>
          </p:nvSpPr>
          <p:spPr>
            <a:xfrm>
              <a:off x="9311751" y="6121400"/>
              <a:ext cx="67200" cy="228601"/>
            </a:xfrm>
            <a:custGeom>
              <a:avLst/>
              <a:gdLst/>
              <a:ahLst/>
              <a:cxnLst/>
              <a:rect l="0" t="0" r="0" b="0"/>
              <a:pathLst>
                <a:path w="67200" h="228601">
                  <a:moveTo>
                    <a:pt x="67199" y="0"/>
                  </a:moveTo>
                  <a:lnTo>
                    <a:pt x="67199" y="0"/>
                  </a:lnTo>
                  <a:lnTo>
                    <a:pt x="63828" y="0"/>
                  </a:lnTo>
                  <a:lnTo>
                    <a:pt x="54989" y="3371"/>
                  </a:lnTo>
                  <a:lnTo>
                    <a:pt x="36692" y="18951"/>
                  </a:lnTo>
                  <a:lnTo>
                    <a:pt x="20138" y="48183"/>
                  </a:lnTo>
                  <a:lnTo>
                    <a:pt x="6297" y="90398"/>
                  </a:lnTo>
                  <a:lnTo>
                    <a:pt x="0" y="135283"/>
                  </a:lnTo>
                  <a:lnTo>
                    <a:pt x="4876" y="179862"/>
                  </a:lnTo>
                  <a:lnTo>
                    <a:pt x="15258" y="210866"/>
                  </a:lnTo>
                  <a:lnTo>
                    <a:pt x="19872" y="216777"/>
                  </a:lnTo>
                  <a:lnTo>
                    <a:pt x="4179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373"/>
            <p:cNvSpPr/>
            <p:nvPr>
              <p:custDataLst>
                <p:tags r:id="rId12"/>
              </p:custDataLst>
            </p:nvPr>
          </p:nvSpPr>
          <p:spPr>
            <a:xfrm>
              <a:off x="9410433" y="6201982"/>
              <a:ext cx="62691" cy="140527"/>
            </a:xfrm>
            <a:custGeom>
              <a:avLst/>
              <a:gdLst/>
              <a:ahLst/>
              <a:cxnLst/>
              <a:rect l="0" t="0" r="0" b="0"/>
              <a:pathLst>
                <a:path w="62691" h="140527">
                  <a:moveTo>
                    <a:pt x="44717" y="21018"/>
                  </a:moveTo>
                  <a:lnTo>
                    <a:pt x="44717" y="21018"/>
                  </a:lnTo>
                  <a:lnTo>
                    <a:pt x="39249" y="1244"/>
                  </a:lnTo>
                  <a:lnTo>
                    <a:pt x="37544" y="75"/>
                  </a:lnTo>
                  <a:lnTo>
                    <a:pt x="34995" y="0"/>
                  </a:lnTo>
                  <a:lnTo>
                    <a:pt x="31886" y="656"/>
                  </a:lnTo>
                  <a:lnTo>
                    <a:pt x="17396" y="21805"/>
                  </a:lnTo>
                  <a:lnTo>
                    <a:pt x="3068" y="54883"/>
                  </a:lnTo>
                  <a:lnTo>
                    <a:pt x="0" y="94866"/>
                  </a:lnTo>
                  <a:lnTo>
                    <a:pt x="6929" y="124508"/>
                  </a:lnTo>
                  <a:lnTo>
                    <a:pt x="14047" y="135923"/>
                  </a:lnTo>
                  <a:lnTo>
                    <a:pt x="17920" y="139955"/>
                  </a:lnTo>
                  <a:lnTo>
                    <a:pt x="22618" y="140526"/>
                  </a:lnTo>
                  <a:lnTo>
                    <a:pt x="33484" y="135516"/>
                  </a:lnTo>
                  <a:lnTo>
                    <a:pt x="51501" y="117424"/>
                  </a:lnTo>
                  <a:lnTo>
                    <a:pt x="58316" y="102199"/>
                  </a:lnTo>
                  <a:lnTo>
                    <a:pt x="62690" y="66061"/>
                  </a:lnTo>
                  <a:lnTo>
                    <a:pt x="57643" y="49504"/>
                  </a:lnTo>
                  <a:lnTo>
                    <a:pt x="41350" y="21555"/>
                  </a:lnTo>
                  <a:lnTo>
                    <a:pt x="32017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374"/>
            <p:cNvSpPr/>
            <p:nvPr>
              <p:custDataLst>
                <p:tags r:id="rId13"/>
              </p:custDataLst>
            </p:nvPr>
          </p:nvSpPr>
          <p:spPr>
            <a:xfrm>
              <a:off x="9531350" y="63627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340" y="4348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375"/>
            <p:cNvSpPr/>
            <p:nvPr>
              <p:custDataLst>
                <p:tags r:id="rId14"/>
              </p:custDataLst>
            </p:nvPr>
          </p:nvSpPr>
          <p:spPr>
            <a:xfrm>
              <a:off x="9652000" y="62166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2573" y="469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376"/>
            <p:cNvSpPr/>
            <p:nvPr>
              <p:custDataLst>
                <p:tags r:id="rId15"/>
              </p:custDataLst>
            </p:nvPr>
          </p:nvSpPr>
          <p:spPr>
            <a:xfrm>
              <a:off x="9709150" y="6108700"/>
              <a:ext cx="87289" cy="355601"/>
            </a:xfrm>
            <a:custGeom>
              <a:avLst/>
              <a:gdLst/>
              <a:ahLst/>
              <a:cxnLst/>
              <a:rect l="0" t="0" r="0" b="0"/>
              <a:pathLst>
                <a:path w="87289" h="355601">
                  <a:moveTo>
                    <a:pt x="57150" y="0"/>
                  </a:moveTo>
                  <a:lnTo>
                    <a:pt x="57150" y="0"/>
                  </a:lnTo>
                  <a:lnTo>
                    <a:pt x="81569" y="39999"/>
                  </a:lnTo>
                  <a:lnTo>
                    <a:pt x="87288" y="75633"/>
                  </a:lnTo>
                  <a:lnTo>
                    <a:pt x="86771" y="121104"/>
                  </a:lnTo>
                  <a:lnTo>
                    <a:pt x="84659" y="147058"/>
                  </a:lnTo>
                  <a:lnTo>
                    <a:pt x="81839" y="174239"/>
                  </a:lnTo>
                  <a:lnTo>
                    <a:pt x="77137" y="200121"/>
                  </a:lnTo>
                  <a:lnTo>
                    <a:pt x="71179" y="225135"/>
                  </a:lnTo>
                  <a:lnTo>
                    <a:pt x="54213" y="272216"/>
                  </a:lnTo>
                  <a:lnTo>
                    <a:pt x="27858" y="31430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03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" name="SMARTInkShape-Group982"/>
          <p:cNvGrpSpPr/>
          <p:nvPr/>
        </p:nvGrpSpPr>
        <p:grpSpPr>
          <a:xfrm>
            <a:off x="331965" y="205767"/>
            <a:ext cx="1915936" cy="727161"/>
            <a:chOff x="331965" y="205767"/>
            <a:chExt cx="1915936" cy="727161"/>
          </a:xfrm>
        </p:grpSpPr>
        <p:sp>
          <p:nvSpPr>
            <p:cNvPr id="3" name="SMARTInkShape-5377"/>
            <p:cNvSpPr/>
            <p:nvPr>
              <p:custDataLst>
                <p:tags r:id="rId273"/>
              </p:custDataLst>
            </p:nvPr>
          </p:nvSpPr>
          <p:spPr>
            <a:xfrm>
              <a:off x="2235200" y="419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6"/>
                  </a:lnTo>
                  <a:lnTo>
                    <a:pt x="2648" y="1881"/>
                  </a:lnTo>
                  <a:lnTo>
                    <a:pt x="1177" y="507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378"/>
            <p:cNvSpPr/>
            <p:nvPr>
              <p:custDataLst>
                <p:tags r:id="rId274"/>
              </p:custDataLst>
            </p:nvPr>
          </p:nvSpPr>
          <p:spPr>
            <a:xfrm>
              <a:off x="2228850" y="2921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379"/>
            <p:cNvSpPr/>
            <p:nvPr>
              <p:custDataLst>
                <p:tags r:id="rId275"/>
              </p:custDataLst>
            </p:nvPr>
          </p:nvSpPr>
          <p:spPr>
            <a:xfrm>
              <a:off x="527671" y="495300"/>
              <a:ext cx="1580530" cy="437628"/>
            </a:xfrm>
            <a:custGeom>
              <a:avLst/>
              <a:gdLst/>
              <a:ahLst/>
              <a:cxnLst/>
              <a:rect l="0" t="0" r="0" b="0"/>
              <a:pathLst>
                <a:path w="1580530" h="437628">
                  <a:moveTo>
                    <a:pt x="69229" y="425450"/>
                  </a:moveTo>
                  <a:lnTo>
                    <a:pt x="69229" y="425450"/>
                  </a:lnTo>
                  <a:lnTo>
                    <a:pt x="26521" y="435502"/>
                  </a:lnTo>
                  <a:lnTo>
                    <a:pt x="1369" y="437627"/>
                  </a:lnTo>
                  <a:lnTo>
                    <a:pt x="0" y="437096"/>
                  </a:lnTo>
                  <a:lnTo>
                    <a:pt x="499" y="436036"/>
                  </a:lnTo>
                  <a:lnTo>
                    <a:pt x="8343" y="431566"/>
                  </a:lnTo>
                  <a:lnTo>
                    <a:pt x="44760" y="417855"/>
                  </a:lnTo>
                  <a:lnTo>
                    <a:pt x="87517" y="408904"/>
                  </a:lnTo>
                  <a:lnTo>
                    <a:pt x="116699" y="402425"/>
                  </a:lnTo>
                  <a:lnTo>
                    <a:pt x="150264" y="394578"/>
                  </a:lnTo>
                  <a:lnTo>
                    <a:pt x="186753" y="385818"/>
                  </a:lnTo>
                  <a:lnTo>
                    <a:pt x="232950" y="374335"/>
                  </a:lnTo>
                  <a:lnTo>
                    <a:pt x="285621" y="361034"/>
                  </a:lnTo>
                  <a:lnTo>
                    <a:pt x="342607" y="346523"/>
                  </a:lnTo>
                  <a:lnTo>
                    <a:pt x="403881" y="331204"/>
                  </a:lnTo>
                  <a:lnTo>
                    <a:pt x="468014" y="315347"/>
                  </a:lnTo>
                  <a:lnTo>
                    <a:pt x="534052" y="299131"/>
                  </a:lnTo>
                  <a:lnTo>
                    <a:pt x="602067" y="282676"/>
                  </a:lnTo>
                  <a:lnTo>
                    <a:pt x="671399" y="266062"/>
                  </a:lnTo>
                  <a:lnTo>
                    <a:pt x="741609" y="249341"/>
                  </a:lnTo>
                  <a:lnTo>
                    <a:pt x="810993" y="233255"/>
                  </a:lnTo>
                  <a:lnTo>
                    <a:pt x="879827" y="217592"/>
                  </a:lnTo>
                  <a:lnTo>
                    <a:pt x="948295" y="202212"/>
                  </a:lnTo>
                  <a:lnTo>
                    <a:pt x="1010873" y="187019"/>
                  </a:lnTo>
                  <a:lnTo>
                    <a:pt x="1069525" y="171951"/>
                  </a:lnTo>
                  <a:lnTo>
                    <a:pt x="1125559" y="156968"/>
                  </a:lnTo>
                  <a:lnTo>
                    <a:pt x="1178438" y="141334"/>
                  </a:lnTo>
                  <a:lnTo>
                    <a:pt x="1229213" y="125267"/>
                  </a:lnTo>
                  <a:lnTo>
                    <a:pt x="1278585" y="108911"/>
                  </a:lnTo>
                  <a:lnTo>
                    <a:pt x="1322789" y="93774"/>
                  </a:lnTo>
                  <a:lnTo>
                    <a:pt x="1363547" y="79449"/>
                  </a:lnTo>
                  <a:lnTo>
                    <a:pt x="1402007" y="65666"/>
                  </a:lnTo>
                  <a:lnTo>
                    <a:pt x="1435409" y="52950"/>
                  </a:lnTo>
                  <a:lnTo>
                    <a:pt x="1465438" y="40944"/>
                  </a:lnTo>
                  <a:lnTo>
                    <a:pt x="1493218" y="29413"/>
                  </a:lnTo>
                  <a:lnTo>
                    <a:pt x="1533493" y="14719"/>
                  </a:lnTo>
                  <a:lnTo>
                    <a:pt x="1580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380"/>
            <p:cNvSpPr/>
            <p:nvPr>
              <p:custDataLst>
                <p:tags r:id="rId276"/>
              </p:custDataLst>
            </p:nvPr>
          </p:nvSpPr>
          <p:spPr>
            <a:xfrm>
              <a:off x="1949450" y="205767"/>
              <a:ext cx="140180" cy="232384"/>
            </a:xfrm>
            <a:custGeom>
              <a:avLst/>
              <a:gdLst/>
              <a:ahLst/>
              <a:cxnLst/>
              <a:rect l="0" t="0" r="0" b="0"/>
              <a:pathLst>
                <a:path w="140180" h="232384">
                  <a:moveTo>
                    <a:pt x="0" y="54583"/>
                  </a:moveTo>
                  <a:lnTo>
                    <a:pt x="0" y="54583"/>
                  </a:lnTo>
                  <a:lnTo>
                    <a:pt x="705" y="43738"/>
                  </a:lnTo>
                  <a:lnTo>
                    <a:pt x="5775" y="28557"/>
                  </a:lnTo>
                  <a:lnTo>
                    <a:pt x="12209" y="19262"/>
                  </a:lnTo>
                  <a:lnTo>
                    <a:pt x="30507" y="6096"/>
                  </a:lnTo>
                  <a:lnTo>
                    <a:pt x="50432" y="0"/>
                  </a:lnTo>
                  <a:lnTo>
                    <a:pt x="59573" y="455"/>
                  </a:lnTo>
                  <a:lnTo>
                    <a:pt x="62999" y="1565"/>
                  </a:lnTo>
                  <a:lnTo>
                    <a:pt x="65283" y="3715"/>
                  </a:lnTo>
                  <a:lnTo>
                    <a:pt x="67820" y="9868"/>
                  </a:lnTo>
                  <a:lnTo>
                    <a:pt x="65877" y="24636"/>
                  </a:lnTo>
                  <a:lnTo>
                    <a:pt x="54536" y="47178"/>
                  </a:lnTo>
                  <a:lnTo>
                    <a:pt x="49403" y="54349"/>
                  </a:lnTo>
                  <a:lnTo>
                    <a:pt x="46651" y="63651"/>
                  </a:lnTo>
                  <a:lnTo>
                    <a:pt x="45918" y="69095"/>
                  </a:lnTo>
                  <a:lnTo>
                    <a:pt x="48865" y="78907"/>
                  </a:lnTo>
                  <a:lnTo>
                    <a:pt x="55585" y="87971"/>
                  </a:lnTo>
                  <a:lnTo>
                    <a:pt x="72679" y="101008"/>
                  </a:lnTo>
                  <a:lnTo>
                    <a:pt x="119463" y="125669"/>
                  </a:lnTo>
                  <a:lnTo>
                    <a:pt x="132587" y="137682"/>
                  </a:lnTo>
                  <a:lnTo>
                    <a:pt x="137075" y="143849"/>
                  </a:lnTo>
                  <a:lnTo>
                    <a:pt x="140179" y="160109"/>
                  </a:lnTo>
                  <a:lnTo>
                    <a:pt x="140020" y="169383"/>
                  </a:lnTo>
                  <a:lnTo>
                    <a:pt x="130435" y="187215"/>
                  </a:lnTo>
                  <a:lnTo>
                    <a:pt x="98907" y="218287"/>
                  </a:lnTo>
                  <a:lnTo>
                    <a:pt x="84175" y="226118"/>
                  </a:lnTo>
                  <a:lnTo>
                    <a:pt x="51720" y="231558"/>
                  </a:lnTo>
                  <a:lnTo>
                    <a:pt x="31750" y="232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381"/>
            <p:cNvSpPr/>
            <p:nvPr>
              <p:custDataLst>
                <p:tags r:id="rId277"/>
              </p:custDataLst>
            </p:nvPr>
          </p:nvSpPr>
          <p:spPr>
            <a:xfrm>
              <a:off x="1363407" y="345486"/>
              <a:ext cx="446344" cy="359863"/>
            </a:xfrm>
            <a:custGeom>
              <a:avLst/>
              <a:gdLst/>
              <a:ahLst/>
              <a:cxnLst/>
              <a:rect l="0" t="0" r="0" b="0"/>
              <a:pathLst>
                <a:path w="446344" h="359863">
                  <a:moveTo>
                    <a:pt x="78043" y="124414"/>
                  </a:moveTo>
                  <a:lnTo>
                    <a:pt x="78043" y="124414"/>
                  </a:lnTo>
                  <a:lnTo>
                    <a:pt x="62129" y="110616"/>
                  </a:lnTo>
                  <a:lnTo>
                    <a:pt x="48157" y="104641"/>
                  </a:lnTo>
                  <a:lnTo>
                    <a:pt x="34421" y="103396"/>
                  </a:lnTo>
                  <a:lnTo>
                    <a:pt x="27795" y="104052"/>
                  </a:lnTo>
                  <a:lnTo>
                    <a:pt x="21967" y="107312"/>
                  </a:lnTo>
                  <a:lnTo>
                    <a:pt x="11727" y="118459"/>
                  </a:lnTo>
                  <a:lnTo>
                    <a:pt x="1401" y="140602"/>
                  </a:lnTo>
                  <a:lnTo>
                    <a:pt x="0" y="156774"/>
                  </a:lnTo>
                  <a:lnTo>
                    <a:pt x="614" y="165037"/>
                  </a:lnTo>
                  <a:lnTo>
                    <a:pt x="6941" y="177982"/>
                  </a:lnTo>
                  <a:lnTo>
                    <a:pt x="11592" y="183409"/>
                  </a:lnTo>
                  <a:lnTo>
                    <a:pt x="24285" y="189440"/>
                  </a:lnTo>
                  <a:lnTo>
                    <a:pt x="31621" y="191048"/>
                  </a:lnTo>
                  <a:lnTo>
                    <a:pt x="45417" y="189072"/>
                  </a:lnTo>
                  <a:lnTo>
                    <a:pt x="52059" y="186569"/>
                  </a:lnTo>
                  <a:lnTo>
                    <a:pt x="63202" y="176263"/>
                  </a:lnTo>
                  <a:lnTo>
                    <a:pt x="88640" y="128762"/>
                  </a:lnTo>
                  <a:lnTo>
                    <a:pt x="89341" y="127312"/>
                  </a:lnTo>
                  <a:lnTo>
                    <a:pt x="81782" y="172231"/>
                  </a:lnTo>
                  <a:lnTo>
                    <a:pt x="75780" y="214704"/>
                  </a:lnTo>
                  <a:lnTo>
                    <a:pt x="71628" y="246622"/>
                  </a:lnTo>
                  <a:lnTo>
                    <a:pt x="69087" y="292563"/>
                  </a:lnTo>
                  <a:lnTo>
                    <a:pt x="74549" y="339270"/>
                  </a:lnTo>
                  <a:lnTo>
                    <a:pt x="80379" y="356781"/>
                  </a:lnTo>
                  <a:lnTo>
                    <a:pt x="82422" y="359053"/>
                  </a:lnTo>
                  <a:lnTo>
                    <a:pt x="84490" y="359862"/>
                  </a:lnTo>
                  <a:lnTo>
                    <a:pt x="86575" y="359696"/>
                  </a:lnTo>
                  <a:lnTo>
                    <a:pt x="92653" y="353867"/>
                  </a:lnTo>
                  <a:lnTo>
                    <a:pt x="108054" y="329507"/>
                  </a:lnTo>
                  <a:lnTo>
                    <a:pt x="120488" y="295641"/>
                  </a:lnTo>
                  <a:lnTo>
                    <a:pt x="128893" y="259076"/>
                  </a:lnTo>
                  <a:lnTo>
                    <a:pt x="135921" y="212486"/>
                  </a:lnTo>
                  <a:lnTo>
                    <a:pt x="137795" y="185245"/>
                  </a:lnTo>
                  <a:lnTo>
                    <a:pt x="139044" y="156502"/>
                  </a:lnTo>
                  <a:lnTo>
                    <a:pt x="139877" y="130989"/>
                  </a:lnTo>
                  <a:lnTo>
                    <a:pt x="140803" y="85708"/>
                  </a:lnTo>
                  <a:lnTo>
                    <a:pt x="140691" y="46161"/>
                  </a:lnTo>
                  <a:lnTo>
                    <a:pt x="139564" y="42612"/>
                  </a:lnTo>
                  <a:lnTo>
                    <a:pt x="138107" y="40246"/>
                  </a:lnTo>
                  <a:lnTo>
                    <a:pt x="136430" y="41491"/>
                  </a:lnTo>
                  <a:lnTo>
                    <a:pt x="132685" y="50400"/>
                  </a:lnTo>
                  <a:lnTo>
                    <a:pt x="134671" y="97982"/>
                  </a:lnTo>
                  <a:lnTo>
                    <a:pt x="140605" y="135397"/>
                  </a:lnTo>
                  <a:lnTo>
                    <a:pt x="153012" y="168394"/>
                  </a:lnTo>
                  <a:lnTo>
                    <a:pt x="155539" y="172784"/>
                  </a:lnTo>
                  <a:lnTo>
                    <a:pt x="157929" y="175005"/>
                  </a:lnTo>
                  <a:lnTo>
                    <a:pt x="160228" y="175780"/>
                  </a:lnTo>
                  <a:lnTo>
                    <a:pt x="162466" y="175592"/>
                  </a:lnTo>
                  <a:lnTo>
                    <a:pt x="168716" y="167856"/>
                  </a:lnTo>
                  <a:lnTo>
                    <a:pt x="188343" y="126137"/>
                  </a:lnTo>
                  <a:lnTo>
                    <a:pt x="203208" y="84694"/>
                  </a:lnTo>
                  <a:lnTo>
                    <a:pt x="208461" y="71483"/>
                  </a:lnTo>
                  <a:lnTo>
                    <a:pt x="213147" y="65611"/>
                  </a:lnTo>
                  <a:lnTo>
                    <a:pt x="214679" y="66162"/>
                  </a:lnTo>
                  <a:lnTo>
                    <a:pt x="216381" y="72419"/>
                  </a:lnTo>
                  <a:lnTo>
                    <a:pt x="219445" y="111626"/>
                  </a:lnTo>
                  <a:lnTo>
                    <a:pt x="226546" y="138821"/>
                  </a:lnTo>
                  <a:lnTo>
                    <a:pt x="234355" y="146810"/>
                  </a:lnTo>
                  <a:lnTo>
                    <a:pt x="239401" y="149928"/>
                  </a:lnTo>
                  <a:lnTo>
                    <a:pt x="244176" y="149890"/>
                  </a:lnTo>
                  <a:lnTo>
                    <a:pt x="248771" y="147748"/>
                  </a:lnTo>
                  <a:lnTo>
                    <a:pt x="273025" y="125731"/>
                  </a:lnTo>
                  <a:lnTo>
                    <a:pt x="304288" y="79701"/>
                  </a:lnTo>
                  <a:lnTo>
                    <a:pt x="327815" y="32875"/>
                  </a:lnTo>
                  <a:lnTo>
                    <a:pt x="332986" y="15997"/>
                  </a:lnTo>
                  <a:lnTo>
                    <a:pt x="332932" y="6143"/>
                  </a:lnTo>
                  <a:lnTo>
                    <a:pt x="330519" y="3234"/>
                  </a:lnTo>
                  <a:lnTo>
                    <a:pt x="322193" y="0"/>
                  </a:lnTo>
                  <a:lnTo>
                    <a:pt x="316304" y="1961"/>
                  </a:lnTo>
                  <a:lnTo>
                    <a:pt x="302235" y="11664"/>
                  </a:lnTo>
                  <a:lnTo>
                    <a:pt x="281818" y="36365"/>
                  </a:lnTo>
                  <a:lnTo>
                    <a:pt x="269105" y="69398"/>
                  </a:lnTo>
                  <a:lnTo>
                    <a:pt x="269028" y="87968"/>
                  </a:lnTo>
                  <a:lnTo>
                    <a:pt x="270983" y="95883"/>
                  </a:lnTo>
                  <a:lnTo>
                    <a:pt x="280681" y="110323"/>
                  </a:lnTo>
                  <a:lnTo>
                    <a:pt x="287218" y="117136"/>
                  </a:lnTo>
                  <a:lnTo>
                    <a:pt x="305771" y="124707"/>
                  </a:lnTo>
                  <a:lnTo>
                    <a:pt x="329539" y="126661"/>
                  </a:lnTo>
                  <a:lnTo>
                    <a:pt x="375359" y="119122"/>
                  </a:lnTo>
                  <a:lnTo>
                    <a:pt x="422488" y="105913"/>
                  </a:lnTo>
                  <a:lnTo>
                    <a:pt x="446343" y="9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382"/>
            <p:cNvSpPr/>
            <p:nvPr>
              <p:custDataLst>
                <p:tags r:id="rId278"/>
              </p:custDataLst>
            </p:nvPr>
          </p:nvSpPr>
          <p:spPr>
            <a:xfrm>
              <a:off x="1314450" y="4191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383"/>
            <p:cNvSpPr/>
            <p:nvPr>
              <p:custDataLst>
                <p:tags r:id="rId279"/>
              </p:custDataLst>
            </p:nvPr>
          </p:nvSpPr>
          <p:spPr>
            <a:xfrm>
              <a:off x="1304442" y="463550"/>
              <a:ext cx="16359" cy="63501"/>
            </a:xfrm>
            <a:custGeom>
              <a:avLst/>
              <a:gdLst/>
              <a:ahLst/>
              <a:cxnLst/>
              <a:rect l="0" t="0" r="0" b="0"/>
              <a:pathLst>
                <a:path w="16359" h="635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2312" y="44813"/>
                  </a:lnTo>
                  <a:lnTo>
                    <a:pt x="1635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384"/>
            <p:cNvSpPr/>
            <p:nvPr>
              <p:custDataLst>
                <p:tags r:id="rId280"/>
              </p:custDataLst>
            </p:nvPr>
          </p:nvSpPr>
          <p:spPr>
            <a:xfrm>
              <a:off x="1162073" y="467523"/>
              <a:ext cx="114278" cy="119531"/>
            </a:xfrm>
            <a:custGeom>
              <a:avLst/>
              <a:gdLst/>
              <a:ahLst/>
              <a:cxnLst/>
              <a:rect l="0" t="0" r="0" b="0"/>
              <a:pathLst>
                <a:path w="114278" h="119531">
                  <a:moveTo>
                    <a:pt x="6327" y="40477"/>
                  </a:moveTo>
                  <a:lnTo>
                    <a:pt x="6327" y="40477"/>
                  </a:lnTo>
                  <a:lnTo>
                    <a:pt x="2956" y="40477"/>
                  </a:lnTo>
                  <a:lnTo>
                    <a:pt x="1963" y="39771"/>
                  </a:lnTo>
                  <a:lnTo>
                    <a:pt x="1301" y="38596"/>
                  </a:lnTo>
                  <a:lnTo>
                    <a:pt x="55" y="28921"/>
                  </a:lnTo>
                  <a:lnTo>
                    <a:pt x="0" y="31487"/>
                  </a:lnTo>
                  <a:lnTo>
                    <a:pt x="8769" y="68935"/>
                  </a:lnTo>
                  <a:lnTo>
                    <a:pt x="22040" y="113604"/>
                  </a:lnTo>
                  <a:lnTo>
                    <a:pt x="23894" y="118839"/>
                  </a:lnTo>
                  <a:lnTo>
                    <a:pt x="24388" y="119530"/>
                  </a:lnTo>
                  <a:lnTo>
                    <a:pt x="24718" y="119284"/>
                  </a:lnTo>
                  <a:lnTo>
                    <a:pt x="25084" y="115014"/>
                  </a:lnTo>
                  <a:lnTo>
                    <a:pt x="25338" y="71363"/>
                  </a:lnTo>
                  <a:lnTo>
                    <a:pt x="35479" y="33871"/>
                  </a:lnTo>
                  <a:lnTo>
                    <a:pt x="46094" y="16139"/>
                  </a:lnTo>
                  <a:lnTo>
                    <a:pt x="57162" y="4966"/>
                  </a:lnTo>
                  <a:lnTo>
                    <a:pt x="66785" y="0"/>
                  </a:lnTo>
                  <a:lnTo>
                    <a:pt x="71327" y="87"/>
                  </a:lnTo>
                  <a:lnTo>
                    <a:pt x="80136" y="3946"/>
                  </a:lnTo>
                  <a:lnTo>
                    <a:pt x="86874" y="16010"/>
                  </a:lnTo>
                  <a:lnTo>
                    <a:pt x="102855" y="56828"/>
                  </a:lnTo>
                  <a:lnTo>
                    <a:pt x="108807" y="80631"/>
                  </a:lnTo>
                  <a:lnTo>
                    <a:pt x="114277" y="9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385"/>
            <p:cNvSpPr/>
            <p:nvPr>
              <p:custDataLst>
                <p:tags r:id="rId281"/>
              </p:custDataLst>
            </p:nvPr>
          </p:nvSpPr>
          <p:spPr>
            <a:xfrm>
              <a:off x="972433" y="317500"/>
              <a:ext cx="132468" cy="297508"/>
            </a:xfrm>
            <a:custGeom>
              <a:avLst/>
              <a:gdLst/>
              <a:ahLst/>
              <a:cxnLst/>
              <a:rect l="0" t="0" r="0" b="0"/>
              <a:pathLst>
                <a:path w="132468" h="29750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41" y="45826"/>
                  </a:lnTo>
                  <a:lnTo>
                    <a:pt x="10705" y="84573"/>
                  </a:lnTo>
                  <a:lnTo>
                    <a:pt x="17438" y="127664"/>
                  </a:lnTo>
                  <a:lnTo>
                    <a:pt x="23252" y="172686"/>
                  </a:lnTo>
                  <a:lnTo>
                    <a:pt x="28188" y="215744"/>
                  </a:lnTo>
                  <a:lnTo>
                    <a:pt x="32734" y="251343"/>
                  </a:lnTo>
                  <a:lnTo>
                    <a:pt x="42291" y="297035"/>
                  </a:lnTo>
                  <a:lnTo>
                    <a:pt x="43422" y="297507"/>
                  </a:lnTo>
                  <a:lnTo>
                    <a:pt x="46560" y="292386"/>
                  </a:lnTo>
                  <a:lnTo>
                    <a:pt x="60098" y="254527"/>
                  </a:lnTo>
                  <a:lnTo>
                    <a:pt x="76452" y="208060"/>
                  </a:lnTo>
                  <a:lnTo>
                    <a:pt x="97178" y="164649"/>
                  </a:lnTo>
                  <a:lnTo>
                    <a:pt x="100474" y="160566"/>
                  </a:lnTo>
                  <a:lnTo>
                    <a:pt x="103377" y="161372"/>
                  </a:lnTo>
                  <a:lnTo>
                    <a:pt x="108485" y="171674"/>
                  </a:lnTo>
                  <a:lnTo>
                    <a:pt x="113148" y="211397"/>
                  </a:lnTo>
                  <a:lnTo>
                    <a:pt x="122013" y="252065"/>
                  </a:lnTo>
                  <a:lnTo>
                    <a:pt x="1324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386"/>
            <p:cNvSpPr/>
            <p:nvPr>
              <p:custDataLst>
                <p:tags r:id="rId282"/>
              </p:custDataLst>
            </p:nvPr>
          </p:nvSpPr>
          <p:spPr>
            <a:xfrm>
              <a:off x="834703" y="534806"/>
              <a:ext cx="105098" cy="116883"/>
            </a:xfrm>
            <a:custGeom>
              <a:avLst/>
              <a:gdLst/>
              <a:ahLst/>
              <a:cxnLst/>
              <a:rect l="0" t="0" r="0" b="0"/>
              <a:pathLst>
                <a:path w="105098" h="116883">
                  <a:moveTo>
                    <a:pt x="73347" y="17644"/>
                  </a:moveTo>
                  <a:lnTo>
                    <a:pt x="73347" y="17644"/>
                  </a:lnTo>
                  <a:lnTo>
                    <a:pt x="68321" y="5711"/>
                  </a:lnTo>
                  <a:lnTo>
                    <a:pt x="67880" y="3338"/>
                  </a:lnTo>
                  <a:lnTo>
                    <a:pt x="65469" y="1757"/>
                  </a:lnTo>
                  <a:lnTo>
                    <a:pt x="57145" y="0"/>
                  </a:lnTo>
                  <a:lnTo>
                    <a:pt x="46391" y="2982"/>
                  </a:lnTo>
                  <a:lnTo>
                    <a:pt x="34555" y="10422"/>
                  </a:lnTo>
                  <a:lnTo>
                    <a:pt x="11592" y="38194"/>
                  </a:lnTo>
                  <a:lnTo>
                    <a:pt x="3567" y="54294"/>
                  </a:lnTo>
                  <a:lnTo>
                    <a:pt x="0" y="70857"/>
                  </a:lnTo>
                  <a:lnTo>
                    <a:pt x="2178" y="87626"/>
                  </a:lnTo>
                  <a:lnTo>
                    <a:pt x="4734" y="96048"/>
                  </a:lnTo>
                  <a:lnTo>
                    <a:pt x="9261" y="102369"/>
                  </a:lnTo>
                  <a:lnTo>
                    <a:pt x="21816" y="111274"/>
                  </a:lnTo>
                  <a:lnTo>
                    <a:pt x="48122" y="116882"/>
                  </a:lnTo>
                  <a:lnTo>
                    <a:pt x="105097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387"/>
            <p:cNvSpPr/>
            <p:nvPr>
              <p:custDataLst>
                <p:tags r:id="rId283"/>
              </p:custDataLst>
            </p:nvPr>
          </p:nvSpPr>
          <p:spPr>
            <a:xfrm>
              <a:off x="684419" y="577689"/>
              <a:ext cx="134732" cy="120803"/>
            </a:xfrm>
            <a:custGeom>
              <a:avLst/>
              <a:gdLst/>
              <a:ahLst/>
              <a:cxnLst/>
              <a:rect l="0" t="0" r="0" b="0"/>
              <a:pathLst>
                <a:path w="134732" h="120803">
                  <a:moveTo>
                    <a:pt x="20431" y="57311"/>
                  </a:moveTo>
                  <a:lnTo>
                    <a:pt x="20431" y="57311"/>
                  </a:lnTo>
                  <a:lnTo>
                    <a:pt x="20431" y="60682"/>
                  </a:lnTo>
                  <a:lnTo>
                    <a:pt x="21842" y="61675"/>
                  </a:lnTo>
                  <a:lnTo>
                    <a:pt x="27173" y="62778"/>
                  </a:lnTo>
                  <a:lnTo>
                    <a:pt x="59123" y="49278"/>
                  </a:lnTo>
                  <a:lnTo>
                    <a:pt x="67731" y="41041"/>
                  </a:lnTo>
                  <a:lnTo>
                    <a:pt x="73203" y="30324"/>
                  </a:lnTo>
                  <a:lnTo>
                    <a:pt x="75635" y="18506"/>
                  </a:lnTo>
                  <a:lnTo>
                    <a:pt x="74873" y="13096"/>
                  </a:lnTo>
                  <a:lnTo>
                    <a:pt x="70262" y="3323"/>
                  </a:lnTo>
                  <a:lnTo>
                    <a:pt x="66352" y="858"/>
                  </a:lnTo>
                  <a:lnTo>
                    <a:pt x="56363" y="0"/>
                  </a:lnTo>
                  <a:lnTo>
                    <a:pt x="35468" y="10226"/>
                  </a:lnTo>
                  <a:lnTo>
                    <a:pt x="14773" y="30033"/>
                  </a:lnTo>
                  <a:lnTo>
                    <a:pt x="1978" y="53775"/>
                  </a:lnTo>
                  <a:lnTo>
                    <a:pt x="0" y="70321"/>
                  </a:lnTo>
                  <a:lnTo>
                    <a:pt x="460" y="78684"/>
                  </a:lnTo>
                  <a:lnTo>
                    <a:pt x="6616" y="93621"/>
                  </a:lnTo>
                  <a:lnTo>
                    <a:pt x="21982" y="112049"/>
                  </a:lnTo>
                  <a:lnTo>
                    <a:pt x="27815" y="117087"/>
                  </a:lnTo>
                  <a:lnTo>
                    <a:pt x="43704" y="120802"/>
                  </a:lnTo>
                  <a:lnTo>
                    <a:pt x="62524" y="118690"/>
                  </a:lnTo>
                  <a:lnTo>
                    <a:pt x="92954" y="104896"/>
                  </a:lnTo>
                  <a:lnTo>
                    <a:pt x="134731" y="7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388"/>
            <p:cNvSpPr/>
            <p:nvPr>
              <p:custDataLst>
                <p:tags r:id="rId284"/>
              </p:custDataLst>
            </p:nvPr>
          </p:nvSpPr>
          <p:spPr>
            <a:xfrm>
              <a:off x="331965" y="304800"/>
              <a:ext cx="341136" cy="171451"/>
            </a:xfrm>
            <a:custGeom>
              <a:avLst/>
              <a:gdLst/>
              <a:ahLst/>
              <a:cxnLst/>
              <a:rect l="0" t="0" r="0" b="0"/>
              <a:pathLst>
                <a:path w="341136" h="171451">
                  <a:moveTo>
                    <a:pt x="10935" y="171450"/>
                  </a:moveTo>
                  <a:lnTo>
                    <a:pt x="10935" y="171450"/>
                  </a:lnTo>
                  <a:lnTo>
                    <a:pt x="0" y="165983"/>
                  </a:lnTo>
                  <a:lnTo>
                    <a:pt x="39268" y="145757"/>
                  </a:lnTo>
                  <a:lnTo>
                    <a:pt x="79972" y="126164"/>
                  </a:lnTo>
                  <a:lnTo>
                    <a:pt x="105643" y="113037"/>
                  </a:lnTo>
                  <a:lnTo>
                    <a:pt x="133340" y="98641"/>
                  </a:lnTo>
                  <a:lnTo>
                    <a:pt x="161683" y="84811"/>
                  </a:lnTo>
                  <a:lnTo>
                    <a:pt x="190456" y="71357"/>
                  </a:lnTo>
                  <a:lnTo>
                    <a:pt x="219516" y="58155"/>
                  </a:lnTo>
                  <a:lnTo>
                    <a:pt x="266856" y="35960"/>
                  </a:lnTo>
                  <a:lnTo>
                    <a:pt x="313952" y="13242"/>
                  </a:lnTo>
                  <a:lnTo>
                    <a:pt x="341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389"/>
            <p:cNvSpPr/>
            <p:nvPr>
              <p:custDataLst>
                <p:tags r:id="rId285"/>
              </p:custDataLst>
            </p:nvPr>
          </p:nvSpPr>
          <p:spPr>
            <a:xfrm>
              <a:off x="509716" y="406400"/>
              <a:ext cx="47472" cy="333615"/>
            </a:xfrm>
            <a:custGeom>
              <a:avLst/>
              <a:gdLst/>
              <a:ahLst/>
              <a:cxnLst/>
              <a:rect l="0" t="0" r="0" b="0"/>
              <a:pathLst>
                <a:path w="47472" h="333615">
                  <a:moveTo>
                    <a:pt x="10984" y="0"/>
                  </a:moveTo>
                  <a:lnTo>
                    <a:pt x="10984" y="0"/>
                  </a:lnTo>
                  <a:lnTo>
                    <a:pt x="2146" y="0"/>
                  </a:lnTo>
                  <a:lnTo>
                    <a:pt x="0" y="11289"/>
                  </a:lnTo>
                  <a:lnTo>
                    <a:pt x="674" y="50852"/>
                  </a:lnTo>
                  <a:lnTo>
                    <a:pt x="4285" y="90334"/>
                  </a:lnTo>
                  <a:lnTo>
                    <a:pt x="10594" y="133752"/>
                  </a:lnTo>
                  <a:lnTo>
                    <a:pt x="18101" y="180801"/>
                  </a:lnTo>
                  <a:lnTo>
                    <a:pt x="26142" y="227112"/>
                  </a:lnTo>
                  <a:lnTo>
                    <a:pt x="34419" y="266509"/>
                  </a:lnTo>
                  <a:lnTo>
                    <a:pt x="43641" y="310309"/>
                  </a:lnTo>
                  <a:lnTo>
                    <a:pt x="47471" y="332146"/>
                  </a:lnTo>
                  <a:lnTo>
                    <a:pt x="47303" y="333614"/>
                  </a:lnTo>
                  <a:lnTo>
                    <a:pt x="4273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983"/>
          <p:cNvGrpSpPr/>
          <p:nvPr/>
        </p:nvGrpSpPr>
        <p:grpSpPr>
          <a:xfrm>
            <a:off x="2661345" y="196850"/>
            <a:ext cx="799406" cy="346952"/>
            <a:chOff x="2661345" y="196850"/>
            <a:chExt cx="799406" cy="346952"/>
          </a:xfrm>
        </p:grpSpPr>
        <p:sp>
          <p:nvSpPr>
            <p:cNvPr id="17" name="SMARTInkShape-5390"/>
            <p:cNvSpPr/>
            <p:nvPr>
              <p:custDataLst>
                <p:tags r:id="rId268"/>
              </p:custDataLst>
            </p:nvPr>
          </p:nvSpPr>
          <p:spPr>
            <a:xfrm>
              <a:off x="3306228" y="394037"/>
              <a:ext cx="154523" cy="147422"/>
            </a:xfrm>
            <a:custGeom>
              <a:avLst/>
              <a:gdLst/>
              <a:ahLst/>
              <a:cxnLst/>
              <a:rect l="0" t="0" r="0" b="0"/>
              <a:pathLst>
                <a:path w="154523" h="147422">
                  <a:moveTo>
                    <a:pt x="14822" y="56813"/>
                  </a:moveTo>
                  <a:lnTo>
                    <a:pt x="14822" y="56813"/>
                  </a:lnTo>
                  <a:lnTo>
                    <a:pt x="14822" y="60184"/>
                  </a:lnTo>
                  <a:lnTo>
                    <a:pt x="16703" y="63720"/>
                  </a:lnTo>
                  <a:lnTo>
                    <a:pt x="18193" y="65651"/>
                  </a:lnTo>
                  <a:lnTo>
                    <a:pt x="21303" y="66233"/>
                  </a:lnTo>
                  <a:lnTo>
                    <a:pt x="54167" y="60336"/>
                  </a:lnTo>
                  <a:lnTo>
                    <a:pt x="76810" y="51115"/>
                  </a:lnTo>
                  <a:lnTo>
                    <a:pt x="88468" y="39699"/>
                  </a:lnTo>
                  <a:lnTo>
                    <a:pt x="93553" y="32704"/>
                  </a:lnTo>
                  <a:lnTo>
                    <a:pt x="97321" y="19287"/>
                  </a:lnTo>
                  <a:lnTo>
                    <a:pt x="97338" y="12745"/>
                  </a:lnTo>
                  <a:lnTo>
                    <a:pt x="95233" y="7679"/>
                  </a:lnTo>
                  <a:lnTo>
                    <a:pt x="87249" y="168"/>
                  </a:lnTo>
                  <a:lnTo>
                    <a:pt x="80040" y="0"/>
                  </a:lnTo>
                  <a:lnTo>
                    <a:pt x="60741" y="5457"/>
                  </a:lnTo>
                  <a:lnTo>
                    <a:pt x="32818" y="27172"/>
                  </a:lnTo>
                  <a:lnTo>
                    <a:pt x="10041" y="59319"/>
                  </a:lnTo>
                  <a:lnTo>
                    <a:pt x="0" y="92285"/>
                  </a:lnTo>
                  <a:lnTo>
                    <a:pt x="3296" y="111854"/>
                  </a:lnTo>
                  <a:lnTo>
                    <a:pt x="7138" y="121024"/>
                  </a:lnTo>
                  <a:lnTo>
                    <a:pt x="20814" y="136857"/>
                  </a:lnTo>
                  <a:lnTo>
                    <a:pt x="29400" y="144042"/>
                  </a:lnTo>
                  <a:lnTo>
                    <a:pt x="40768" y="147421"/>
                  </a:lnTo>
                  <a:lnTo>
                    <a:pt x="84442" y="145435"/>
                  </a:lnTo>
                  <a:lnTo>
                    <a:pt x="130935" y="137321"/>
                  </a:lnTo>
                  <a:lnTo>
                    <a:pt x="154522" y="13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391"/>
            <p:cNvSpPr/>
            <p:nvPr>
              <p:custDataLst>
                <p:tags r:id="rId269"/>
              </p:custDataLst>
            </p:nvPr>
          </p:nvSpPr>
          <p:spPr>
            <a:xfrm>
              <a:off x="3162300" y="392202"/>
              <a:ext cx="120651" cy="126297"/>
            </a:xfrm>
            <a:custGeom>
              <a:avLst/>
              <a:gdLst/>
              <a:ahLst/>
              <a:cxnLst/>
              <a:rect l="0" t="0" r="0" b="0"/>
              <a:pathLst>
                <a:path w="120651" h="126297">
                  <a:moveTo>
                    <a:pt x="0" y="52298"/>
                  </a:moveTo>
                  <a:lnTo>
                    <a:pt x="0" y="52298"/>
                  </a:lnTo>
                  <a:lnTo>
                    <a:pt x="0" y="55669"/>
                  </a:lnTo>
                  <a:lnTo>
                    <a:pt x="2117" y="55956"/>
                  </a:lnTo>
                  <a:lnTo>
                    <a:pt x="15914" y="52284"/>
                  </a:lnTo>
                  <a:lnTo>
                    <a:pt x="50247" y="34805"/>
                  </a:lnTo>
                  <a:lnTo>
                    <a:pt x="59491" y="24768"/>
                  </a:lnTo>
                  <a:lnTo>
                    <a:pt x="66781" y="10980"/>
                  </a:lnTo>
                  <a:lnTo>
                    <a:pt x="67804" y="7819"/>
                  </a:lnTo>
                  <a:lnTo>
                    <a:pt x="67075" y="5007"/>
                  </a:lnTo>
                  <a:lnTo>
                    <a:pt x="62502" y="0"/>
                  </a:lnTo>
                  <a:lnTo>
                    <a:pt x="57895" y="499"/>
                  </a:lnTo>
                  <a:lnTo>
                    <a:pt x="45251" y="6699"/>
                  </a:lnTo>
                  <a:lnTo>
                    <a:pt x="25638" y="25460"/>
                  </a:lnTo>
                  <a:lnTo>
                    <a:pt x="13162" y="52264"/>
                  </a:lnTo>
                  <a:lnTo>
                    <a:pt x="8368" y="82548"/>
                  </a:lnTo>
                  <a:lnTo>
                    <a:pt x="11010" y="99609"/>
                  </a:lnTo>
                  <a:lnTo>
                    <a:pt x="13690" y="107122"/>
                  </a:lnTo>
                  <a:lnTo>
                    <a:pt x="18299" y="112836"/>
                  </a:lnTo>
                  <a:lnTo>
                    <a:pt x="30946" y="121067"/>
                  </a:lnTo>
                  <a:lnTo>
                    <a:pt x="60675" y="126296"/>
                  </a:lnTo>
                  <a:lnTo>
                    <a:pt x="104413" y="114971"/>
                  </a:lnTo>
                  <a:lnTo>
                    <a:pt x="120650" y="10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392"/>
            <p:cNvSpPr/>
            <p:nvPr>
              <p:custDataLst>
                <p:tags r:id="rId270"/>
              </p:custDataLst>
            </p:nvPr>
          </p:nvSpPr>
          <p:spPr>
            <a:xfrm>
              <a:off x="3003550" y="400050"/>
              <a:ext cx="127001" cy="143752"/>
            </a:xfrm>
            <a:custGeom>
              <a:avLst/>
              <a:gdLst/>
              <a:ahLst/>
              <a:cxnLst/>
              <a:rect l="0" t="0" r="0" b="0"/>
              <a:pathLst>
                <a:path w="127001" h="143752">
                  <a:moveTo>
                    <a:pt x="0" y="69850"/>
                  </a:moveTo>
                  <a:lnTo>
                    <a:pt x="0" y="69850"/>
                  </a:lnTo>
                  <a:lnTo>
                    <a:pt x="706" y="53244"/>
                  </a:lnTo>
                  <a:lnTo>
                    <a:pt x="8838" y="28257"/>
                  </a:lnTo>
                  <a:lnTo>
                    <a:pt x="14927" y="18407"/>
                  </a:lnTo>
                  <a:lnTo>
                    <a:pt x="19099" y="15236"/>
                  </a:lnTo>
                  <a:lnTo>
                    <a:pt x="21199" y="14391"/>
                  </a:lnTo>
                  <a:lnTo>
                    <a:pt x="27297" y="15333"/>
                  </a:lnTo>
                  <a:lnTo>
                    <a:pt x="30898" y="16572"/>
                  </a:lnTo>
                  <a:lnTo>
                    <a:pt x="38662" y="25475"/>
                  </a:lnTo>
                  <a:lnTo>
                    <a:pt x="55144" y="60928"/>
                  </a:lnTo>
                  <a:lnTo>
                    <a:pt x="66213" y="106580"/>
                  </a:lnTo>
                  <a:lnTo>
                    <a:pt x="69371" y="138291"/>
                  </a:lnTo>
                  <a:lnTo>
                    <a:pt x="68825" y="140877"/>
                  </a:lnTo>
                  <a:lnTo>
                    <a:pt x="67756" y="142602"/>
                  </a:lnTo>
                  <a:lnTo>
                    <a:pt x="66337" y="143751"/>
                  </a:lnTo>
                  <a:lnTo>
                    <a:pt x="63980" y="143106"/>
                  </a:lnTo>
                  <a:lnTo>
                    <a:pt x="57599" y="138627"/>
                  </a:lnTo>
                  <a:lnTo>
                    <a:pt x="53821" y="124406"/>
                  </a:lnTo>
                  <a:lnTo>
                    <a:pt x="54259" y="101858"/>
                  </a:lnTo>
                  <a:lnTo>
                    <a:pt x="67112" y="56286"/>
                  </a:lnTo>
                  <a:lnTo>
                    <a:pt x="80863" y="30895"/>
                  </a:lnTo>
                  <a:lnTo>
                    <a:pt x="98263" y="1537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93"/>
            <p:cNvSpPr/>
            <p:nvPr>
              <p:custDataLst>
                <p:tags r:id="rId271"/>
              </p:custDataLst>
            </p:nvPr>
          </p:nvSpPr>
          <p:spPr>
            <a:xfrm>
              <a:off x="2661345" y="196850"/>
              <a:ext cx="361256" cy="152401"/>
            </a:xfrm>
            <a:custGeom>
              <a:avLst/>
              <a:gdLst/>
              <a:ahLst/>
              <a:cxnLst/>
              <a:rect l="0" t="0" r="0" b="0"/>
              <a:pathLst>
                <a:path w="361256" h="152401">
                  <a:moveTo>
                    <a:pt x="31055" y="152400"/>
                  </a:moveTo>
                  <a:lnTo>
                    <a:pt x="31055" y="152400"/>
                  </a:lnTo>
                  <a:lnTo>
                    <a:pt x="347" y="146933"/>
                  </a:lnTo>
                  <a:lnTo>
                    <a:pt x="0" y="144522"/>
                  </a:lnTo>
                  <a:lnTo>
                    <a:pt x="5258" y="136199"/>
                  </a:lnTo>
                  <a:lnTo>
                    <a:pt x="36974" y="116242"/>
                  </a:lnTo>
                  <a:lnTo>
                    <a:pt x="75784" y="98700"/>
                  </a:lnTo>
                  <a:lnTo>
                    <a:pt x="98974" y="89083"/>
                  </a:lnTo>
                  <a:lnTo>
                    <a:pt x="125018" y="78439"/>
                  </a:lnTo>
                  <a:lnTo>
                    <a:pt x="152963" y="67109"/>
                  </a:lnTo>
                  <a:lnTo>
                    <a:pt x="182177" y="55323"/>
                  </a:lnTo>
                  <a:lnTo>
                    <a:pt x="210120" y="44643"/>
                  </a:lnTo>
                  <a:lnTo>
                    <a:pt x="237215" y="34701"/>
                  </a:lnTo>
                  <a:lnTo>
                    <a:pt x="263745" y="25251"/>
                  </a:lnTo>
                  <a:lnTo>
                    <a:pt x="304512" y="12869"/>
                  </a:lnTo>
                  <a:lnTo>
                    <a:pt x="348322" y="2542"/>
                  </a:lnTo>
                  <a:lnTo>
                    <a:pt x="361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394"/>
            <p:cNvSpPr/>
            <p:nvPr>
              <p:custDataLst>
                <p:tags r:id="rId272"/>
              </p:custDataLst>
            </p:nvPr>
          </p:nvSpPr>
          <p:spPr>
            <a:xfrm>
              <a:off x="2857616" y="266700"/>
              <a:ext cx="18935" cy="273051"/>
            </a:xfrm>
            <a:custGeom>
              <a:avLst/>
              <a:gdLst/>
              <a:ahLst/>
              <a:cxnLst/>
              <a:rect l="0" t="0" r="0" b="0"/>
              <a:pathLst>
                <a:path w="18935" h="273051">
                  <a:moveTo>
                    <a:pt x="6234" y="0"/>
                  </a:moveTo>
                  <a:lnTo>
                    <a:pt x="6234" y="0"/>
                  </a:lnTo>
                  <a:lnTo>
                    <a:pt x="2863" y="0"/>
                  </a:lnTo>
                  <a:lnTo>
                    <a:pt x="767" y="16855"/>
                  </a:lnTo>
                  <a:lnTo>
                    <a:pt x="146" y="57676"/>
                  </a:lnTo>
                  <a:lnTo>
                    <a:pt x="0" y="93837"/>
                  </a:lnTo>
                  <a:lnTo>
                    <a:pt x="641" y="132722"/>
                  </a:lnTo>
                  <a:lnTo>
                    <a:pt x="3278" y="171171"/>
                  </a:lnTo>
                  <a:lnTo>
                    <a:pt x="8729" y="218404"/>
                  </a:lnTo>
                  <a:lnTo>
                    <a:pt x="13958" y="260758"/>
                  </a:lnTo>
                  <a:lnTo>
                    <a:pt x="1893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984"/>
          <p:cNvGrpSpPr/>
          <p:nvPr/>
        </p:nvGrpSpPr>
        <p:grpSpPr>
          <a:xfrm>
            <a:off x="1334906" y="1253108"/>
            <a:ext cx="605020" cy="359793"/>
            <a:chOff x="1334906" y="1253108"/>
            <a:chExt cx="605020" cy="359793"/>
          </a:xfrm>
        </p:grpSpPr>
        <p:sp>
          <p:nvSpPr>
            <p:cNvPr id="23" name="SMARTInkShape-5395"/>
            <p:cNvSpPr/>
            <p:nvPr>
              <p:custDataLst>
                <p:tags r:id="rId262"/>
              </p:custDataLst>
            </p:nvPr>
          </p:nvSpPr>
          <p:spPr>
            <a:xfrm>
              <a:off x="1930400" y="1517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396"/>
            <p:cNvSpPr/>
            <p:nvPr>
              <p:custDataLst>
                <p:tags r:id="rId263"/>
              </p:custDataLst>
            </p:nvPr>
          </p:nvSpPr>
          <p:spPr>
            <a:xfrm>
              <a:off x="1898650" y="1384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397"/>
            <p:cNvSpPr/>
            <p:nvPr>
              <p:custDataLst>
                <p:tags r:id="rId264"/>
              </p:custDataLst>
            </p:nvPr>
          </p:nvSpPr>
          <p:spPr>
            <a:xfrm>
              <a:off x="1571142" y="1562100"/>
              <a:ext cx="219559" cy="50801"/>
            </a:xfrm>
            <a:custGeom>
              <a:avLst/>
              <a:gdLst/>
              <a:ahLst/>
              <a:cxnLst/>
              <a:rect l="0" t="0" r="0" b="0"/>
              <a:pathLst>
                <a:path w="21955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50800"/>
                  </a:lnTo>
                  <a:lnTo>
                    <a:pt x="23263" y="47429"/>
                  </a:lnTo>
                  <a:lnTo>
                    <a:pt x="63246" y="35220"/>
                  </a:lnTo>
                  <a:lnTo>
                    <a:pt x="102108" y="24120"/>
                  </a:lnTo>
                  <a:lnTo>
                    <a:pt x="144780" y="13542"/>
                  </a:lnTo>
                  <a:lnTo>
                    <a:pt x="182560" y="6489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98"/>
            <p:cNvSpPr/>
            <p:nvPr>
              <p:custDataLst>
                <p:tags r:id="rId265"/>
              </p:custDataLst>
            </p:nvPr>
          </p:nvSpPr>
          <p:spPr>
            <a:xfrm>
              <a:off x="1447800" y="1547665"/>
              <a:ext cx="260351" cy="33486"/>
            </a:xfrm>
            <a:custGeom>
              <a:avLst/>
              <a:gdLst/>
              <a:ahLst/>
              <a:cxnLst/>
              <a:rect l="0" t="0" r="0" b="0"/>
              <a:pathLst>
                <a:path w="260351" h="33486">
                  <a:moveTo>
                    <a:pt x="0" y="33485"/>
                  </a:moveTo>
                  <a:lnTo>
                    <a:pt x="0" y="33485"/>
                  </a:lnTo>
                  <a:lnTo>
                    <a:pt x="46741" y="26743"/>
                  </a:lnTo>
                  <a:lnTo>
                    <a:pt x="85685" y="17789"/>
                  </a:lnTo>
                  <a:lnTo>
                    <a:pt x="129804" y="8164"/>
                  </a:lnTo>
                  <a:lnTo>
                    <a:pt x="172932" y="1535"/>
                  </a:lnTo>
                  <a:lnTo>
                    <a:pt x="209973" y="0"/>
                  </a:lnTo>
                  <a:lnTo>
                    <a:pt x="260350" y="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99"/>
            <p:cNvSpPr/>
            <p:nvPr>
              <p:custDataLst>
                <p:tags r:id="rId266"/>
              </p:custDataLst>
            </p:nvPr>
          </p:nvSpPr>
          <p:spPr>
            <a:xfrm>
              <a:off x="1558442" y="1380176"/>
              <a:ext cx="225909" cy="140324"/>
            </a:xfrm>
            <a:custGeom>
              <a:avLst/>
              <a:gdLst/>
              <a:ahLst/>
              <a:cxnLst/>
              <a:rect l="0" t="0" r="0" b="0"/>
              <a:pathLst>
                <a:path w="225909" h="140324">
                  <a:moveTo>
                    <a:pt x="3658" y="35874"/>
                  </a:moveTo>
                  <a:lnTo>
                    <a:pt x="3658" y="35874"/>
                  </a:lnTo>
                  <a:lnTo>
                    <a:pt x="287" y="35874"/>
                  </a:lnTo>
                  <a:lnTo>
                    <a:pt x="0" y="35168"/>
                  </a:lnTo>
                  <a:lnTo>
                    <a:pt x="1562" y="32503"/>
                  </a:lnTo>
                  <a:lnTo>
                    <a:pt x="9779" y="27036"/>
                  </a:lnTo>
                  <a:lnTo>
                    <a:pt x="27893" y="24318"/>
                  </a:lnTo>
                  <a:lnTo>
                    <a:pt x="43121" y="29327"/>
                  </a:lnTo>
                  <a:lnTo>
                    <a:pt x="57886" y="39314"/>
                  </a:lnTo>
                  <a:lnTo>
                    <a:pt x="69152" y="53160"/>
                  </a:lnTo>
                  <a:lnTo>
                    <a:pt x="75100" y="70603"/>
                  </a:lnTo>
                  <a:lnTo>
                    <a:pt x="76332" y="89409"/>
                  </a:lnTo>
                  <a:lnTo>
                    <a:pt x="69092" y="115158"/>
                  </a:lnTo>
                  <a:lnTo>
                    <a:pt x="61903" y="129672"/>
                  </a:lnTo>
                  <a:lnTo>
                    <a:pt x="54004" y="137534"/>
                  </a:lnTo>
                  <a:lnTo>
                    <a:pt x="49922" y="139631"/>
                  </a:lnTo>
                  <a:lnTo>
                    <a:pt x="46495" y="140323"/>
                  </a:lnTo>
                  <a:lnTo>
                    <a:pt x="43505" y="140079"/>
                  </a:lnTo>
                  <a:lnTo>
                    <a:pt x="40806" y="139211"/>
                  </a:lnTo>
                  <a:lnTo>
                    <a:pt x="39712" y="136515"/>
                  </a:lnTo>
                  <a:lnTo>
                    <a:pt x="40378" y="127876"/>
                  </a:lnTo>
                  <a:lnTo>
                    <a:pt x="58105" y="98602"/>
                  </a:lnTo>
                  <a:lnTo>
                    <a:pt x="95996" y="55399"/>
                  </a:lnTo>
                  <a:lnTo>
                    <a:pt x="143549" y="13620"/>
                  </a:lnTo>
                  <a:lnTo>
                    <a:pt x="150498" y="5287"/>
                  </a:lnTo>
                  <a:lnTo>
                    <a:pt x="151646" y="2783"/>
                  </a:lnTo>
                  <a:lnTo>
                    <a:pt x="151706" y="1113"/>
                  </a:lnTo>
                  <a:lnTo>
                    <a:pt x="151040" y="0"/>
                  </a:lnTo>
                  <a:lnTo>
                    <a:pt x="136618" y="5176"/>
                  </a:lnTo>
                  <a:lnTo>
                    <a:pt x="124135" y="19408"/>
                  </a:lnTo>
                  <a:lnTo>
                    <a:pt x="108970" y="49340"/>
                  </a:lnTo>
                  <a:lnTo>
                    <a:pt x="104791" y="68670"/>
                  </a:lnTo>
                  <a:lnTo>
                    <a:pt x="107638" y="84316"/>
                  </a:lnTo>
                  <a:lnTo>
                    <a:pt x="112489" y="90747"/>
                  </a:lnTo>
                  <a:lnTo>
                    <a:pt x="127287" y="101654"/>
                  </a:lnTo>
                  <a:lnTo>
                    <a:pt x="162193" y="108987"/>
                  </a:lnTo>
                  <a:lnTo>
                    <a:pt x="208932" y="102736"/>
                  </a:lnTo>
                  <a:lnTo>
                    <a:pt x="225908" y="9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400"/>
            <p:cNvSpPr/>
            <p:nvPr>
              <p:custDataLst>
                <p:tags r:id="rId267"/>
              </p:custDataLst>
            </p:nvPr>
          </p:nvSpPr>
          <p:spPr>
            <a:xfrm>
              <a:off x="1334906" y="1253108"/>
              <a:ext cx="176395" cy="291524"/>
            </a:xfrm>
            <a:custGeom>
              <a:avLst/>
              <a:gdLst/>
              <a:ahLst/>
              <a:cxnLst/>
              <a:rect l="0" t="0" r="0" b="0"/>
              <a:pathLst>
                <a:path w="176395" h="291524">
                  <a:moveTo>
                    <a:pt x="17644" y="35942"/>
                  </a:moveTo>
                  <a:lnTo>
                    <a:pt x="17644" y="35942"/>
                  </a:lnTo>
                  <a:lnTo>
                    <a:pt x="0" y="35942"/>
                  </a:lnTo>
                  <a:lnTo>
                    <a:pt x="5752" y="39313"/>
                  </a:lnTo>
                  <a:lnTo>
                    <a:pt x="19765" y="44780"/>
                  </a:lnTo>
                  <a:lnTo>
                    <a:pt x="40693" y="44127"/>
                  </a:lnTo>
                  <a:lnTo>
                    <a:pt x="82483" y="36879"/>
                  </a:lnTo>
                  <a:lnTo>
                    <a:pt x="125962" y="21946"/>
                  </a:lnTo>
                  <a:lnTo>
                    <a:pt x="138011" y="15018"/>
                  </a:lnTo>
                  <a:lnTo>
                    <a:pt x="139517" y="12115"/>
                  </a:lnTo>
                  <a:lnTo>
                    <a:pt x="139814" y="8769"/>
                  </a:lnTo>
                  <a:lnTo>
                    <a:pt x="139308" y="5126"/>
                  </a:lnTo>
                  <a:lnTo>
                    <a:pt x="136148" y="2698"/>
                  </a:lnTo>
                  <a:lnTo>
                    <a:pt x="125110" y="0"/>
                  </a:lnTo>
                  <a:lnTo>
                    <a:pt x="96288" y="8594"/>
                  </a:lnTo>
                  <a:lnTo>
                    <a:pt x="50033" y="39895"/>
                  </a:lnTo>
                  <a:lnTo>
                    <a:pt x="30393" y="56984"/>
                  </a:lnTo>
                  <a:lnTo>
                    <a:pt x="24732" y="65492"/>
                  </a:lnTo>
                  <a:lnTo>
                    <a:pt x="20324" y="82472"/>
                  </a:lnTo>
                  <a:lnTo>
                    <a:pt x="21547" y="89540"/>
                  </a:lnTo>
                  <a:lnTo>
                    <a:pt x="28551" y="101156"/>
                  </a:lnTo>
                  <a:lnTo>
                    <a:pt x="54507" y="119000"/>
                  </a:lnTo>
                  <a:lnTo>
                    <a:pt x="101624" y="138960"/>
                  </a:lnTo>
                  <a:lnTo>
                    <a:pt x="104675" y="141310"/>
                  </a:lnTo>
                  <a:lnTo>
                    <a:pt x="106004" y="143581"/>
                  </a:lnTo>
                  <a:lnTo>
                    <a:pt x="106184" y="145802"/>
                  </a:lnTo>
                  <a:lnTo>
                    <a:pt x="99695" y="159039"/>
                  </a:lnTo>
                  <a:lnTo>
                    <a:pt x="59004" y="203745"/>
                  </a:lnTo>
                  <a:lnTo>
                    <a:pt x="41031" y="232103"/>
                  </a:lnTo>
                  <a:lnTo>
                    <a:pt x="36975" y="248714"/>
                  </a:lnTo>
                  <a:lnTo>
                    <a:pt x="38230" y="262446"/>
                  </a:lnTo>
                  <a:lnTo>
                    <a:pt x="43492" y="273253"/>
                  </a:lnTo>
                  <a:lnTo>
                    <a:pt x="54297" y="280878"/>
                  </a:lnTo>
                  <a:lnTo>
                    <a:pt x="90971" y="291523"/>
                  </a:lnTo>
                  <a:lnTo>
                    <a:pt x="133911" y="290280"/>
                  </a:lnTo>
                  <a:lnTo>
                    <a:pt x="176394" y="28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985"/>
          <p:cNvGrpSpPr/>
          <p:nvPr/>
        </p:nvGrpSpPr>
        <p:grpSpPr>
          <a:xfrm>
            <a:off x="2578100" y="1270178"/>
            <a:ext cx="323851" cy="298273"/>
            <a:chOff x="2578100" y="1270178"/>
            <a:chExt cx="323851" cy="298273"/>
          </a:xfrm>
        </p:grpSpPr>
        <p:sp>
          <p:nvSpPr>
            <p:cNvPr id="30" name="SMARTInkShape-5401"/>
            <p:cNvSpPr/>
            <p:nvPr>
              <p:custDataLst>
                <p:tags r:id="rId258"/>
              </p:custDataLst>
            </p:nvPr>
          </p:nvSpPr>
          <p:spPr>
            <a:xfrm>
              <a:off x="2757665" y="1384300"/>
              <a:ext cx="144286" cy="50801"/>
            </a:xfrm>
            <a:custGeom>
              <a:avLst/>
              <a:gdLst/>
              <a:ahLst/>
              <a:cxnLst/>
              <a:rect l="0" t="0" r="0" b="0"/>
              <a:pathLst>
                <a:path w="1442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823" y="44333"/>
                  </a:lnTo>
                  <a:lnTo>
                    <a:pt x="11545" y="38849"/>
                  </a:lnTo>
                  <a:lnTo>
                    <a:pt x="55427" y="22830"/>
                  </a:lnTo>
                  <a:lnTo>
                    <a:pt x="99848" y="935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402"/>
            <p:cNvSpPr/>
            <p:nvPr>
              <p:custDataLst>
                <p:tags r:id="rId259"/>
              </p:custDataLst>
            </p:nvPr>
          </p:nvSpPr>
          <p:spPr>
            <a:xfrm>
              <a:off x="2806961" y="1289050"/>
              <a:ext cx="69590" cy="248894"/>
            </a:xfrm>
            <a:custGeom>
              <a:avLst/>
              <a:gdLst/>
              <a:ahLst/>
              <a:cxnLst/>
              <a:rect l="0" t="0" r="0" b="0"/>
              <a:pathLst>
                <a:path w="69590" h="248894">
                  <a:moveTo>
                    <a:pt x="6089" y="0"/>
                  </a:moveTo>
                  <a:lnTo>
                    <a:pt x="6089" y="0"/>
                  </a:lnTo>
                  <a:lnTo>
                    <a:pt x="4208" y="47071"/>
                  </a:lnTo>
                  <a:lnTo>
                    <a:pt x="1063" y="93439"/>
                  </a:lnTo>
                  <a:lnTo>
                    <a:pt x="328" y="128312"/>
                  </a:lnTo>
                  <a:lnTo>
                    <a:pt x="0" y="162626"/>
                  </a:lnTo>
                  <a:lnTo>
                    <a:pt x="3187" y="206936"/>
                  </a:lnTo>
                  <a:lnTo>
                    <a:pt x="10444" y="228144"/>
                  </a:lnTo>
                  <a:lnTo>
                    <a:pt x="15342" y="236762"/>
                  </a:lnTo>
                  <a:lnTo>
                    <a:pt x="20725" y="242508"/>
                  </a:lnTo>
                  <a:lnTo>
                    <a:pt x="32349" y="248893"/>
                  </a:lnTo>
                  <a:lnTo>
                    <a:pt x="39118" y="247773"/>
                  </a:lnTo>
                  <a:lnTo>
                    <a:pt x="6958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403"/>
            <p:cNvSpPr/>
            <p:nvPr>
              <p:custDataLst>
                <p:tags r:id="rId260"/>
              </p:custDataLst>
            </p:nvPr>
          </p:nvSpPr>
          <p:spPr>
            <a:xfrm>
              <a:off x="2670485" y="1381699"/>
              <a:ext cx="70518" cy="152124"/>
            </a:xfrm>
            <a:custGeom>
              <a:avLst/>
              <a:gdLst/>
              <a:ahLst/>
              <a:cxnLst/>
              <a:rect l="0" t="0" r="0" b="0"/>
              <a:pathLst>
                <a:path w="70518" h="152124">
                  <a:moveTo>
                    <a:pt x="47315" y="21651"/>
                  </a:moveTo>
                  <a:lnTo>
                    <a:pt x="47315" y="21651"/>
                  </a:lnTo>
                  <a:lnTo>
                    <a:pt x="50686" y="18280"/>
                  </a:lnTo>
                  <a:lnTo>
                    <a:pt x="52341" y="14743"/>
                  </a:lnTo>
                  <a:lnTo>
                    <a:pt x="52782" y="12813"/>
                  </a:lnTo>
                  <a:lnTo>
                    <a:pt x="52371" y="10820"/>
                  </a:lnTo>
                  <a:lnTo>
                    <a:pt x="50032" y="6724"/>
                  </a:lnTo>
                  <a:lnTo>
                    <a:pt x="41378" y="452"/>
                  </a:lnTo>
                  <a:lnTo>
                    <a:pt x="31976" y="0"/>
                  </a:lnTo>
                  <a:lnTo>
                    <a:pt x="26506" y="867"/>
                  </a:lnTo>
                  <a:lnTo>
                    <a:pt x="8694" y="12200"/>
                  </a:lnTo>
                  <a:lnTo>
                    <a:pt x="1928" y="21214"/>
                  </a:lnTo>
                  <a:lnTo>
                    <a:pt x="124" y="25593"/>
                  </a:lnTo>
                  <a:lnTo>
                    <a:pt x="0" y="36103"/>
                  </a:lnTo>
                  <a:lnTo>
                    <a:pt x="3003" y="47124"/>
                  </a:lnTo>
                  <a:lnTo>
                    <a:pt x="9041" y="56726"/>
                  </a:lnTo>
                  <a:lnTo>
                    <a:pt x="50345" y="91793"/>
                  </a:lnTo>
                  <a:lnTo>
                    <a:pt x="68360" y="110637"/>
                  </a:lnTo>
                  <a:lnTo>
                    <a:pt x="70517" y="116959"/>
                  </a:lnTo>
                  <a:lnTo>
                    <a:pt x="69151" y="129626"/>
                  </a:lnTo>
                  <a:lnTo>
                    <a:pt x="61959" y="140431"/>
                  </a:lnTo>
                  <a:lnTo>
                    <a:pt x="57078" y="145288"/>
                  </a:lnTo>
                  <a:lnTo>
                    <a:pt x="46010" y="150684"/>
                  </a:lnTo>
                  <a:lnTo>
                    <a:pt x="40095" y="152123"/>
                  </a:lnTo>
                  <a:lnTo>
                    <a:pt x="34740" y="151671"/>
                  </a:lnTo>
                  <a:lnTo>
                    <a:pt x="15565" y="14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04"/>
            <p:cNvSpPr/>
            <p:nvPr>
              <p:custDataLst>
                <p:tags r:id="rId261"/>
              </p:custDataLst>
            </p:nvPr>
          </p:nvSpPr>
          <p:spPr>
            <a:xfrm>
              <a:off x="2578100" y="1270178"/>
              <a:ext cx="44451" cy="298273"/>
            </a:xfrm>
            <a:custGeom>
              <a:avLst/>
              <a:gdLst/>
              <a:ahLst/>
              <a:cxnLst/>
              <a:rect l="0" t="0" r="0" b="0"/>
              <a:pathLst>
                <a:path w="44451" h="298273">
                  <a:moveTo>
                    <a:pt x="0" y="18872"/>
                  </a:moveTo>
                  <a:lnTo>
                    <a:pt x="0" y="18872"/>
                  </a:lnTo>
                  <a:lnTo>
                    <a:pt x="3371" y="15501"/>
                  </a:lnTo>
                  <a:lnTo>
                    <a:pt x="5026" y="10083"/>
                  </a:lnTo>
                  <a:lnTo>
                    <a:pt x="6088" y="1849"/>
                  </a:lnTo>
                  <a:lnTo>
                    <a:pt x="5470" y="1173"/>
                  </a:lnTo>
                  <a:lnTo>
                    <a:pt x="860" y="0"/>
                  </a:lnTo>
                  <a:lnTo>
                    <a:pt x="114" y="40027"/>
                  </a:lnTo>
                  <a:lnTo>
                    <a:pt x="1462" y="70608"/>
                  </a:lnTo>
                  <a:lnTo>
                    <a:pt x="6764" y="107718"/>
                  </a:lnTo>
                  <a:lnTo>
                    <a:pt x="13825" y="147729"/>
                  </a:lnTo>
                  <a:lnTo>
                    <a:pt x="20961" y="188325"/>
                  </a:lnTo>
                  <a:lnTo>
                    <a:pt x="26485" y="227535"/>
                  </a:lnTo>
                  <a:lnTo>
                    <a:pt x="33561" y="271825"/>
                  </a:lnTo>
                  <a:lnTo>
                    <a:pt x="37909" y="296706"/>
                  </a:lnTo>
                  <a:lnTo>
                    <a:pt x="39383" y="297934"/>
                  </a:lnTo>
                  <a:lnTo>
                    <a:pt x="44450" y="298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986"/>
          <p:cNvGrpSpPr/>
          <p:nvPr/>
        </p:nvGrpSpPr>
        <p:grpSpPr>
          <a:xfrm>
            <a:off x="3306041" y="1350832"/>
            <a:ext cx="288060" cy="137134"/>
            <a:chOff x="3306041" y="1350832"/>
            <a:chExt cx="288060" cy="137134"/>
          </a:xfrm>
        </p:grpSpPr>
        <p:sp>
          <p:nvSpPr>
            <p:cNvPr id="35" name="SMARTInkShape-5405"/>
            <p:cNvSpPr/>
            <p:nvPr>
              <p:custDataLst>
                <p:tags r:id="rId256"/>
              </p:custDataLst>
            </p:nvPr>
          </p:nvSpPr>
          <p:spPr>
            <a:xfrm>
              <a:off x="3497032" y="1350832"/>
              <a:ext cx="97069" cy="116019"/>
            </a:xfrm>
            <a:custGeom>
              <a:avLst/>
              <a:gdLst/>
              <a:ahLst/>
              <a:cxnLst/>
              <a:rect l="0" t="0" r="0" b="0"/>
              <a:pathLst>
                <a:path w="97069" h="116019">
                  <a:moveTo>
                    <a:pt x="1818" y="52518"/>
                  </a:moveTo>
                  <a:lnTo>
                    <a:pt x="1818" y="52518"/>
                  </a:lnTo>
                  <a:lnTo>
                    <a:pt x="5189" y="49147"/>
                  </a:lnTo>
                  <a:lnTo>
                    <a:pt x="39888" y="34220"/>
                  </a:lnTo>
                  <a:lnTo>
                    <a:pt x="48841" y="24630"/>
                  </a:lnTo>
                  <a:lnTo>
                    <a:pt x="55967" y="11094"/>
                  </a:lnTo>
                  <a:lnTo>
                    <a:pt x="56967" y="7969"/>
                  </a:lnTo>
                  <a:lnTo>
                    <a:pt x="55517" y="5180"/>
                  </a:lnTo>
                  <a:lnTo>
                    <a:pt x="48262" y="199"/>
                  </a:lnTo>
                  <a:lnTo>
                    <a:pt x="43364" y="0"/>
                  </a:lnTo>
                  <a:lnTo>
                    <a:pt x="32277" y="3541"/>
                  </a:lnTo>
                  <a:lnTo>
                    <a:pt x="10764" y="23582"/>
                  </a:lnTo>
                  <a:lnTo>
                    <a:pt x="2266" y="40128"/>
                  </a:lnTo>
                  <a:lnTo>
                    <a:pt x="0" y="48491"/>
                  </a:lnTo>
                  <a:lnTo>
                    <a:pt x="1245" y="65310"/>
                  </a:lnTo>
                  <a:lnTo>
                    <a:pt x="3553" y="73746"/>
                  </a:lnTo>
                  <a:lnTo>
                    <a:pt x="13643" y="88764"/>
                  </a:lnTo>
                  <a:lnTo>
                    <a:pt x="28240" y="101788"/>
                  </a:lnTo>
                  <a:lnTo>
                    <a:pt x="46487" y="112281"/>
                  </a:lnTo>
                  <a:lnTo>
                    <a:pt x="66356" y="116003"/>
                  </a:lnTo>
                  <a:lnTo>
                    <a:pt x="97068" y="11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406"/>
            <p:cNvSpPr/>
            <p:nvPr>
              <p:custDataLst>
                <p:tags r:id="rId257"/>
              </p:custDataLst>
            </p:nvPr>
          </p:nvSpPr>
          <p:spPr>
            <a:xfrm>
              <a:off x="3306041" y="1379172"/>
              <a:ext cx="143122" cy="108794"/>
            </a:xfrm>
            <a:custGeom>
              <a:avLst/>
              <a:gdLst/>
              <a:ahLst/>
              <a:cxnLst/>
              <a:rect l="0" t="0" r="0" b="0"/>
              <a:pathLst>
                <a:path w="143122" h="108794">
                  <a:moveTo>
                    <a:pt x="15009" y="17828"/>
                  </a:moveTo>
                  <a:lnTo>
                    <a:pt x="15009" y="17828"/>
                  </a:lnTo>
                  <a:lnTo>
                    <a:pt x="18380" y="14457"/>
                  </a:lnTo>
                  <a:lnTo>
                    <a:pt x="20035" y="10920"/>
                  </a:lnTo>
                  <a:lnTo>
                    <a:pt x="21281" y="0"/>
                  </a:lnTo>
                  <a:lnTo>
                    <a:pt x="6159" y="41482"/>
                  </a:lnTo>
                  <a:lnTo>
                    <a:pt x="0" y="70070"/>
                  </a:lnTo>
                  <a:lnTo>
                    <a:pt x="2017" y="91163"/>
                  </a:lnTo>
                  <a:lnTo>
                    <a:pt x="5236" y="99340"/>
                  </a:lnTo>
                  <a:lnTo>
                    <a:pt x="7788" y="101802"/>
                  </a:lnTo>
                  <a:lnTo>
                    <a:pt x="14387" y="104539"/>
                  </a:lnTo>
                  <a:lnTo>
                    <a:pt x="17416" y="103858"/>
                  </a:lnTo>
                  <a:lnTo>
                    <a:pt x="22664" y="99337"/>
                  </a:lnTo>
                  <a:lnTo>
                    <a:pt x="39133" y="70433"/>
                  </a:lnTo>
                  <a:lnTo>
                    <a:pt x="40264" y="71243"/>
                  </a:lnTo>
                  <a:lnTo>
                    <a:pt x="58673" y="98529"/>
                  </a:lnTo>
                  <a:lnTo>
                    <a:pt x="73808" y="107670"/>
                  </a:lnTo>
                  <a:lnTo>
                    <a:pt x="89355" y="108793"/>
                  </a:lnTo>
                  <a:lnTo>
                    <a:pt x="105907" y="106235"/>
                  </a:lnTo>
                  <a:lnTo>
                    <a:pt x="117967" y="100394"/>
                  </a:lnTo>
                  <a:lnTo>
                    <a:pt x="132691" y="85801"/>
                  </a:lnTo>
                  <a:lnTo>
                    <a:pt x="142619" y="64701"/>
                  </a:lnTo>
                  <a:lnTo>
                    <a:pt x="143121" y="57543"/>
                  </a:lnTo>
                  <a:lnTo>
                    <a:pt x="139916" y="43946"/>
                  </a:lnTo>
                  <a:lnTo>
                    <a:pt x="122959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87"/>
          <p:cNvGrpSpPr/>
          <p:nvPr/>
        </p:nvGrpSpPr>
        <p:grpSpPr>
          <a:xfrm>
            <a:off x="3857098" y="1198191"/>
            <a:ext cx="397459" cy="389260"/>
            <a:chOff x="3857098" y="1198191"/>
            <a:chExt cx="397459" cy="389260"/>
          </a:xfrm>
        </p:grpSpPr>
        <p:sp>
          <p:nvSpPr>
            <p:cNvPr id="38" name="SMARTInkShape-5407"/>
            <p:cNvSpPr/>
            <p:nvPr>
              <p:custDataLst>
                <p:tags r:id="rId250"/>
              </p:custDataLst>
            </p:nvPr>
          </p:nvSpPr>
          <p:spPr>
            <a:xfrm>
              <a:off x="4159497" y="1329556"/>
              <a:ext cx="95060" cy="257895"/>
            </a:xfrm>
            <a:custGeom>
              <a:avLst/>
              <a:gdLst/>
              <a:ahLst/>
              <a:cxnLst/>
              <a:rect l="0" t="0" r="0" b="0"/>
              <a:pathLst>
                <a:path w="95060" h="257895">
                  <a:moveTo>
                    <a:pt x="12453" y="54744"/>
                  </a:moveTo>
                  <a:lnTo>
                    <a:pt x="12453" y="54744"/>
                  </a:lnTo>
                  <a:lnTo>
                    <a:pt x="5545" y="93044"/>
                  </a:lnTo>
                  <a:lnTo>
                    <a:pt x="3351" y="132885"/>
                  </a:lnTo>
                  <a:lnTo>
                    <a:pt x="5287" y="177851"/>
                  </a:lnTo>
                  <a:lnTo>
                    <a:pt x="3980" y="221278"/>
                  </a:lnTo>
                  <a:lnTo>
                    <a:pt x="124" y="257870"/>
                  </a:lnTo>
                  <a:lnTo>
                    <a:pt x="0" y="257894"/>
                  </a:lnTo>
                  <a:lnTo>
                    <a:pt x="6693" y="222782"/>
                  </a:lnTo>
                  <a:lnTo>
                    <a:pt x="12010" y="192222"/>
                  </a:lnTo>
                  <a:lnTo>
                    <a:pt x="21428" y="152769"/>
                  </a:lnTo>
                  <a:lnTo>
                    <a:pt x="26198" y="129266"/>
                  </a:lnTo>
                  <a:lnTo>
                    <a:pt x="30788" y="103720"/>
                  </a:lnTo>
                  <a:lnTo>
                    <a:pt x="35260" y="76811"/>
                  </a:lnTo>
                  <a:lnTo>
                    <a:pt x="43991" y="39387"/>
                  </a:lnTo>
                  <a:lnTo>
                    <a:pt x="57723" y="2478"/>
                  </a:lnTo>
                  <a:lnTo>
                    <a:pt x="60978" y="145"/>
                  </a:lnTo>
                  <a:lnTo>
                    <a:pt x="64558" y="0"/>
                  </a:lnTo>
                  <a:lnTo>
                    <a:pt x="68357" y="1315"/>
                  </a:lnTo>
                  <a:lnTo>
                    <a:pt x="83815" y="26762"/>
                  </a:lnTo>
                  <a:lnTo>
                    <a:pt x="95059" y="68952"/>
                  </a:lnTo>
                  <a:lnTo>
                    <a:pt x="92911" y="97042"/>
                  </a:lnTo>
                  <a:lnTo>
                    <a:pt x="84195" y="122932"/>
                  </a:lnTo>
                  <a:lnTo>
                    <a:pt x="63422" y="155224"/>
                  </a:lnTo>
                  <a:lnTo>
                    <a:pt x="31503" y="18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08"/>
            <p:cNvSpPr/>
            <p:nvPr>
              <p:custDataLst>
                <p:tags r:id="rId251"/>
              </p:custDataLst>
            </p:nvPr>
          </p:nvSpPr>
          <p:spPr>
            <a:xfrm>
              <a:off x="4114800" y="13234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5958" y="287"/>
                  </a:lnTo>
                  <a:lnTo>
                    <a:pt x="3972" y="0"/>
                  </a:lnTo>
                  <a:lnTo>
                    <a:pt x="2648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09"/>
            <p:cNvSpPr/>
            <p:nvPr>
              <p:custDataLst>
                <p:tags r:id="rId252"/>
              </p:custDataLst>
            </p:nvPr>
          </p:nvSpPr>
          <p:spPr>
            <a:xfrm>
              <a:off x="4114800" y="1384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10"/>
            <p:cNvSpPr/>
            <p:nvPr>
              <p:custDataLst>
                <p:tags r:id="rId253"/>
              </p:custDataLst>
            </p:nvPr>
          </p:nvSpPr>
          <p:spPr>
            <a:xfrm>
              <a:off x="4052084" y="1219200"/>
              <a:ext cx="11917" cy="247651"/>
            </a:xfrm>
            <a:custGeom>
              <a:avLst/>
              <a:gdLst/>
              <a:ahLst/>
              <a:cxnLst/>
              <a:rect l="0" t="0" r="0" b="0"/>
              <a:pathLst>
                <a:path w="11917" h="247651">
                  <a:moveTo>
                    <a:pt x="11916" y="0"/>
                  </a:moveTo>
                  <a:lnTo>
                    <a:pt x="11916" y="0"/>
                  </a:lnTo>
                  <a:lnTo>
                    <a:pt x="5174" y="3371"/>
                  </a:lnTo>
                  <a:lnTo>
                    <a:pt x="1864" y="16315"/>
                  </a:lnTo>
                  <a:lnTo>
                    <a:pt x="0" y="51165"/>
                  </a:lnTo>
                  <a:lnTo>
                    <a:pt x="270" y="82712"/>
                  </a:lnTo>
                  <a:lnTo>
                    <a:pt x="2742" y="120252"/>
                  </a:lnTo>
                  <a:lnTo>
                    <a:pt x="4311" y="154810"/>
                  </a:lnTo>
                  <a:lnTo>
                    <a:pt x="7076" y="202033"/>
                  </a:lnTo>
                  <a:lnTo>
                    <a:pt x="1191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11"/>
            <p:cNvSpPr/>
            <p:nvPr>
              <p:custDataLst>
                <p:tags r:id="rId254"/>
              </p:custDataLst>
            </p:nvPr>
          </p:nvSpPr>
          <p:spPr>
            <a:xfrm>
              <a:off x="3857098" y="1377950"/>
              <a:ext cx="130703" cy="50801"/>
            </a:xfrm>
            <a:custGeom>
              <a:avLst/>
              <a:gdLst/>
              <a:ahLst/>
              <a:cxnLst/>
              <a:rect l="0" t="0" r="0" b="0"/>
              <a:pathLst>
                <a:path w="13070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45333"/>
                  </a:lnTo>
                  <a:lnTo>
                    <a:pt x="528" y="44333"/>
                  </a:lnTo>
                  <a:lnTo>
                    <a:pt x="4878" y="41340"/>
                  </a:lnTo>
                  <a:lnTo>
                    <a:pt x="40153" y="28601"/>
                  </a:lnTo>
                  <a:lnTo>
                    <a:pt x="79100" y="1662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12"/>
            <p:cNvSpPr/>
            <p:nvPr>
              <p:custDataLst>
                <p:tags r:id="rId255"/>
              </p:custDataLst>
            </p:nvPr>
          </p:nvSpPr>
          <p:spPr>
            <a:xfrm>
              <a:off x="3912033" y="1198191"/>
              <a:ext cx="82118" cy="313110"/>
            </a:xfrm>
            <a:custGeom>
              <a:avLst/>
              <a:gdLst/>
              <a:ahLst/>
              <a:cxnLst/>
              <a:rect l="0" t="0" r="0" b="0"/>
              <a:pathLst>
                <a:path w="82118" h="313110">
                  <a:moveTo>
                    <a:pt x="82117" y="33709"/>
                  </a:moveTo>
                  <a:lnTo>
                    <a:pt x="82117" y="33709"/>
                  </a:lnTo>
                  <a:lnTo>
                    <a:pt x="82117" y="23596"/>
                  </a:lnTo>
                  <a:lnTo>
                    <a:pt x="78354" y="14868"/>
                  </a:lnTo>
                  <a:lnTo>
                    <a:pt x="71978" y="6991"/>
                  </a:lnTo>
                  <a:lnTo>
                    <a:pt x="64440" y="1138"/>
                  </a:lnTo>
                  <a:lnTo>
                    <a:pt x="59749" y="0"/>
                  </a:lnTo>
                  <a:lnTo>
                    <a:pt x="48892" y="618"/>
                  </a:lnTo>
                  <a:lnTo>
                    <a:pt x="38893" y="5126"/>
                  </a:lnTo>
                  <a:lnTo>
                    <a:pt x="34251" y="8304"/>
                  </a:lnTo>
                  <a:lnTo>
                    <a:pt x="15956" y="35093"/>
                  </a:lnTo>
                  <a:lnTo>
                    <a:pt x="4735" y="56196"/>
                  </a:lnTo>
                  <a:lnTo>
                    <a:pt x="0" y="101990"/>
                  </a:lnTo>
                  <a:lnTo>
                    <a:pt x="1641" y="137434"/>
                  </a:lnTo>
                  <a:lnTo>
                    <a:pt x="5428" y="173648"/>
                  </a:lnTo>
                  <a:lnTo>
                    <a:pt x="11814" y="208558"/>
                  </a:lnTo>
                  <a:lnTo>
                    <a:pt x="19356" y="241007"/>
                  </a:lnTo>
                  <a:lnTo>
                    <a:pt x="32325" y="288597"/>
                  </a:lnTo>
                  <a:lnTo>
                    <a:pt x="37667" y="31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988"/>
          <p:cNvGrpSpPr/>
          <p:nvPr/>
        </p:nvGrpSpPr>
        <p:grpSpPr>
          <a:xfrm>
            <a:off x="4575571" y="1339873"/>
            <a:ext cx="279634" cy="130245"/>
            <a:chOff x="4575571" y="1339873"/>
            <a:chExt cx="279634" cy="130245"/>
          </a:xfrm>
        </p:grpSpPr>
        <p:sp>
          <p:nvSpPr>
            <p:cNvPr id="45" name="SMARTInkShape-5413"/>
            <p:cNvSpPr/>
            <p:nvPr>
              <p:custDataLst>
                <p:tags r:id="rId248"/>
              </p:custDataLst>
            </p:nvPr>
          </p:nvSpPr>
          <p:spPr>
            <a:xfrm>
              <a:off x="4759138" y="1339873"/>
              <a:ext cx="96067" cy="130245"/>
            </a:xfrm>
            <a:custGeom>
              <a:avLst/>
              <a:gdLst/>
              <a:ahLst/>
              <a:cxnLst/>
              <a:rect l="0" t="0" r="0" b="0"/>
              <a:pathLst>
                <a:path w="96067" h="130245">
                  <a:moveTo>
                    <a:pt x="28762" y="6327"/>
                  </a:moveTo>
                  <a:lnTo>
                    <a:pt x="28762" y="6327"/>
                  </a:lnTo>
                  <a:lnTo>
                    <a:pt x="28762" y="860"/>
                  </a:lnTo>
                  <a:lnTo>
                    <a:pt x="28056" y="565"/>
                  </a:lnTo>
                  <a:lnTo>
                    <a:pt x="22674" y="0"/>
                  </a:lnTo>
                  <a:lnTo>
                    <a:pt x="15539" y="17558"/>
                  </a:lnTo>
                  <a:lnTo>
                    <a:pt x="6115" y="60723"/>
                  </a:lnTo>
                  <a:lnTo>
                    <a:pt x="3724" y="105613"/>
                  </a:lnTo>
                  <a:lnTo>
                    <a:pt x="3393" y="130244"/>
                  </a:lnTo>
                  <a:lnTo>
                    <a:pt x="2677" y="129860"/>
                  </a:lnTo>
                  <a:lnTo>
                    <a:pt x="0" y="125671"/>
                  </a:lnTo>
                  <a:lnTo>
                    <a:pt x="1268" y="108638"/>
                  </a:lnTo>
                  <a:lnTo>
                    <a:pt x="9429" y="68164"/>
                  </a:lnTo>
                  <a:lnTo>
                    <a:pt x="28079" y="31111"/>
                  </a:lnTo>
                  <a:lnTo>
                    <a:pt x="42189" y="12947"/>
                  </a:lnTo>
                  <a:lnTo>
                    <a:pt x="49076" y="9269"/>
                  </a:lnTo>
                  <a:lnTo>
                    <a:pt x="68366" y="6908"/>
                  </a:lnTo>
                  <a:lnTo>
                    <a:pt x="78349" y="10348"/>
                  </a:lnTo>
                  <a:lnTo>
                    <a:pt x="82987" y="13241"/>
                  </a:lnTo>
                  <a:lnTo>
                    <a:pt x="90021" y="25863"/>
                  </a:lnTo>
                  <a:lnTo>
                    <a:pt x="96066" y="52802"/>
                  </a:lnTo>
                  <a:lnTo>
                    <a:pt x="93913" y="97480"/>
                  </a:lnTo>
                  <a:lnTo>
                    <a:pt x="92262" y="12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14"/>
            <p:cNvSpPr/>
            <p:nvPr>
              <p:custDataLst>
                <p:tags r:id="rId249"/>
              </p:custDataLst>
            </p:nvPr>
          </p:nvSpPr>
          <p:spPr>
            <a:xfrm>
              <a:off x="4575571" y="1346099"/>
              <a:ext cx="161530" cy="120752"/>
            </a:xfrm>
            <a:custGeom>
              <a:avLst/>
              <a:gdLst/>
              <a:ahLst/>
              <a:cxnLst/>
              <a:rect l="0" t="0" r="0" b="0"/>
              <a:pathLst>
                <a:path w="161530" h="120752">
                  <a:moveTo>
                    <a:pt x="78979" y="31851"/>
                  </a:moveTo>
                  <a:lnTo>
                    <a:pt x="78979" y="31851"/>
                  </a:lnTo>
                  <a:lnTo>
                    <a:pt x="70251" y="22417"/>
                  </a:lnTo>
                  <a:lnTo>
                    <a:pt x="68044" y="17545"/>
                  </a:lnTo>
                  <a:lnTo>
                    <a:pt x="63300" y="13028"/>
                  </a:lnTo>
                  <a:lnTo>
                    <a:pt x="48757" y="1008"/>
                  </a:lnTo>
                  <a:lnTo>
                    <a:pt x="45426" y="0"/>
                  </a:lnTo>
                  <a:lnTo>
                    <a:pt x="42499" y="739"/>
                  </a:lnTo>
                  <a:lnTo>
                    <a:pt x="25990" y="15436"/>
                  </a:lnTo>
                  <a:lnTo>
                    <a:pt x="8481" y="39374"/>
                  </a:lnTo>
                  <a:lnTo>
                    <a:pt x="1785" y="56831"/>
                  </a:lnTo>
                  <a:lnTo>
                    <a:pt x="0" y="65438"/>
                  </a:lnTo>
                  <a:lnTo>
                    <a:pt x="1779" y="80645"/>
                  </a:lnTo>
                  <a:lnTo>
                    <a:pt x="7273" y="93048"/>
                  </a:lnTo>
                  <a:lnTo>
                    <a:pt x="14419" y="100913"/>
                  </a:lnTo>
                  <a:lnTo>
                    <a:pt x="20417" y="101881"/>
                  </a:lnTo>
                  <a:lnTo>
                    <a:pt x="36488" y="99194"/>
                  </a:lnTo>
                  <a:lnTo>
                    <a:pt x="53509" y="87652"/>
                  </a:lnTo>
                  <a:lnTo>
                    <a:pt x="68364" y="71468"/>
                  </a:lnTo>
                  <a:lnTo>
                    <a:pt x="79989" y="47901"/>
                  </a:lnTo>
                  <a:lnTo>
                    <a:pt x="82956" y="36397"/>
                  </a:lnTo>
                  <a:lnTo>
                    <a:pt x="83041" y="34882"/>
                  </a:lnTo>
                  <a:lnTo>
                    <a:pt x="81255" y="38842"/>
                  </a:lnTo>
                  <a:lnTo>
                    <a:pt x="83024" y="59714"/>
                  </a:lnTo>
                  <a:lnTo>
                    <a:pt x="91830" y="76455"/>
                  </a:lnTo>
                  <a:lnTo>
                    <a:pt x="120480" y="106827"/>
                  </a:lnTo>
                  <a:lnTo>
                    <a:pt x="136700" y="114563"/>
                  </a:lnTo>
                  <a:lnTo>
                    <a:pt x="161529" y="120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89"/>
          <p:cNvGrpSpPr/>
          <p:nvPr/>
        </p:nvGrpSpPr>
        <p:grpSpPr>
          <a:xfrm>
            <a:off x="5233214" y="1121186"/>
            <a:ext cx="1145839" cy="343594"/>
            <a:chOff x="5233214" y="1121186"/>
            <a:chExt cx="1145839" cy="343594"/>
          </a:xfrm>
        </p:grpSpPr>
        <p:sp>
          <p:nvSpPr>
            <p:cNvPr id="48" name="SMARTInkShape-5415"/>
            <p:cNvSpPr/>
            <p:nvPr>
              <p:custDataLst>
                <p:tags r:id="rId239"/>
              </p:custDataLst>
            </p:nvPr>
          </p:nvSpPr>
          <p:spPr>
            <a:xfrm>
              <a:off x="6210083" y="1121186"/>
              <a:ext cx="168970" cy="292169"/>
            </a:xfrm>
            <a:custGeom>
              <a:avLst/>
              <a:gdLst/>
              <a:ahLst/>
              <a:cxnLst/>
              <a:rect l="0" t="0" r="0" b="0"/>
              <a:pathLst>
                <a:path w="168970" h="292169">
                  <a:moveTo>
                    <a:pt x="76417" y="212314"/>
                  </a:moveTo>
                  <a:lnTo>
                    <a:pt x="76417" y="212314"/>
                  </a:lnTo>
                  <a:lnTo>
                    <a:pt x="63325" y="202880"/>
                  </a:lnTo>
                  <a:lnTo>
                    <a:pt x="60015" y="198008"/>
                  </a:lnTo>
                  <a:lnTo>
                    <a:pt x="57721" y="196427"/>
                  </a:lnTo>
                  <a:lnTo>
                    <a:pt x="51410" y="194670"/>
                  </a:lnTo>
                  <a:lnTo>
                    <a:pt x="36552" y="197051"/>
                  </a:lnTo>
                  <a:lnTo>
                    <a:pt x="24832" y="206001"/>
                  </a:lnTo>
                  <a:lnTo>
                    <a:pt x="3433" y="231371"/>
                  </a:lnTo>
                  <a:lnTo>
                    <a:pt x="0" y="245949"/>
                  </a:lnTo>
                  <a:lnTo>
                    <a:pt x="1531" y="260424"/>
                  </a:lnTo>
                  <a:lnTo>
                    <a:pt x="6916" y="271561"/>
                  </a:lnTo>
                  <a:lnTo>
                    <a:pt x="21251" y="285764"/>
                  </a:lnTo>
                  <a:lnTo>
                    <a:pt x="32849" y="290820"/>
                  </a:lnTo>
                  <a:lnTo>
                    <a:pt x="38905" y="292168"/>
                  </a:lnTo>
                  <a:lnTo>
                    <a:pt x="53161" y="289903"/>
                  </a:lnTo>
                  <a:lnTo>
                    <a:pt x="67492" y="283487"/>
                  </a:lnTo>
                  <a:lnTo>
                    <a:pt x="78565" y="273580"/>
                  </a:lnTo>
                  <a:lnTo>
                    <a:pt x="103424" y="231218"/>
                  </a:lnTo>
                  <a:lnTo>
                    <a:pt x="119462" y="183813"/>
                  </a:lnTo>
                  <a:lnTo>
                    <a:pt x="132942" y="140380"/>
                  </a:lnTo>
                  <a:lnTo>
                    <a:pt x="144439" y="114969"/>
                  </a:lnTo>
                  <a:lnTo>
                    <a:pt x="157749" y="88151"/>
                  </a:lnTo>
                  <a:lnTo>
                    <a:pt x="168773" y="48945"/>
                  </a:lnTo>
                  <a:lnTo>
                    <a:pt x="168969" y="22583"/>
                  </a:lnTo>
                  <a:lnTo>
                    <a:pt x="164354" y="8515"/>
                  </a:lnTo>
                  <a:lnTo>
                    <a:pt x="161147" y="4481"/>
                  </a:lnTo>
                  <a:lnTo>
                    <a:pt x="153822" y="0"/>
                  </a:lnTo>
                  <a:lnTo>
                    <a:pt x="121538" y="21073"/>
                  </a:lnTo>
                  <a:lnTo>
                    <a:pt x="103291" y="50883"/>
                  </a:lnTo>
                  <a:lnTo>
                    <a:pt x="92594" y="88356"/>
                  </a:lnTo>
                  <a:lnTo>
                    <a:pt x="90192" y="130881"/>
                  </a:lnTo>
                  <a:lnTo>
                    <a:pt x="93358" y="171888"/>
                  </a:lnTo>
                  <a:lnTo>
                    <a:pt x="98763" y="208458"/>
                  </a:lnTo>
                  <a:lnTo>
                    <a:pt x="106478" y="246763"/>
                  </a:lnTo>
                  <a:lnTo>
                    <a:pt x="120867" y="27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416"/>
            <p:cNvSpPr/>
            <p:nvPr>
              <p:custDataLst>
                <p:tags r:id="rId240"/>
              </p:custDataLst>
            </p:nvPr>
          </p:nvSpPr>
          <p:spPr>
            <a:xfrm>
              <a:off x="6043704" y="1306674"/>
              <a:ext cx="134847" cy="100170"/>
            </a:xfrm>
            <a:custGeom>
              <a:avLst/>
              <a:gdLst/>
              <a:ahLst/>
              <a:cxnLst/>
              <a:rect l="0" t="0" r="0" b="0"/>
              <a:pathLst>
                <a:path w="134847" h="100170">
                  <a:moveTo>
                    <a:pt x="1496" y="52226"/>
                  </a:moveTo>
                  <a:lnTo>
                    <a:pt x="1496" y="52226"/>
                  </a:lnTo>
                  <a:lnTo>
                    <a:pt x="14048" y="50344"/>
                  </a:lnTo>
                  <a:lnTo>
                    <a:pt x="42938" y="40017"/>
                  </a:lnTo>
                  <a:lnTo>
                    <a:pt x="60734" y="28461"/>
                  </a:lnTo>
                  <a:lnTo>
                    <a:pt x="63565" y="23683"/>
                  </a:lnTo>
                  <a:lnTo>
                    <a:pt x="64831" y="12729"/>
                  </a:lnTo>
                  <a:lnTo>
                    <a:pt x="63475" y="8256"/>
                  </a:lnTo>
                  <a:lnTo>
                    <a:pt x="58205" y="1404"/>
                  </a:lnTo>
                  <a:lnTo>
                    <a:pt x="53414" y="0"/>
                  </a:lnTo>
                  <a:lnTo>
                    <a:pt x="40563" y="322"/>
                  </a:lnTo>
                  <a:lnTo>
                    <a:pt x="20833" y="7841"/>
                  </a:lnTo>
                  <a:lnTo>
                    <a:pt x="11736" y="18858"/>
                  </a:lnTo>
                  <a:lnTo>
                    <a:pt x="148" y="48928"/>
                  </a:lnTo>
                  <a:lnTo>
                    <a:pt x="0" y="73670"/>
                  </a:lnTo>
                  <a:lnTo>
                    <a:pt x="3321" y="80633"/>
                  </a:lnTo>
                  <a:lnTo>
                    <a:pt x="14536" y="92133"/>
                  </a:lnTo>
                  <a:lnTo>
                    <a:pt x="27048" y="98184"/>
                  </a:lnTo>
                  <a:lnTo>
                    <a:pt x="41780" y="100169"/>
                  </a:lnTo>
                  <a:lnTo>
                    <a:pt x="75285" y="97319"/>
                  </a:lnTo>
                  <a:lnTo>
                    <a:pt x="134846" y="90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417"/>
            <p:cNvSpPr/>
            <p:nvPr>
              <p:custDataLst>
                <p:tags r:id="rId241"/>
              </p:custDataLst>
            </p:nvPr>
          </p:nvSpPr>
          <p:spPr>
            <a:xfrm>
              <a:off x="5925805" y="1304398"/>
              <a:ext cx="74946" cy="128096"/>
            </a:xfrm>
            <a:custGeom>
              <a:avLst/>
              <a:gdLst/>
              <a:ahLst/>
              <a:cxnLst/>
              <a:rect l="0" t="0" r="0" b="0"/>
              <a:pathLst>
                <a:path w="74946" h="128096">
                  <a:moveTo>
                    <a:pt x="74945" y="16402"/>
                  </a:moveTo>
                  <a:lnTo>
                    <a:pt x="74945" y="16402"/>
                  </a:lnTo>
                  <a:lnTo>
                    <a:pt x="68203" y="6289"/>
                  </a:lnTo>
                  <a:lnTo>
                    <a:pt x="64101" y="3310"/>
                  </a:lnTo>
                  <a:lnTo>
                    <a:pt x="53897" y="0"/>
                  </a:lnTo>
                  <a:lnTo>
                    <a:pt x="29511" y="4878"/>
                  </a:lnTo>
                  <a:lnTo>
                    <a:pt x="6685" y="15261"/>
                  </a:lnTo>
                  <a:lnTo>
                    <a:pt x="2628" y="19169"/>
                  </a:lnTo>
                  <a:lnTo>
                    <a:pt x="627" y="23186"/>
                  </a:lnTo>
                  <a:lnTo>
                    <a:pt x="0" y="27274"/>
                  </a:lnTo>
                  <a:lnTo>
                    <a:pt x="993" y="31411"/>
                  </a:lnTo>
                  <a:lnTo>
                    <a:pt x="5859" y="39771"/>
                  </a:lnTo>
                  <a:lnTo>
                    <a:pt x="14607" y="46309"/>
                  </a:lnTo>
                  <a:lnTo>
                    <a:pt x="34099" y="59625"/>
                  </a:lnTo>
                  <a:lnTo>
                    <a:pt x="50831" y="80914"/>
                  </a:lnTo>
                  <a:lnTo>
                    <a:pt x="56702" y="93052"/>
                  </a:lnTo>
                  <a:lnTo>
                    <a:pt x="57900" y="103620"/>
                  </a:lnTo>
                  <a:lnTo>
                    <a:pt x="57232" y="108414"/>
                  </a:lnTo>
                  <a:lnTo>
                    <a:pt x="50845" y="117504"/>
                  </a:lnTo>
                  <a:lnTo>
                    <a:pt x="41656" y="124836"/>
                  </a:lnTo>
                  <a:lnTo>
                    <a:pt x="32868" y="128095"/>
                  </a:lnTo>
                  <a:lnTo>
                    <a:pt x="24259" y="127662"/>
                  </a:lnTo>
                  <a:lnTo>
                    <a:pt x="11445" y="12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418"/>
            <p:cNvSpPr/>
            <p:nvPr>
              <p:custDataLst>
                <p:tags r:id="rId242"/>
              </p:custDataLst>
            </p:nvPr>
          </p:nvSpPr>
          <p:spPr>
            <a:xfrm>
              <a:off x="5771617" y="1310250"/>
              <a:ext cx="121184" cy="126999"/>
            </a:xfrm>
            <a:custGeom>
              <a:avLst/>
              <a:gdLst/>
              <a:ahLst/>
              <a:cxnLst/>
              <a:rect l="0" t="0" r="0" b="0"/>
              <a:pathLst>
                <a:path w="121184" h="126999">
                  <a:moveTo>
                    <a:pt x="89433" y="35950"/>
                  </a:moveTo>
                  <a:lnTo>
                    <a:pt x="89433" y="35950"/>
                  </a:lnTo>
                  <a:lnTo>
                    <a:pt x="80594" y="21644"/>
                  </a:lnTo>
                  <a:lnTo>
                    <a:pt x="65422" y="2688"/>
                  </a:lnTo>
                  <a:lnTo>
                    <a:pt x="58536" y="0"/>
                  </a:lnTo>
                  <a:lnTo>
                    <a:pt x="43354" y="1858"/>
                  </a:lnTo>
                  <a:lnTo>
                    <a:pt x="31559" y="10685"/>
                  </a:lnTo>
                  <a:lnTo>
                    <a:pt x="10110" y="39348"/>
                  </a:lnTo>
                  <a:lnTo>
                    <a:pt x="0" y="67217"/>
                  </a:lnTo>
                  <a:lnTo>
                    <a:pt x="531" y="85595"/>
                  </a:lnTo>
                  <a:lnTo>
                    <a:pt x="8764" y="109926"/>
                  </a:lnTo>
                  <a:lnTo>
                    <a:pt x="12369" y="117017"/>
                  </a:lnTo>
                  <a:lnTo>
                    <a:pt x="17597" y="121745"/>
                  </a:lnTo>
                  <a:lnTo>
                    <a:pt x="30930" y="126998"/>
                  </a:lnTo>
                  <a:lnTo>
                    <a:pt x="46262" y="125569"/>
                  </a:lnTo>
                  <a:lnTo>
                    <a:pt x="54302" y="123213"/>
                  </a:lnTo>
                  <a:lnTo>
                    <a:pt x="65117" y="114950"/>
                  </a:lnTo>
                  <a:lnTo>
                    <a:pt x="72276" y="103517"/>
                  </a:lnTo>
                  <a:lnTo>
                    <a:pt x="79567" y="81213"/>
                  </a:lnTo>
                  <a:lnTo>
                    <a:pt x="82774" y="52586"/>
                  </a:lnTo>
                  <a:lnTo>
                    <a:pt x="82877" y="52685"/>
                  </a:lnTo>
                  <a:lnTo>
                    <a:pt x="86441" y="75912"/>
                  </a:lnTo>
                  <a:lnTo>
                    <a:pt x="95288" y="93652"/>
                  </a:lnTo>
                  <a:lnTo>
                    <a:pt x="104736" y="102282"/>
                  </a:lnTo>
                  <a:lnTo>
                    <a:pt x="121183" y="11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419"/>
            <p:cNvSpPr/>
            <p:nvPr>
              <p:custDataLst>
                <p:tags r:id="rId243"/>
              </p:custDataLst>
            </p:nvPr>
          </p:nvSpPr>
          <p:spPr>
            <a:xfrm>
              <a:off x="5719574" y="1265415"/>
              <a:ext cx="14477" cy="10936"/>
            </a:xfrm>
            <a:custGeom>
              <a:avLst/>
              <a:gdLst/>
              <a:ahLst/>
              <a:cxnLst/>
              <a:rect l="0" t="0" r="0" b="0"/>
              <a:pathLst>
                <a:path w="14477" h="10936">
                  <a:moveTo>
                    <a:pt x="14476" y="10935"/>
                  </a:moveTo>
                  <a:lnTo>
                    <a:pt x="14476" y="10935"/>
                  </a:lnTo>
                  <a:lnTo>
                    <a:pt x="5042" y="2207"/>
                  </a:lnTo>
                  <a:lnTo>
                    <a:pt x="170" y="0"/>
                  </a:lnTo>
                  <a:lnTo>
                    <a:pt x="0" y="117"/>
                  </a:lnTo>
                  <a:lnTo>
                    <a:pt x="8126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420"/>
            <p:cNvSpPr/>
            <p:nvPr>
              <p:custDataLst>
                <p:tags r:id="rId244"/>
              </p:custDataLst>
            </p:nvPr>
          </p:nvSpPr>
          <p:spPr>
            <a:xfrm>
              <a:off x="5715588" y="1346200"/>
              <a:ext cx="12113" cy="76201"/>
            </a:xfrm>
            <a:custGeom>
              <a:avLst/>
              <a:gdLst/>
              <a:ahLst/>
              <a:cxnLst/>
              <a:rect l="0" t="0" r="0" b="0"/>
              <a:pathLst>
                <a:path w="12113" h="7620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6040"/>
                  </a:lnTo>
                  <a:lnTo>
                    <a:pt x="998" y="48795"/>
                  </a:lnTo>
                  <a:lnTo>
                    <a:pt x="1211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421"/>
            <p:cNvSpPr/>
            <p:nvPr>
              <p:custDataLst>
                <p:tags r:id="rId245"/>
              </p:custDataLst>
            </p:nvPr>
          </p:nvSpPr>
          <p:spPr>
            <a:xfrm>
              <a:off x="5575300" y="1157465"/>
              <a:ext cx="74597" cy="301177"/>
            </a:xfrm>
            <a:custGeom>
              <a:avLst/>
              <a:gdLst/>
              <a:ahLst/>
              <a:cxnLst/>
              <a:rect l="0" t="0" r="0" b="0"/>
              <a:pathLst>
                <a:path w="74597" h="301177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2" y="37536"/>
                  </a:lnTo>
                  <a:lnTo>
                    <a:pt x="5026" y="82317"/>
                  </a:lnTo>
                  <a:lnTo>
                    <a:pt x="5762" y="119566"/>
                  </a:lnTo>
                  <a:lnTo>
                    <a:pt x="6088" y="157288"/>
                  </a:lnTo>
                  <a:lnTo>
                    <a:pt x="4352" y="191456"/>
                  </a:lnTo>
                  <a:lnTo>
                    <a:pt x="1290" y="232815"/>
                  </a:lnTo>
                  <a:lnTo>
                    <a:pt x="113" y="265260"/>
                  </a:lnTo>
                  <a:lnTo>
                    <a:pt x="75" y="265151"/>
                  </a:lnTo>
                  <a:lnTo>
                    <a:pt x="22372" y="222315"/>
                  </a:lnTo>
                  <a:lnTo>
                    <a:pt x="44496" y="184969"/>
                  </a:lnTo>
                  <a:lnTo>
                    <a:pt x="48008" y="182697"/>
                  </a:lnTo>
                  <a:lnTo>
                    <a:pt x="51761" y="181887"/>
                  </a:lnTo>
                  <a:lnTo>
                    <a:pt x="55674" y="182053"/>
                  </a:lnTo>
                  <a:lnTo>
                    <a:pt x="58988" y="184986"/>
                  </a:lnTo>
                  <a:lnTo>
                    <a:pt x="71651" y="214338"/>
                  </a:lnTo>
                  <a:lnTo>
                    <a:pt x="74596" y="249009"/>
                  </a:lnTo>
                  <a:lnTo>
                    <a:pt x="72430" y="266558"/>
                  </a:lnTo>
                  <a:lnTo>
                    <a:pt x="65352" y="280003"/>
                  </a:lnTo>
                  <a:lnTo>
                    <a:pt x="55151" y="289976"/>
                  </a:lnTo>
                  <a:lnTo>
                    <a:pt x="43562" y="296761"/>
                  </a:lnTo>
                  <a:lnTo>
                    <a:pt x="25136" y="301176"/>
                  </a:lnTo>
                  <a:lnTo>
                    <a:pt x="14465" y="298446"/>
                  </a:lnTo>
                  <a:lnTo>
                    <a:pt x="9643" y="295742"/>
                  </a:lnTo>
                  <a:lnTo>
                    <a:pt x="7135" y="290412"/>
                  </a:lnTo>
                  <a:lnTo>
                    <a:pt x="635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422"/>
            <p:cNvSpPr/>
            <p:nvPr>
              <p:custDataLst>
                <p:tags r:id="rId246"/>
              </p:custDataLst>
            </p:nvPr>
          </p:nvSpPr>
          <p:spPr>
            <a:xfrm>
              <a:off x="5385091" y="1328915"/>
              <a:ext cx="89725" cy="131586"/>
            </a:xfrm>
            <a:custGeom>
              <a:avLst/>
              <a:gdLst/>
              <a:ahLst/>
              <a:cxnLst/>
              <a:rect l="0" t="0" r="0" b="0"/>
              <a:pathLst>
                <a:path w="89725" h="131586">
                  <a:moveTo>
                    <a:pt x="18759" y="10935"/>
                  </a:moveTo>
                  <a:lnTo>
                    <a:pt x="18759" y="10935"/>
                  </a:lnTo>
                  <a:lnTo>
                    <a:pt x="18759" y="0"/>
                  </a:lnTo>
                  <a:lnTo>
                    <a:pt x="15388" y="5500"/>
                  </a:lnTo>
                  <a:lnTo>
                    <a:pt x="9920" y="19438"/>
                  </a:lnTo>
                  <a:lnTo>
                    <a:pt x="4686" y="61252"/>
                  </a:lnTo>
                  <a:lnTo>
                    <a:pt x="0" y="105393"/>
                  </a:lnTo>
                  <a:lnTo>
                    <a:pt x="609" y="106363"/>
                  </a:lnTo>
                  <a:lnTo>
                    <a:pt x="1720" y="105598"/>
                  </a:lnTo>
                  <a:lnTo>
                    <a:pt x="4836" y="100280"/>
                  </a:lnTo>
                  <a:lnTo>
                    <a:pt x="21790" y="56722"/>
                  </a:lnTo>
                  <a:lnTo>
                    <a:pt x="37990" y="17471"/>
                  </a:lnTo>
                  <a:lnTo>
                    <a:pt x="45651" y="6784"/>
                  </a:lnTo>
                  <a:lnTo>
                    <a:pt x="51407" y="2035"/>
                  </a:lnTo>
                  <a:lnTo>
                    <a:pt x="54635" y="1474"/>
                  </a:lnTo>
                  <a:lnTo>
                    <a:pt x="61986" y="2732"/>
                  </a:lnTo>
                  <a:lnTo>
                    <a:pt x="77428" y="17520"/>
                  </a:lnTo>
                  <a:lnTo>
                    <a:pt x="88667" y="46518"/>
                  </a:lnTo>
                  <a:lnTo>
                    <a:pt x="89724" y="78550"/>
                  </a:lnTo>
                  <a:lnTo>
                    <a:pt x="82259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423"/>
            <p:cNvSpPr/>
            <p:nvPr>
              <p:custDataLst>
                <p:tags r:id="rId247"/>
              </p:custDataLst>
            </p:nvPr>
          </p:nvSpPr>
          <p:spPr>
            <a:xfrm>
              <a:off x="5233214" y="1320800"/>
              <a:ext cx="113487" cy="143980"/>
            </a:xfrm>
            <a:custGeom>
              <a:avLst/>
              <a:gdLst/>
              <a:ahLst/>
              <a:cxnLst/>
              <a:rect l="0" t="0" r="0" b="0"/>
              <a:pathLst>
                <a:path w="113487" h="143980">
                  <a:moveTo>
                    <a:pt x="18236" y="0"/>
                  </a:moveTo>
                  <a:lnTo>
                    <a:pt x="18236" y="0"/>
                  </a:lnTo>
                  <a:lnTo>
                    <a:pt x="14865" y="0"/>
                  </a:lnTo>
                  <a:lnTo>
                    <a:pt x="11329" y="5644"/>
                  </a:lnTo>
                  <a:lnTo>
                    <a:pt x="3309" y="33257"/>
                  </a:lnTo>
                  <a:lnTo>
                    <a:pt x="0" y="77046"/>
                  </a:lnTo>
                  <a:lnTo>
                    <a:pt x="2664" y="124324"/>
                  </a:lnTo>
                  <a:lnTo>
                    <a:pt x="8056" y="141886"/>
                  </a:lnTo>
                  <a:lnTo>
                    <a:pt x="11450" y="143979"/>
                  </a:lnTo>
                  <a:lnTo>
                    <a:pt x="15828" y="143964"/>
                  </a:lnTo>
                  <a:lnTo>
                    <a:pt x="20864" y="142543"/>
                  </a:lnTo>
                  <a:lnTo>
                    <a:pt x="38065" y="130429"/>
                  </a:lnTo>
                  <a:lnTo>
                    <a:pt x="62840" y="100187"/>
                  </a:lnTo>
                  <a:lnTo>
                    <a:pt x="86235" y="54493"/>
                  </a:lnTo>
                  <a:lnTo>
                    <a:pt x="93613" y="37625"/>
                  </a:lnTo>
                  <a:lnTo>
                    <a:pt x="94467" y="21635"/>
                  </a:lnTo>
                  <a:lnTo>
                    <a:pt x="91074" y="29929"/>
                  </a:lnTo>
                  <a:lnTo>
                    <a:pt x="84977" y="72736"/>
                  </a:lnTo>
                  <a:lnTo>
                    <a:pt x="86939" y="85479"/>
                  </a:lnTo>
                  <a:lnTo>
                    <a:pt x="96326" y="105158"/>
                  </a:lnTo>
                  <a:lnTo>
                    <a:pt x="99224" y="108205"/>
                  </a:lnTo>
                  <a:lnTo>
                    <a:pt x="11348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990"/>
          <p:cNvGrpSpPr/>
          <p:nvPr/>
        </p:nvGrpSpPr>
        <p:grpSpPr>
          <a:xfrm>
            <a:off x="6844036" y="1238250"/>
            <a:ext cx="572765" cy="184151"/>
            <a:chOff x="6844036" y="1238250"/>
            <a:chExt cx="572765" cy="184151"/>
          </a:xfrm>
        </p:grpSpPr>
        <p:sp>
          <p:nvSpPr>
            <p:cNvPr id="58" name="SMARTInkShape-5424"/>
            <p:cNvSpPr/>
            <p:nvPr>
              <p:custDataLst>
                <p:tags r:id="rId232"/>
              </p:custDataLst>
            </p:nvPr>
          </p:nvSpPr>
          <p:spPr>
            <a:xfrm>
              <a:off x="7391400" y="1377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7117" y="8789"/>
                  </a:lnTo>
                  <a:lnTo>
                    <a:pt x="3163" y="1519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425"/>
            <p:cNvSpPr/>
            <p:nvPr>
              <p:custDataLst>
                <p:tags r:id="rId233"/>
              </p:custDataLst>
            </p:nvPr>
          </p:nvSpPr>
          <p:spPr>
            <a:xfrm>
              <a:off x="7404100" y="1250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426"/>
            <p:cNvSpPr/>
            <p:nvPr>
              <p:custDataLst>
                <p:tags r:id="rId234"/>
              </p:custDataLst>
            </p:nvPr>
          </p:nvSpPr>
          <p:spPr>
            <a:xfrm>
              <a:off x="7189080" y="1263650"/>
              <a:ext cx="100721" cy="127001"/>
            </a:xfrm>
            <a:custGeom>
              <a:avLst/>
              <a:gdLst/>
              <a:ahLst/>
              <a:cxnLst/>
              <a:rect l="0" t="0" r="0" b="0"/>
              <a:pathLst>
                <a:path w="100721" h="127001">
                  <a:moveTo>
                    <a:pt x="5470" y="0"/>
                  </a:moveTo>
                  <a:lnTo>
                    <a:pt x="5470" y="0"/>
                  </a:lnTo>
                  <a:lnTo>
                    <a:pt x="2099" y="0"/>
                  </a:lnTo>
                  <a:lnTo>
                    <a:pt x="444" y="7526"/>
                  </a:lnTo>
                  <a:lnTo>
                    <a:pt x="0" y="48394"/>
                  </a:lnTo>
                  <a:lnTo>
                    <a:pt x="6061" y="87379"/>
                  </a:lnTo>
                  <a:lnTo>
                    <a:pt x="8555" y="103746"/>
                  </a:lnTo>
                  <a:lnTo>
                    <a:pt x="6016" y="123659"/>
                  </a:lnTo>
                  <a:lnTo>
                    <a:pt x="5834" y="124067"/>
                  </a:lnTo>
                  <a:lnTo>
                    <a:pt x="5631" y="122639"/>
                  </a:lnTo>
                  <a:lnTo>
                    <a:pt x="36232" y="79301"/>
                  </a:lnTo>
                  <a:lnTo>
                    <a:pt x="60700" y="39575"/>
                  </a:lnTo>
                  <a:lnTo>
                    <a:pt x="72585" y="28172"/>
                  </a:lnTo>
                  <a:lnTo>
                    <a:pt x="77730" y="25132"/>
                  </a:lnTo>
                  <a:lnTo>
                    <a:pt x="82571" y="24515"/>
                  </a:lnTo>
                  <a:lnTo>
                    <a:pt x="91713" y="27594"/>
                  </a:lnTo>
                  <a:lnTo>
                    <a:pt x="94010" y="32507"/>
                  </a:lnTo>
                  <a:lnTo>
                    <a:pt x="94461" y="72206"/>
                  </a:lnTo>
                  <a:lnTo>
                    <a:pt x="100136" y="119697"/>
                  </a:lnTo>
                  <a:lnTo>
                    <a:pt x="10072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27"/>
            <p:cNvSpPr/>
            <p:nvPr>
              <p:custDataLst>
                <p:tags r:id="rId235"/>
              </p:custDataLst>
            </p:nvPr>
          </p:nvSpPr>
          <p:spPr>
            <a:xfrm>
              <a:off x="7118350" y="1238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28"/>
            <p:cNvSpPr/>
            <p:nvPr>
              <p:custDataLst>
                <p:tags r:id="rId236"/>
              </p:custDataLst>
            </p:nvPr>
          </p:nvSpPr>
          <p:spPr>
            <a:xfrm>
              <a:off x="7133698" y="1320800"/>
              <a:ext cx="10053" cy="101601"/>
            </a:xfrm>
            <a:custGeom>
              <a:avLst/>
              <a:gdLst/>
              <a:ahLst/>
              <a:cxnLst/>
              <a:rect l="0" t="0" r="0" b="0"/>
              <a:pathLst>
                <a:path w="10053" h="101601">
                  <a:moveTo>
                    <a:pt x="10052" y="0"/>
                  </a:moveTo>
                  <a:lnTo>
                    <a:pt x="10052" y="0"/>
                  </a:lnTo>
                  <a:lnTo>
                    <a:pt x="10052" y="3371"/>
                  </a:lnTo>
                  <a:lnTo>
                    <a:pt x="0" y="35469"/>
                  </a:lnTo>
                  <a:lnTo>
                    <a:pt x="18" y="60839"/>
                  </a:lnTo>
                  <a:lnTo>
                    <a:pt x="1005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29"/>
            <p:cNvSpPr/>
            <p:nvPr>
              <p:custDataLst>
                <p:tags r:id="rId237"/>
              </p:custDataLst>
            </p:nvPr>
          </p:nvSpPr>
          <p:spPr>
            <a:xfrm>
              <a:off x="6939997" y="1303044"/>
              <a:ext cx="107971" cy="118790"/>
            </a:xfrm>
            <a:custGeom>
              <a:avLst/>
              <a:gdLst/>
              <a:ahLst/>
              <a:cxnLst/>
              <a:rect l="0" t="0" r="0" b="0"/>
              <a:pathLst>
                <a:path w="107971" h="118790">
                  <a:moveTo>
                    <a:pt x="76753" y="5056"/>
                  </a:moveTo>
                  <a:lnTo>
                    <a:pt x="76753" y="5056"/>
                  </a:lnTo>
                  <a:lnTo>
                    <a:pt x="56029" y="30"/>
                  </a:lnTo>
                  <a:lnTo>
                    <a:pt x="44260" y="0"/>
                  </a:lnTo>
                  <a:lnTo>
                    <a:pt x="31972" y="2339"/>
                  </a:lnTo>
                  <a:lnTo>
                    <a:pt x="21337" y="9493"/>
                  </a:lnTo>
                  <a:lnTo>
                    <a:pt x="7416" y="27302"/>
                  </a:lnTo>
                  <a:lnTo>
                    <a:pt x="3012" y="34703"/>
                  </a:lnTo>
                  <a:lnTo>
                    <a:pt x="0" y="50453"/>
                  </a:lnTo>
                  <a:lnTo>
                    <a:pt x="1717" y="66860"/>
                  </a:lnTo>
                  <a:lnTo>
                    <a:pt x="7185" y="83560"/>
                  </a:lnTo>
                  <a:lnTo>
                    <a:pt x="19963" y="98508"/>
                  </a:lnTo>
                  <a:lnTo>
                    <a:pt x="36697" y="110796"/>
                  </a:lnTo>
                  <a:lnTo>
                    <a:pt x="53540" y="118609"/>
                  </a:lnTo>
                  <a:lnTo>
                    <a:pt x="72317" y="118789"/>
                  </a:lnTo>
                  <a:lnTo>
                    <a:pt x="90303" y="113459"/>
                  </a:lnTo>
                  <a:lnTo>
                    <a:pt x="103001" y="104035"/>
                  </a:lnTo>
                  <a:lnTo>
                    <a:pt x="106247" y="97148"/>
                  </a:lnTo>
                  <a:lnTo>
                    <a:pt x="107970" y="80088"/>
                  </a:lnTo>
                  <a:lnTo>
                    <a:pt x="101603" y="54020"/>
                  </a:lnTo>
                  <a:lnTo>
                    <a:pt x="90855" y="40694"/>
                  </a:lnTo>
                  <a:lnTo>
                    <a:pt x="78082" y="31478"/>
                  </a:lnTo>
                  <a:lnTo>
                    <a:pt x="67701" y="27383"/>
                  </a:lnTo>
                  <a:lnTo>
                    <a:pt x="64368" y="26996"/>
                  </a:lnTo>
                  <a:lnTo>
                    <a:pt x="62146" y="27444"/>
                  </a:lnTo>
                  <a:lnTo>
                    <a:pt x="60666" y="28448"/>
                  </a:lnTo>
                  <a:lnTo>
                    <a:pt x="60383" y="29823"/>
                  </a:lnTo>
                  <a:lnTo>
                    <a:pt x="64053" y="3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30"/>
            <p:cNvSpPr/>
            <p:nvPr>
              <p:custDataLst>
                <p:tags r:id="rId238"/>
              </p:custDataLst>
            </p:nvPr>
          </p:nvSpPr>
          <p:spPr>
            <a:xfrm>
              <a:off x="6844036" y="1283116"/>
              <a:ext cx="62073" cy="139285"/>
            </a:xfrm>
            <a:custGeom>
              <a:avLst/>
              <a:gdLst/>
              <a:ahLst/>
              <a:cxnLst/>
              <a:rect l="0" t="0" r="0" b="0"/>
              <a:pathLst>
                <a:path w="62073" h="139285">
                  <a:moveTo>
                    <a:pt x="58414" y="18634"/>
                  </a:moveTo>
                  <a:lnTo>
                    <a:pt x="58414" y="18634"/>
                  </a:lnTo>
                  <a:lnTo>
                    <a:pt x="58414" y="11892"/>
                  </a:lnTo>
                  <a:lnTo>
                    <a:pt x="60295" y="6700"/>
                  </a:lnTo>
                  <a:lnTo>
                    <a:pt x="61784" y="4328"/>
                  </a:lnTo>
                  <a:lnTo>
                    <a:pt x="62072" y="2747"/>
                  </a:lnTo>
                  <a:lnTo>
                    <a:pt x="61559" y="1692"/>
                  </a:lnTo>
                  <a:lnTo>
                    <a:pt x="60510" y="990"/>
                  </a:lnTo>
                  <a:lnTo>
                    <a:pt x="55664" y="0"/>
                  </a:lnTo>
                  <a:lnTo>
                    <a:pt x="43017" y="9820"/>
                  </a:lnTo>
                  <a:lnTo>
                    <a:pt x="20487" y="42241"/>
                  </a:lnTo>
                  <a:lnTo>
                    <a:pt x="703" y="89668"/>
                  </a:lnTo>
                  <a:lnTo>
                    <a:pt x="0" y="115724"/>
                  </a:lnTo>
                  <a:lnTo>
                    <a:pt x="3244" y="122872"/>
                  </a:lnTo>
                  <a:lnTo>
                    <a:pt x="14373" y="134577"/>
                  </a:lnTo>
                  <a:lnTo>
                    <a:pt x="21998" y="137557"/>
                  </a:lnTo>
                  <a:lnTo>
                    <a:pt x="58414" y="139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91"/>
          <p:cNvGrpSpPr/>
          <p:nvPr/>
        </p:nvGrpSpPr>
        <p:grpSpPr>
          <a:xfrm>
            <a:off x="8223250" y="1203676"/>
            <a:ext cx="234951" cy="307625"/>
            <a:chOff x="8223250" y="1203676"/>
            <a:chExt cx="234951" cy="307625"/>
          </a:xfrm>
        </p:grpSpPr>
        <p:sp>
          <p:nvSpPr>
            <p:cNvPr id="66" name="SMARTInkShape-5431"/>
            <p:cNvSpPr/>
            <p:nvPr>
              <p:custDataLst>
                <p:tags r:id="rId230"/>
              </p:custDataLst>
            </p:nvPr>
          </p:nvSpPr>
          <p:spPr>
            <a:xfrm>
              <a:off x="8223250" y="1203676"/>
              <a:ext cx="234951" cy="307625"/>
            </a:xfrm>
            <a:custGeom>
              <a:avLst/>
              <a:gdLst/>
              <a:ahLst/>
              <a:cxnLst/>
              <a:rect l="0" t="0" r="0" b="0"/>
              <a:pathLst>
                <a:path w="234951" h="307625">
                  <a:moveTo>
                    <a:pt x="0" y="174274"/>
                  </a:moveTo>
                  <a:lnTo>
                    <a:pt x="0" y="174274"/>
                  </a:lnTo>
                  <a:lnTo>
                    <a:pt x="5467" y="163339"/>
                  </a:lnTo>
                  <a:lnTo>
                    <a:pt x="5762" y="163456"/>
                  </a:lnTo>
                  <a:lnTo>
                    <a:pt x="6088" y="165468"/>
                  </a:lnTo>
                  <a:lnTo>
                    <a:pt x="16384" y="170567"/>
                  </a:lnTo>
                  <a:lnTo>
                    <a:pt x="56590" y="173949"/>
                  </a:lnTo>
                  <a:lnTo>
                    <a:pt x="97648" y="163365"/>
                  </a:lnTo>
                  <a:lnTo>
                    <a:pt x="132649" y="146818"/>
                  </a:lnTo>
                  <a:lnTo>
                    <a:pt x="160815" y="122943"/>
                  </a:lnTo>
                  <a:lnTo>
                    <a:pt x="182174" y="88980"/>
                  </a:lnTo>
                  <a:lnTo>
                    <a:pt x="197754" y="50067"/>
                  </a:lnTo>
                  <a:lnTo>
                    <a:pt x="209190" y="21134"/>
                  </a:lnTo>
                  <a:lnTo>
                    <a:pt x="209642" y="0"/>
                  </a:lnTo>
                  <a:lnTo>
                    <a:pt x="210317" y="236"/>
                  </a:lnTo>
                  <a:lnTo>
                    <a:pt x="212948" y="4261"/>
                  </a:lnTo>
                  <a:lnTo>
                    <a:pt x="207294" y="40737"/>
                  </a:lnTo>
                  <a:lnTo>
                    <a:pt x="208076" y="71885"/>
                  </a:lnTo>
                  <a:lnTo>
                    <a:pt x="207014" y="105014"/>
                  </a:lnTo>
                  <a:lnTo>
                    <a:pt x="204894" y="139258"/>
                  </a:lnTo>
                  <a:lnTo>
                    <a:pt x="203953" y="175645"/>
                  </a:lnTo>
                  <a:lnTo>
                    <a:pt x="205416" y="211102"/>
                  </a:lnTo>
                  <a:lnTo>
                    <a:pt x="210207" y="257152"/>
                  </a:lnTo>
                  <a:lnTo>
                    <a:pt x="218146" y="294205"/>
                  </a:lnTo>
                  <a:lnTo>
                    <a:pt x="220925" y="298678"/>
                  </a:lnTo>
                  <a:lnTo>
                    <a:pt x="224189" y="301660"/>
                  </a:lnTo>
                  <a:lnTo>
                    <a:pt x="234950" y="30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432"/>
            <p:cNvSpPr/>
            <p:nvPr>
              <p:custDataLst>
                <p:tags r:id="rId231"/>
              </p:custDataLst>
            </p:nvPr>
          </p:nvSpPr>
          <p:spPr>
            <a:xfrm>
              <a:off x="8235950" y="1221892"/>
              <a:ext cx="12701" cy="270359"/>
            </a:xfrm>
            <a:custGeom>
              <a:avLst/>
              <a:gdLst/>
              <a:ahLst/>
              <a:cxnLst/>
              <a:rect l="0" t="0" r="0" b="0"/>
              <a:pathLst>
                <a:path w="12701" h="27035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7674" y="45445"/>
                  </a:lnTo>
                  <a:lnTo>
                    <a:pt x="6938" y="78675"/>
                  </a:lnTo>
                  <a:lnTo>
                    <a:pt x="6612" y="116962"/>
                  </a:lnTo>
                  <a:lnTo>
                    <a:pt x="6465" y="157497"/>
                  </a:lnTo>
                  <a:lnTo>
                    <a:pt x="6401" y="195503"/>
                  </a:lnTo>
                  <a:lnTo>
                    <a:pt x="5659" y="235322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992"/>
          <p:cNvGrpSpPr/>
          <p:nvPr/>
        </p:nvGrpSpPr>
        <p:grpSpPr>
          <a:xfrm>
            <a:off x="9232900" y="1328788"/>
            <a:ext cx="324178" cy="160822"/>
            <a:chOff x="9232900" y="1328788"/>
            <a:chExt cx="324178" cy="160822"/>
          </a:xfrm>
        </p:grpSpPr>
        <p:sp>
          <p:nvSpPr>
            <p:cNvPr id="69" name="SMARTInkShape-5433"/>
            <p:cNvSpPr/>
            <p:nvPr>
              <p:custDataLst>
                <p:tags r:id="rId227"/>
              </p:custDataLst>
            </p:nvPr>
          </p:nvSpPr>
          <p:spPr>
            <a:xfrm>
              <a:off x="9486900" y="1328788"/>
              <a:ext cx="70178" cy="160822"/>
            </a:xfrm>
            <a:custGeom>
              <a:avLst/>
              <a:gdLst/>
              <a:ahLst/>
              <a:cxnLst/>
              <a:rect l="0" t="0" r="0" b="0"/>
              <a:pathLst>
                <a:path w="70178" h="160822">
                  <a:moveTo>
                    <a:pt x="38100" y="36462"/>
                  </a:moveTo>
                  <a:lnTo>
                    <a:pt x="38100" y="36462"/>
                  </a:lnTo>
                  <a:lnTo>
                    <a:pt x="44841" y="26349"/>
                  </a:lnTo>
                  <a:lnTo>
                    <a:pt x="46122" y="21959"/>
                  </a:lnTo>
                  <a:lnTo>
                    <a:pt x="44809" y="3891"/>
                  </a:lnTo>
                  <a:lnTo>
                    <a:pt x="43277" y="2048"/>
                  </a:lnTo>
                  <a:lnTo>
                    <a:pt x="37814" y="0"/>
                  </a:lnTo>
                  <a:lnTo>
                    <a:pt x="23433" y="2218"/>
                  </a:lnTo>
                  <a:lnTo>
                    <a:pt x="19150" y="5166"/>
                  </a:lnTo>
                  <a:lnTo>
                    <a:pt x="12509" y="14086"/>
                  </a:lnTo>
                  <a:lnTo>
                    <a:pt x="4804" y="31008"/>
                  </a:lnTo>
                  <a:lnTo>
                    <a:pt x="4016" y="41329"/>
                  </a:lnTo>
                  <a:lnTo>
                    <a:pt x="4794" y="46057"/>
                  </a:lnTo>
                  <a:lnTo>
                    <a:pt x="16001" y="62823"/>
                  </a:lnTo>
                  <a:lnTo>
                    <a:pt x="56557" y="103417"/>
                  </a:lnTo>
                  <a:lnTo>
                    <a:pt x="69282" y="124504"/>
                  </a:lnTo>
                  <a:lnTo>
                    <a:pt x="70177" y="130435"/>
                  </a:lnTo>
                  <a:lnTo>
                    <a:pt x="67408" y="140787"/>
                  </a:lnTo>
                  <a:lnTo>
                    <a:pt x="57710" y="150092"/>
                  </a:lnTo>
                  <a:lnTo>
                    <a:pt x="44700" y="157520"/>
                  </a:lnTo>
                  <a:lnTo>
                    <a:pt x="31861" y="160821"/>
                  </a:lnTo>
                  <a:lnTo>
                    <a:pt x="12732" y="159308"/>
                  </a:lnTo>
                  <a:lnTo>
                    <a:pt x="8488" y="157165"/>
                  </a:lnTo>
                  <a:lnTo>
                    <a:pt x="5659" y="154325"/>
                  </a:lnTo>
                  <a:lnTo>
                    <a:pt x="0" y="14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434"/>
            <p:cNvSpPr/>
            <p:nvPr>
              <p:custDataLst>
                <p:tags r:id="rId228"/>
              </p:custDataLst>
            </p:nvPr>
          </p:nvSpPr>
          <p:spPr>
            <a:xfrm>
              <a:off x="9264650" y="1341841"/>
              <a:ext cx="127001" cy="146843"/>
            </a:xfrm>
            <a:custGeom>
              <a:avLst/>
              <a:gdLst/>
              <a:ahLst/>
              <a:cxnLst/>
              <a:rect l="0" t="0" r="0" b="0"/>
              <a:pathLst>
                <a:path w="127001" h="146843">
                  <a:moveTo>
                    <a:pt x="0" y="42459"/>
                  </a:moveTo>
                  <a:lnTo>
                    <a:pt x="0" y="42459"/>
                  </a:lnTo>
                  <a:lnTo>
                    <a:pt x="3370" y="39088"/>
                  </a:lnTo>
                  <a:lnTo>
                    <a:pt x="5026" y="35551"/>
                  </a:lnTo>
                  <a:lnTo>
                    <a:pt x="5467" y="33621"/>
                  </a:lnTo>
                  <a:lnTo>
                    <a:pt x="5762" y="33039"/>
                  </a:lnTo>
                  <a:lnTo>
                    <a:pt x="5959" y="33357"/>
                  </a:lnTo>
                  <a:lnTo>
                    <a:pt x="6089" y="34274"/>
                  </a:lnTo>
                  <a:lnTo>
                    <a:pt x="2901" y="42307"/>
                  </a:lnTo>
                  <a:lnTo>
                    <a:pt x="5642" y="68508"/>
                  </a:lnTo>
                  <a:lnTo>
                    <a:pt x="12978" y="106923"/>
                  </a:lnTo>
                  <a:lnTo>
                    <a:pt x="17850" y="138370"/>
                  </a:lnTo>
                  <a:lnTo>
                    <a:pt x="19662" y="142383"/>
                  </a:lnTo>
                  <a:lnTo>
                    <a:pt x="22279" y="145058"/>
                  </a:lnTo>
                  <a:lnTo>
                    <a:pt x="25436" y="146842"/>
                  </a:lnTo>
                  <a:lnTo>
                    <a:pt x="29657" y="145914"/>
                  </a:lnTo>
                  <a:lnTo>
                    <a:pt x="39991" y="139239"/>
                  </a:lnTo>
                  <a:lnTo>
                    <a:pt x="47878" y="125454"/>
                  </a:lnTo>
                  <a:lnTo>
                    <a:pt x="63810" y="92215"/>
                  </a:lnTo>
                  <a:lnTo>
                    <a:pt x="87109" y="50381"/>
                  </a:lnTo>
                  <a:lnTo>
                    <a:pt x="110275" y="3547"/>
                  </a:lnTo>
                  <a:lnTo>
                    <a:pt x="113027" y="995"/>
                  </a:lnTo>
                  <a:lnTo>
                    <a:pt x="115568" y="0"/>
                  </a:lnTo>
                  <a:lnTo>
                    <a:pt x="117967" y="747"/>
                  </a:lnTo>
                  <a:lnTo>
                    <a:pt x="127000" y="10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435"/>
            <p:cNvSpPr/>
            <p:nvPr>
              <p:custDataLst>
                <p:tags r:id="rId229"/>
              </p:custDataLst>
            </p:nvPr>
          </p:nvSpPr>
          <p:spPr>
            <a:xfrm>
              <a:off x="9232900" y="1416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93"/>
          <p:cNvGrpSpPr/>
          <p:nvPr/>
        </p:nvGrpSpPr>
        <p:grpSpPr>
          <a:xfrm>
            <a:off x="10231615" y="1259613"/>
            <a:ext cx="366536" cy="283438"/>
            <a:chOff x="10231615" y="1259613"/>
            <a:chExt cx="366536" cy="283438"/>
          </a:xfrm>
        </p:grpSpPr>
        <p:sp>
          <p:nvSpPr>
            <p:cNvPr id="73" name="SMARTInkShape-5436"/>
            <p:cNvSpPr/>
            <p:nvPr>
              <p:custDataLst>
                <p:tags r:id="rId225"/>
              </p:custDataLst>
            </p:nvPr>
          </p:nvSpPr>
          <p:spPr>
            <a:xfrm>
              <a:off x="10231615" y="1259613"/>
              <a:ext cx="366536" cy="67538"/>
            </a:xfrm>
            <a:custGeom>
              <a:avLst/>
              <a:gdLst/>
              <a:ahLst/>
              <a:cxnLst/>
              <a:rect l="0" t="0" r="0" b="0"/>
              <a:pathLst>
                <a:path w="366536" h="67538">
                  <a:moveTo>
                    <a:pt x="10935" y="67537"/>
                  </a:moveTo>
                  <a:lnTo>
                    <a:pt x="10935" y="67537"/>
                  </a:lnTo>
                  <a:lnTo>
                    <a:pt x="4193" y="64166"/>
                  </a:lnTo>
                  <a:lnTo>
                    <a:pt x="2207" y="62467"/>
                  </a:lnTo>
                  <a:lnTo>
                    <a:pt x="0" y="58699"/>
                  </a:lnTo>
                  <a:lnTo>
                    <a:pt x="117" y="57411"/>
                  </a:lnTo>
                  <a:lnTo>
                    <a:pt x="901" y="56553"/>
                  </a:lnTo>
                  <a:lnTo>
                    <a:pt x="17342" y="51805"/>
                  </a:lnTo>
                  <a:lnTo>
                    <a:pt x="63319" y="42728"/>
                  </a:lnTo>
                  <a:lnTo>
                    <a:pt x="109947" y="33227"/>
                  </a:lnTo>
                  <a:lnTo>
                    <a:pt x="136209" y="27731"/>
                  </a:lnTo>
                  <a:lnTo>
                    <a:pt x="162890" y="23361"/>
                  </a:lnTo>
                  <a:lnTo>
                    <a:pt x="189850" y="19742"/>
                  </a:lnTo>
                  <a:lnTo>
                    <a:pt x="216995" y="16623"/>
                  </a:lnTo>
                  <a:lnTo>
                    <a:pt x="242148" y="13133"/>
                  </a:lnTo>
                  <a:lnTo>
                    <a:pt x="288909" y="5493"/>
                  </a:lnTo>
                  <a:lnTo>
                    <a:pt x="331305" y="0"/>
                  </a:lnTo>
                  <a:lnTo>
                    <a:pt x="353902" y="1743"/>
                  </a:lnTo>
                  <a:lnTo>
                    <a:pt x="360920" y="4899"/>
                  </a:lnTo>
                  <a:lnTo>
                    <a:pt x="366535" y="10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437"/>
            <p:cNvSpPr/>
            <p:nvPr>
              <p:custDataLst>
                <p:tags r:id="rId226"/>
              </p:custDataLst>
            </p:nvPr>
          </p:nvSpPr>
          <p:spPr>
            <a:xfrm>
              <a:off x="10439400" y="1289050"/>
              <a:ext cx="5057" cy="254001"/>
            </a:xfrm>
            <a:custGeom>
              <a:avLst/>
              <a:gdLst/>
              <a:ahLst/>
              <a:cxnLst/>
              <a:rect l="0" t="0" r="0" b="0"/>
              <a:pathLst>
                <a:path w="5057" h="254001">
                  <a:moveTo>
                    <a:pt x="0" y="0"/>
                  </a:moveTo>
                  <a:lnTo>
                    <a:pt x="0" y="0"/>
                  </a:lnTo>
                  <a:lnTo>
                    <a:pt x="5026" y="47089"/>
                  </a:lnTo>
                  <a:lnTo>
                    <a:pt x="5056" y="80195"/>
                  </a:lnTo>
                  <a:lnTo>
                    <a:pt x="2717" y="116076"/>
                  </a:lnTo>
                  <a:lnTo>
                    <a:pt x="1208" y="149426"/>
                  </a:lnTo>
                  <a:lnTo>
                    <a:pt x="358" y="194087"/>
                  </a:lnTo>
                  <a:lnTo>
                    <a:pt x="70" y="23699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5438"/>
          <p:cNvSpPr/>
          <p:nvPr>
            <p:custDataLst>
              <p:tags r:id="rId1"/>
            </p:custDataLst>
          </p:nvPr>
        </p:nvSpPr>
        <p:spPr>
          <a:xfrm>
            <a:off x="8014583" y="1740612"/>
            <a:ext cx="678568" cy="53154"/>
          </a:xfrm>
          <a:custGeom>
            <a:avLst/>
            <a:gdLst/>
            <a:ahLst/>
            <a:cxnLst/>
            <a:rect l="0" t="0" r="0" b="0"/>
            <a:pathLst>
              <a:path w="678568" h="53154">
                <a:moveTo>
                  <a:pt x="5467" y="11988"/>
                </a:moveTo>
                <a:lnTo>
                  <a:pt x="5467" y="11988"/>
                </a:lnTo>
                <a:lnTo>
                  <a:pt x="2096" y="11988"/>
                </a:lnTo>
                <a:lnTo>
                  <a:pt x="1103" y="11282"/>
                </a:lnTo>
                <a:lnTo>
                  <a:pt x="441" y="10106"/>
                </a:lnTo>
                <a:lnTo>
                  <a:pt x="0" y="8617"/>
                </a:lnTo>
                <a:lnTo>
                  <a:pt x="1116" y="7624"/>
                </a:lnTo>
                <a:lnTo>
                  <a:pt x="9430" y="6226"/>
                </a:lnTo>
                <a:lnTo>
                  <a:pt x="16871" y="5899"/>
                </a:lnTo>
                <a:lnTo>
                  <a:pt x="20125" y="7223"/>
                </a:lnTo>
                <a:lnTo>
                  <a:pt x="36055" y="23337"/>
                </a:lnTo>
                <a:lnTo>
                  <a:pt x="51518" y="27616"/>
                </a:lnTo>
                <a:lnTo>
                  <a:pt x="95937" y="26991"/>
                </a:lnTo>
                <a:lnTo>
                  <a:pt x="143361" y="15709"/>
                </a:lnTo>
                <a:lnTo>
                  <a:pt x="185564" y="362"/>
                </a:lnTo>
                <a:lnTo>
                  <a:pt x="202397" y="0"/>
                </a:lnTo>
                <a:lnTo>
                  <a:pt x="229622" y="9612"/>
                </a:lnTo>
                <a:lnTo>
                  <a:pt x="273797" y="31823"/>
                </a:lnTo>
                <a:lnTo>
                  <a:pt x="314121" y="46949"/>
                </a:lnTo>
                <a:lnTo>
                  <a:pt x="346552" y="52221"/>
                </a:lnTo>
                <a:lnTo>
                  <a:pt x="380721" y="53153"/>
                </a:lnTo>
                <a:lnTo>
                  <a:pt x="427725" y="46449"/>
                </a:lnTo>
                <a:lnTo>
                  <a:pt x="473637" y="38975"/>
                </a:lnTo>
                <a:lnTo>
                  <a:pt x="506113" y="31978"/>
                </a:lnTo>
                <a:lnTo>
                  <a:pt x="549388" y="23477"/>
                </a:lnTo>
                <a:lnTo>
                  <a:pt x="589021" y="23232"/>
                </a:lnTo>
                <a:lnTo>
                  <a:pt x="627576" y="27628"/>
                </a:lnTo>
                <a:lnTo>
                  <a:pt x="678567" y="24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995"/>
          <p:cNvGrpSpPr/>
          <p:nvPr/>
        </p:nvGrpSpPr>
        <p:grpSpPr>
          <a:xfrm>
            <a:off x="7321550" y="2033511"/>
            <a:ext cx="381001" cy="219508"/>
            <a:chOff x="7321550" y="2033511"/>
            <a:chExt cx="381001" cy="219508"/>
          </a:xfrm>
        </p:grpSpPr>
        <p:sp>
          <p:nvSpPr>
            <p:cNvPr id="77" name="SMARTInkShape-5439"/>
            <p:cNvSpPr/>
            <p:nvPr>
              <p:custDataLst>
                <p:tags r:id="rId221"/>
              </p:custDataLst>
            </p:nvPr>
          </p:nvSpPr>
          <p:spPr>
            <a:xfrm>
              <a:off x="7689850" y="2033511"/>
              <a:ext cx="12701" cy="195340"/>
            </a:xfrm>
            <a:custGeom>
              <a:avLst/>
              <a:gdLst/>
              <a:ahLst/>
              <a:cxnLst/>
              <a:rect l="0" t="0" r="0" b="0"/>
              <a:pathLst>
                <a:path w="12701" h="195340">
                  <a:moveTo>
                    <a:pt x="0" y="61989"/>
                  </a:moveTo>
                  <a:lnTo>
                    <a:pt x="0" y="61989"/>
                  </a:lnTo>
                  <a:lnTo>
                    <a:pt x="5467" y="15701"/>
                  </a:lnTo>
                  <a:lnTo>
                    <a:pt x="6272" y="0"/>
                  </a:lnTo>
                  <a:lnTo>
                    <a:pt x="10699" y="19771"/>
                  </a:lnTo>
                  <a:lnTo>
                    <a:pt x="12305" y="62560"/>
                  </a:lnTo>
                  <a:lnTo>
                    <a:pt x="12583" y="104727"/>
                  </a:lnTo>
                  <a:lnTo>
                    <a:pt x="12666" y="142150"/>
                  </a:lnTo>
                  <a:lnTo>
                    <a:pt x="12700" y="19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440"/>
            <p:cNvSpPr/>
            <p:nvPr>
              <p:custDataLst>
                <p:tags r:id="rId222"/>
              </p:custDataLst>
            </p:nvPr>
          </p:nvSpPr>
          <p:spPr>
            <a:xfrm>
              <a:off x="7614533" y="2049274"/>
              <a:ext cx="24518" cy="188421"/>
            </a:xfrm>
            <a:custGeom>
              <a:avLst/>
              <a:gdLst/>
              <a:ahLst/>
              <a:cxnLst/>
              <a:rect l="0" t="0" r="0" b="0"/>
              <a:pathLst>
                <a:path w="24518" h="188421">
                  <a:moveTo>
                    <a:pt x="5467" y="14476"/>
                  </a:moveTo>
                  <a:lnTo>
                    <a:pt x="5467" y="14476"/>
                  </a:lnTo>
                  <a:lnTo>
                    <a:pt x="441" y="2542"/>
                  </a:lnTo>
                  <a:lnTo>
                    <a:pt x="0" y="170"/>
                  </a:lnTo>
                  <a:lnTo>
                    <a:pt x="411" y="0"/>
                  </a:lnTo>
                  <a:lnTo>
                    <a:pt x="2749" y="3574"/>
                  </a:lnTo>
                  <a:lnTo>
                    <a:pt x="4930" y="39055"/>
                  </a:lnTo>
                  <a:lnTo>
                    <a:pt x="6013" y="82280"/>
                  </a:lnTo>
                  <a:lnTo>
                    <a:pt x="10489" y="125269"/>
                  </a:lnTo>
                  <a:lnTo>
                    <a:pt x="18322" y="168352"/>
                  </a:lnTo>
                  <a:lnTo>
                    <a:pt x="23701" y="188420"/>
                  </a:lnTo>
                  <a:lnTo>
                    <a:pt x="23973" y="188294"/>
                  </a:lnTo>
                  <a:lnTo>
                    <a:pt x="24517" y="185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441"/>
            <p:cNvSpPr/>
            <p:nvPr>
              <p:custDataLst>
                <p:tags r:id="rId223"/>
              </p:custDataLst>
            </p:nvPr>
          </p:nvSpPr>
          <p:spPr>
            <a:xfrm>
              <a:off x="7481002" y="2146639"/>
              <a:ext cx="74335" cy="104383"/>
            </a:xfrm>
            <a:custGeom>
              <a:avLst/>
              <a:gdLst/>
              <a:ahLst/>
              <a:cxnLst/>
              <a:rect l="0" t="0" r="0" b="0"/>
              <a:pathLst>
                <a:path w="74335" h="104383">
                  <a:moveTo>
                    <a:pt x="31048" y="12361"/>
                  </a:moveTo>
                  <a:lnTo>
                    <a:pt x="31048" y="12361"/>
                  </a:lnTo>
                  <a:lnTo>
                    <a:pt x="31048" y="0"/>
                  </a:lnTo>
                  <a:lnTo>
                    <a:pt x="18838" y="11900"/>
                  </a:lnTo>
                  <a:lnTo>
                    <a:pt x="7282" y="30177"/>
                  </a:lnTo>
                  <a:lnTo>
                    <a:pt x="1664" y="53466"/>
                  </a:lnTo>
                  <a:lnTo>
                    <a:pt x="0" y="78241"/>
                  </a:lnTo>
                  <a:lnTo>
                    <a:pt x="2588" y="85208"/>
                  </a:lnTo>
                  <a:lnTo>
                    <a:pt x="12989" y="96714"/>
                  </a:lnTo>
                  <a:lnTo>
                    <a:pt x="25138" y="102767"/>
                  </a:lnTo>
                  <a:lnTo>
                    <a:pt x="31342" y="104382"/>
                  </a:lnTo>
                  <a:lnTo>
                    <a:pt x="43878" y="102413"/>
                  </a:lnTo>
                  <a:lnTo>
                    <a:pt x="56505" y="96129"/>
                  </a:lnTo>
                  <a:lnTo>
                    <a:pt x="69174" y="86280"/>
                  </a:lnTo>
                  <a:lnTo>
                    <a:pt x="72693" y="81396"/>
                  </a:lnTo>
                  <a:lnTo>
                    <a:pt x="74334" y="76729"/>
                  </a:lnTo>
                  <a:lnTo>
                    <a:pt x="74275" y="67074"/>
                  </a:lnTo>
                  <a:lnTo>
                    <a:pt x="71897" y="55728"/>
                  </a:lnTo>
                  <a:lnTo>
                    <a:pt x="64726" y="45511"/>
                  </a:lnTo>
                  <a:lnTo>
                    <a:pt x="24698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442"/>
            <p:cNvSpPr/>
            <p:nvPr>
              <p:custDataLst>
                <p:tags r:id="rId224"/>
              </p:custDataLst>
            </p:nvPr>
          </p:nvSpPr>
          <p:spPr>
            <a:xfrm>
              <a:off x="7321550" y="2145971"/>
              <a:ext cx="114301" cy="107048"/>
            </a:xfrm>
            <a:custGeom>
              <a:avLst/>
              <a:gdLst/>
              <a:ahLst/>
              <a:cxnLst/>
              <a:rect l="0" t="0" r="0" b="0"/>
              <a:pathLst>
                <a:path w="114301" h="107048">
                  <a:moveTo>
                    <a:pt x="0" y="13029"/>
                  </a:moveTo>
                  <a:lnTo>
                    <a:pt x="0" y="13029"/>
                  </a:lnTo>
                  <a:lnTo>
                    <a:pt x="5467" y="7562"/>
                  </a:lnTo>
                  <a:lnTo>
                    <a:pt x="9459" y="6940"/>
                  </a:lnTo>
                  <a:lnTo>
                    <a:pt x="21853" y="10127"/>
                  </a:lnTo>
                  <a:lnTo>
                    <a:pt x="38931" y="22282"/>
                  </a:lnTo>
                  <a:lnTo>
                    <a:pt x="63051" y="63445"/>
                  </a:lnTo>
                  <a:lnTo>
                    <a:pt x="69650" y="79886"/>
                  </a:lnTo>
                  <a:lnTo>
                    <a:pt x="69883" y="107047"/>
                  </a:lnTo>
                  <a:lnTo>
                    <a:pt x="66489" y="101172"/>
                  </a:lnTo>
                  <a:lnTo>
                    <a:pt x="70801" y="64923"/>
                  </a:lnTo>
                  <a:lnTo>
                    <a:pt x="80245" y="32403"/>
                  </a:lnTo>
                  <a:lnTo>
                    <a:pt x="92286" y="3293"/>
                  </a:lnTo>
                  <a:lnTo>
                    <a:pt x="94685" y="894"/>
                  </a:lnTo>
                  <a:lnTo>
                    <a:pt x="97695" y="0"/>
                  </a:lnTo>
                  <a:lnTo>
                    <a:pt x="104098" y="888"/>
                  </a:lnTo>
                  <a:lnTo>
                    <a:pt x="114300" y="6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96"/>
          <p:cNvGrpSpPr/>
          <p:nvPr/>
        </p:nvGrpSpPr>
        <p:grpSpPr>
          <a:xfrm>
            <a:off x="7960951" y="1958377"/>
            <a:ext cx="1786300" cy="287483"/>
            <a:chOff x="7960951" y="1958377"/>
            <a:chExt cx="1786300" cy="287483"/>
          </a:xfrm>
        </p:grpSpPr>
        <p:sp>
          <p:nvSpPr>
            <p:cNvPr id="82" name="SMARTInkShape-5443"/>
            <p:cNvSpPr/>
            <p:nvPr>
              <p:custDataLst>
                <p:tags r:id="rId208"/>
              </p:custDataLst>
            </p:nvPr>
          </p:nvSpPr>
          <p:spPr>
            <a:xfrm>
              <a:off x="9623335" y="2078893"/>
              <a:ext cx="123916" cy="128446"/>
            </a:xfrm>
            <a:custGeom>
              <a:avLst/>
              <a:gdLst/>
              <a:ahLst/>
              <a:cxnLst/>
              <a:rect l="0" t="0" r="0" b="0"/>
              <a:pathLst>
                <a:path w="123916" h="128446">
                  <a:moveTo>
                    <a:pt x="3265" y="35657"/>
                  </a:moveTo>
                  <a:lnTo>
                    <a:pt x="3265" y="35657"/>
                  </a:lnTo>
                  <a:lnTo>
                    <a:pt x="32497" y="35657"/>
                  </a:lnTo>
                  <a:lnTo>
                    <a:pt x="48851" y="28915"/>
                  </a:lnTo>
                  <a:lnTo>
                    <a:pt x="57156" y="21842"/>
                  </a:lnTo>
                  <a:lnTo>
                    <a:pt x="62495" y="13995"/>
                  </a:lnTo>
                  <a:lnTo>
                    <a:pt x="64867" y="5803"/>
                  </a:lnTo>
                  <a:lnTo>
                    <a:pt x="64088" y="3054"/>
                  </a:lnTo>
                  <a:lnTo>
                    <a:pt x="62158" y="1222"/>
                  </a:lnTo>
                  <a:lnTo>
                    <a:pt x="59460" y="0"/>
                  </a:lnTo>
                  <a:lnTo>
                    <a:pt x="50819" y="2406"/>
                  </a:lnTo>
                  <a:lnTo>
                    <a:pt x="39217" y="9590"/>
                  </a:lnTo>
                  <a:lnTo>
                    <a:pt x="18228" y="30207"/>
                  </a:lnTo>
                  <a:lnTo>
                    <a:pt x="7328" y="48522"/>
                  </a:lnTo>
                  <a:lnTo>
                    <a:pt x="0" y="78666"/>
                  </a:lnTo>
                  <a:lnTo>
                    <a:pt x="3931" y="97576"/>
                  </a:lnTo>
                  <a:lnTo>
                    <a:pt x="7942" y="106570"/>
                  </a:lnTo>
                  <a:lnTo>
                    <a:pt x="14144" y="113271"/>
                  </a:lnTo>
                  <a:lnTo>
                    <a:pt x="30442" y="122598"/>
                  </a:lnTo>
                  <a:lnTo>
                    <a:pt x="66194" y="128445"/>
                  </a:lnTo>
                  <a:lnTo>
                    <a:pt x="108855" y="121693"/>
                  </a:lnTo>
                  <a:lnTo>
                    <a:pt x="123915" y="11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444"/>
            <p:cNvSpPr/>
            <p:nvPr>
              <p:custDataLst>
                <p:tags r:id="rId209"/>
              </p:custDataLst>
            </p:nvPr>
          </p:nvSpPr>
          <p:spPr>
            <a:xfrm>
              <a:off x="9575800" y="204287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9329" y="1429"/>
                  </a:lnTo>
                  <a:lnTo>
                    <a:pt x="7631" y="148"/>
                  </a:lnTo>
                  <a:lnTo>
                    <a:pt x="5793" y="0"/>
                  </a:lnTo>
                  <a:lnTo>
                    <a:pt x="3862" y="607"/>
                  </a:lnTo>
                  <a:lnTo>
                    <a:pt x="2573" y="1717"/>
                  </a:lnTo>
                  <a:lnTo>
                    <a:pt x="0" y="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445"/>
            <p:cNvSpPr/>
            <p:nvPr>
              <p:custDataLst>
                <p:tags r:id="rId210"/>
              </p:custDataLst>
            </p:nvPr>
          </p:nvSpPr>
          <p:spPr>
            <a:xfrm>
              <a:off x="9556750" y="2127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9" y="1255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446"/>
            <p:cNvSpPr/>
            <p:nvPr>
              <p:custDataLst>
                <p:tags r:id="rId211"/>
              </p:custDataLst>
            </p:nvPr>
          </p:nvSpPr>
          <p:spPr>
            <a:xfrm>
              <a:off x="9387155" y="1978395"/>
              <a:ext cx="125146" cy="219834"/>
            </a:xfrm>
            <a:custGeom>
              <a:avLst/>
              <a:gdLst/>
              <a:ahLst/>
              <a:cxnLst/>
              <a:rect l="0" t="0" r="0" b="0"/>
              <a:pathLst>
                <a:path w="125146" h="219834">
                  <a:moveTo>
                    <a:pt x="61645" y="148855"/>
                  </a:moveTo>
                  <a:lnTo>
                    <a:pt x="61645" y="148855"/>
                  </a:lnTo>
                  <a:lnTo>
                    <a:pt x="58274" y="148855"/>
                  </a:lnTo>
                  <a:lnTo>
                    <a:pt x="54738" y="146974"/>
                  </a:lnTo>
                  <a:lnTo>
                    <a:pt x="44638" y="138729"/>
                  </a:lnTo>
                  <a:lnTo>
                    <a:pt x="40446" y="137299"/>
                  </a:lnTo>
                  <a:lnTo>
                    <a:pt x="34348" y="140426"/>
                  </a:lnTo>
                  <a:lnTo>
                    <a:pt x="15566" y="157303"/>
                  </a:lnTo>
                  <a:lnTo>
                    <a:pt x="4404" y="174876"/>
                  </a:lnTo>
                  <a:lnTo>
                    <a:pt x="0" y="196860"/>
                  </a:lnTo>
                  <a:lnTo>
                    <a:pt x="1498" y="202731"/>
                  </a:lnTo>
                  <a:lnTo>
                    <a:pt x="4614" y="207350"/>
                  </a:lnTo>
                  <a:lnTo>
                    <a:pt x="14425" y="214364"/>
                  </a:lnTo>
                  <a:lnTo>
                    <a:pt x="28194" y="219833"/>
                  </a:lnTo>
                  <a:lnTo>
                    <a:pt x="41839" y="218971"/>
                  </a:lnTo>
                  <a:lnTo>
                    <a:pt x="48441" y="216766"/>
                  </a:lnTo>
                  <a:lnTo>
                    <a:pt x="67845" y="200178"/>
                  </a:lnTo>
                  <a:lnTo>
                    <a:pt x="83630" y="174018"/>
                  </a:lnTo>
                  <a:lnTo>
                    <a:pt x="97244" y="133811"/>
                  </a:lnTo>
                  <a:lnTo>
                    <a:pt x="102161" y="100541"/>
                  </a:lnTo>
                  <a:lnTo>
                    <a:pt x="105052" y="66704"/>
                  </a:lnTo>
                  <a:lnTo>
                    <a:pt x="109235" y="26677"/>
                  </a:lnTo>
                  <a:lnTo>
                    <a:pt x="107961" y="10828"/>
                  </a:lnTo>
                  <a:lnTo>
                    <a:pt x="105042" y="2843"/>
                  </a:lnTo>
                  <a:lnTo>
                    <a:pt x="103277" y="714"/>
                  </a:lnTo>
                  <a:lnTo>
                    <a:pt x="101394" y="0"/>
                  </a:lnTo>
                  <a:lnTo>
                    <a:pt x="99433" y="229"/>
                  </a:lnTo>
                  <a:lnTo>
                    <a:pt x="97420" y="1088"/>
                  </a:lnTo>
                  <a:lnTo>
                    <a:pt x="91217" y="15780"/>
                  </a:lnTo>
                  <a:lnTo>
                    <a:pt x="87869" y="56874"/>
                  </a:lnTo>
                  <a:lnTo>
                    <a:pt x="88700" y="96828"/>
                  </a:lnTo>
                  <a:lnTo>
                    <a:pt x="97257" y="134380"/>
                  </a:lnTo>
                  <a:lnTo>
                    <a:pt x="108728" y="161892"/>
                  </a:lnTo>
                  <a:lnTo>
                    <a:pt x="125145" y="18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447"/>
            <p:cNvSpPr/>
            <p:nvPr>
              <p:custDataLst>
                <p:tags r:id="rId212"/>
              </p:custDataLst>
            </p:nvPr>
          </p:nvSpPr>
          <p:spPr>
            <a:xfrm>
              <a:off x="9073486" y="1958377"/>
              <a:ext cx="143559" cy="246230"/>
            </a:xfrm>
            <a:custGeom>
              <a:avLst/>
              <a:gdLst/>
              <a:ahLst/>
              <a:cxnLst/>
              <a:rect l="0" t="0" r="0" b="0"/>
              <a:pathLst>
                <a:path w="143559" h="246230">
                  <a:moveTo>
                    <a:pt x="64164" y="194273"/>
                  </a:moveTo>
                  <a:lnTo>
                    <a:pt x="64164" y="194273"/>
                  </a:lnTo>
                  <a:lnTo>
                    <a:pt x="63459" y="180475"/>
                  </a:lnTo>
                  <a:lnTo>
                    <a:pt x="60793" y="174500"/>
                  </a:lnTo>
                  <a:lnTo>
                    <a:pt x="55326" y="167169"/>
                  </a:lnTo>
                  <a:lnTo>
                    <a:pt x="47536" y="164588"/>
                  </a:lnTo>
                  <a:lnTo>
                    <a:pt x="37724" y="164146"/>
                  </a:lnTo>
                  <a:lnTo>
                    <a:pt x="28659" y="166302"/>
                  </a:lnTo>
                  <a:lnTo>
                    <a:pt x="12252" y="181595"/>
                  </a:lnTo>
                  <a:lnTo>
                    <a:pt x="727" y="204001"/>
                  </a:lnTo>
                  <a:lnTo>
                    <a:pt x="0" y="210636"/>
                  </a:lnTo>
                  <a:lnTo>
                    <a:pt x="2956" y="221771"/>
                  </a:lnTo>
                  <a:lnTo>
                    <a:pt x="12553" y="235974"/>
                  </a:lnTo>
                  <a:lnTo>
                    <a:pt x="24335" y="245748"/>
                  </a:lnTo>
                  <a:lnTo>
                    <a:pt x="29850" y="246229"/>
                  </a:lnTo>
                  <a:lnTo>
                    <a:pt x="51097" y="240163"/>
                  </a:lnTo>
                  <a:lnTo>
                    <a:pt x="73854" y="228723"/>
                  </a:lnTo>
                  <a:lnTo>
                    <a:pt x="90866" y="210831"/>
                  </a:lnTo>
                  <a:lnTo>
                    <a:pt x="115221" y="168250"/>
                  </a:lnTo>
                  <a:lnTo>
                    <a:pt x="127072" y="136141"/>
                  </a:lnTo>
                  <a:lnTo>
                    <a:pt x="137043" y="95999"/>
                  </a:lnTo>
                  <a:lnTo>
                    <a:pt x="142415" y="59814"/>
                  </a:lnTo>
                  <a:lnTo>
                    <a:pt x="143558" y="19202"/>
                  </a:lnTo>
                  <a:lnTo>
                    <a:pt x="141079" y="4280"/>
                  </a:lnTo>
                  <a:lnTo>
                    <a:pt x="139429" y="1289"/>
                  </a:lnTo>
                  <a:lnTo>
                    <a:pt x="137624" y="0"/>
                  </a:lnTo>
                  <a:lnTo>
                    <a:pt x="134304" y="1963"/>
                  </a:lnTo>
                  <a:lnTo>
                    <a:pt x="124970" y="11670"/>
                  </a:lnTo>
                  <a:lnTo>
                    <a:pt x="111187" y="49857"/>
                  </a:lnTo>
                  <a:lnTo>
                    <a:pt x="102468" y="83522"/>
                  </a:lnTo>
                  <a:lnTo>
                    <a:pt x="96709" y="118239"/>
                  </a:lnTo>
                  <a:lnTo>
                    <a:pt x="100696" y="164140"/>
                  </a:lnTo>
                  <a:lnTo>
                    <a:pt x="108723" y="204444"/>
                  </a:lnTo>
                  <a:lnTo>
                    <a:pt x="110802" y="209520"/>
                  </a:lnTo>
                  <a:lnTo>
                    <a:pt x="112895" y="212199"/>
                  </a:lnTo>
                  <a:lnTo>
                    <a:pt x="114996" y="213279"/>
                  </a:lnTo>
                  <a:lnTo>
                    <a:pt x="121314" y="21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448"/>
            <p:cNvSpPr/>
            <p:nvPr>
              <p:custDataLst>
                <p:tags r:id="rId213"/>
              </p:custDataLst>
            </p:nvPr>
          </p:nvSpPr>
          <p:spPr>
            <a:xfrm>
              <a:off x="8985249" y="2123084"/>
              <a:ext cx="59222" cy="67667"/>
            </a:xfrm>
            <a:custGeom>
              <a:avLst/>
              <a:gdLst/>
              <a:ahLst/>
              <a:cxnLst/>
              <a:rect l="0" t="0" r="0" b="0"/>
              <a:pathLst>
                <a:path w="59222" h="67667">
                  <a:moveTo>
                    <a:pt x="1" y="35916"/>
                  </a:moveTo>
                  <a:lnTo>
                    <a:pt x="1" y="35916"/>
                  </a:lnTo>
                  <a:lnTo>
                    <a:pt x="0" y="32545"/>
                  </a:lnTo>
                  <a:lnTo>
                    <a:pt x="1412" y="31552"/>
                  </a:lnTo>
                  <a:lnTo>
                    <a:pt x="10845" y="30154"/>
                  </a:lnTo>
                  <a:lnTo>
                    <a:pt x="27438" y="28329"/>
                  </a:lnTo>
                  <a:lnTo>
                    <a:pt x="47093" y="20184"/>
                  </a:lnTo>
                  <a:lnTo>
                    <a:pt x="52681" y="15283"/>
                  </a:lnTo>
                  <a:lnTo>
                    <a:pt x="59197" y="5186"/>
                  </a:lnTo>
                  <a:lnTo>
                    <a:pt x="59221" y="2729"/>
                  </a:lnTo>
                  <a:lnTo>
                    <a:pt x="57825" y="1092"/>
                  </a:lnTo>
                  <a:lnTo>
                    <a:pt x="55483" y="0"/>
                  </a:lnTo>
                  <a:lnTo>
                    <a:pt x="38705" y="1834"/>
                  </a:lnTo>
                  <a:lnTo>
                    <a:pt x="25669" y="10656"/>
                  </a:lnTo>
                  <a:lnTo>
                    <a:pt x="6796" y="32572"/>
                  </a:lnTo>
                  <a:lnTo>
                    <a:pt x="3021" y="43602"/>
                  </a:lnTo>
                  <a:lnTo>
                    <a:pt x="2014" y="49507"/>
                  </a:lnTo>
                  <a:lnTo>
                    <a:pt x="2754" y="54149"/>
                  </a:lnTo>
                  <a:lnTo>
                    <a:pt x="4659" y="57949"/>
                  </a:lnTo>
                  <a:lnTo>
                    <a:pt x="7339" y="61188"/>
                  </a:lnTo>
                  <a:lnTo>
                    <a:pt x="17845" y="64787"/>
                  </a:lnTo>
                  <a:lnTo>
                    <a:pt x="38101" y="6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449"/>
            <p:cNvSpPr/>
            <p:nvPr>
              <p:custDataLst>
                <p:tags r:id="rId214"/>
              </p:custDataLst>
            </p:nvPr>
          </p:nvSpPr>
          <p:spPr>
            <a:xfrm>
              <a:off x="8832669" y="1993924"/>
              <a:ext cx="108102" cy="226554"/>
            </a:xfrm>
            <a:custGeom>
              <a:avLst/>
              <a:gdLst/>
              <a:ahLst/>
              <a:cxnLst/>
              <a:rect l="0" t="0" r="0" b="0"/>
              <a:pathLst>
                <a:path w="108102" h="226554">
                  <a:moveTo>
                    <a:pt x="76381" y="133326"/>
                  </a:moveTo>
                  <a:lnTo>
                    <a:pt x="76381" y="133326"/>
                  </a:lnTo>
                  <a:lnTo>
                    <a:pt x="73010" y="129955"/>
                  </a:lnTo>
                  <a:lnTo>
                    <a:pt x="71355" y="126418"/>
                  </a:lnTo>
                  <a:lnTo>
                    <a:pt x="70292" y="121770"/>
                  </a:lnTo>
                  <a:lnTo>
                    <a:pt x="66737" y="117594"/>
                  </a:lnTo>
                  <a:lnTo>
                    <a:pt x="63602" y="117193"/>
                  </a:lnTo>
                  <a:lnTo>
                    <a:pt x="54473" y="118630"/>
                  </a:lnTo>
                  <a:lnTo>
                    <a:pt x="37434" y="126776"/>
                  </a:lnTo>
                  <a:lnTo>
                    <a:pt x="18980" y="144869"/>
                  </a:lnTo>
                  <a:lnTo>
                    <a:pt x="3478" y="168104"/>
                  </a:lnTo>
                  <a:lnTo>
                    <a:pt x="0" y="182650"/>
                  </a:lnTo>
                  <a:lnTo>
                    <a:pt x="1511" y="196170"/>
                  </a:lnTo>
                  <a:lnTo>
                    <a:pt x="6887" y="209234"/>
                  </a:lnTo>
                  <a:lnTo>
                    <a:pt x="13979" y="218333"/>
                  </a:lnTo>
                  <a:lnTo>
                    <a:pt x="21836" y="224024"/>
                  </a:lnTo>
                  <a:lnTo>
                    <a:pt x="30031" y="226553"/>
                  </a:lnTo>
                  <a:lnTo>
                    <a:pt x="42140" y="222032"/>
                  </a:lnTo>
                  <a:lnTo>
                    <a:pt x="55519" y="212262"/>
                  </a:lnTo>
                  <a:lnTo>
                    <a:pt x="66168" y="198513"/>
                  </a:lnTo>
                  <a:lnTo>
                    <a:pt x="80096" y="161421"/>
                  </a:lnTo>
                  <a:lnTo>
                    <a:pt x="88850" y="128879"/>
                  </a:lnTo>
                  <a:lnTo>
                    <a:pt x="97444" y="94661"/>
                  </a:lnTo>
                  <a:lnTo>
                    <a:pt x="108101" y="49040"/>
                  </a:lnTo>
                  <a:lnTo>
                    <a:pt x="107730" y="15376"/>
                  </a:lnTo>
                  <a:lnTo>
                    <a:pt x="103857" y="1089"/>
                  </a:lnTo>
                  <a:lnTo>
                    <a:pt x="103165" y="13"/>
                  </a:lnTo>
                  <a:lnTo>
                    <a:pt x="102703" y="0"/>
                  </a:lnTo>
                  <a:lnTo>
                    <a:pt x="98684" y="6725"/>
                  </a:lnTo>
                  <a:lnTo>
                    <a:pt x="90298" y="44035"/>
                  </a:lnTo>
                  <a:lnTo>
                    <a:pt x="81132" y="90406"/>
                  </a:lnTo>
                  <a:lnTo>
                    <a:pt x="77788" y="130487"/>
                  </a:lnTo>
                  <a:lnTo>
                    <a:pt x="78209" y="160158"/>
                  </a:lnTo>
                  <a:lnTo>
                    <a:pt x="89081" y="19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450"/>
            <p:cNvSpPr/>
            <p:nvPr>
              <p:custDataLst>
                <p:tags r:id="rId215"/>
              </p:custDataLst>
            </p:nvPr>
          </p:nvSpPr>
          <p:spPr>
            <a:xfrm>
              <a:off x="8782932" y="2034692"/>
              <a:ext cx="11819" cy="3659"/>
            </a:xfrm>
            <a:custGeom>
              <a:avLst/>
              <a:gdLst/>
              <a:ahLst/>
              <a:cxnLst/>
              <a:rect l="0" t="0" r="0" b="0"/>
              <a:pathLst>
                <a:path w="11819" h="3659">
                  <a:moveTo>
                    <a:pt x="5468" y="3658"/>
                  </a:moveTo>
                  <a:lnTo>
                    <a:pt x="5468" y="3658"/>
                  </a:lnTo>
                  <a:lnTo>
                    <a:pt x="2097" y="3658"/>
                  </a:lnTo>
                  <a:lnTo>
                    <a:pt x="1104" y="2952"/>
                  </a:lnTo>
                  <a:lnTo>
                    <a:pt x="441" y="1776"/>
                  </a:lnTo>
                  <a:lnTo>
                    <a:pt x="0" y="287"/>
                  </a:lnTo>
                  <a:lnTo>
                    <a:pt x="1117" y="0"/>
                  </a:lnTo>
                  <a:lnTo>
                    <a:pt x="11818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451"/>
            <p:cNvSpPr/>
            <p:nvPr>
              <p:custDataLst>
                <p:tags r:id="rId216"/>
              </p:custDataLst>
            </p:nvPr>
          </p:nvSpPr>
          <p:spPr>
            <a:xfrm>
              <a:off x="8788400" y="2133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6316" y="5420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452"/>
            <p:cNvSpPr/>
            <p:nvPr>
              <p:custDataLst>
                <p:tags r:id="rId217"/>
              </p:custDataLst>
            </p:nvPr>
          </p:nvSpPr>
          <p:spPr>
            <a:xfrm>
              <a:off x="8678390" y="2083084"/>
              <a:ext cx="57943" cy="131134"/>
            </a:xfrm>
            <a:custGeom>
              <a:avLst/>
              <a:gdLst/>
              <a:ahLst/>
              <a:cxnLst/>
              <a:rect l="0" t="0" r="0" b="0"/>
              <a:pathLst>
                <a:path w="57943" h="131134">
                  <a:moveTo>
                    <a:pt x="52860" y="12416"/>
                  </a:moveTo>
                  <a:lnTo>
                    <a:pt x="52860" y="12416"/>
                  </a:lnTo>
                  <a:lnTo>
                    <a:pt x="49489" y="9045"/>
                  </a:lnTo>
                  <a:lnTo>
                    <a:pt x="45953" y="7390"/>
                  </a:lnTo>
                  <a:lnTo>
                    <a:pt x="44022" y="6949"/>
                  </a:lnTo>
                  <a:lnTo>
                    <a:pt x="33761" y="1156"/>
                  </a:lnTo>
                  <a:lnTo>
                    <a:pt x="21962" y="0"/>
                  </a:lnTo>
                  <a:lnTo>
                    <a:pt x="14198" y="3605"/>
                  </a:lnTo>
                  <a:lnTo>
                    <a:pt x="6749" y="9911"/>
                  </a:lnTo>
                  <a:lnTo>
                    <a:pt x="1086" y="17417"/>
                  </a:lnTo>
                  <a:lnTo>
                    <a:pt x="0" y="21395"/>
                  </a:lnTo>
                  <a:lnTo>
                    <a:pt x="674" y="29577"/>
                  </a:lnTo>
                  <a:lnTo>
                    <a:pt x="3324" y="36036"/>
                  </a:lnTo>
                  <a:lnTo>
                    <a:pt x="41546" y="80621"/>
                  </a:lnTo>
                  <a:lnTo>
                    <a:pt x="56250" y="97457"/>
                  </a:lnTo>
                  <a:lnTo>
                    <a:pt x="57942" y="102977"/>
                  </a:lnTo>
                  <a:lnTo>
                    <a:pt x="56060" y="114754"/>
                  </a:lnTo>
                  <a:lnTo>
                    <a:pt x="50519" y="123281"/>
                  </a:lnTo>
                  <a:lnTo>
                    <a:pt x="44059" y="128717"/>
                  </a:lnTo>
                  <a:lnTo>
                    <a:pt x="38835" y="131133"/>
                  </a:lnTo>
                  <a:lnTo>
                    <a:pt x="25186" y="129122"/>
                  </a:lnTo>
                  <a:lnTo>
                    <a:pt x="17512" y="124023"/>
                  </a:lnTo>
                  <a:lnTo>
                    <a:pt x="8410" y="11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453"/>
            <p:cNvSpPr/>
            <p:nvPr>
              <p:custDataLst>
                <p:tags r:id="rId218"/>
              </p:custDataLst>
            </p:nvPr>
          </p:nvSpPr>
          <p:spPr>
            <a:xfrm>
              <a:off x="8540750" y="21463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3862"/>
                  </a:lnTo>
                  <a:lnTo>
                    <a:pt x="39803" y="50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454"/>
            <p:cNvSpPr/>
            <p:nvPr>
              <p:custDataLst>
                <p:tags r:id="rId219"/>
              </p:custDataLst>
            </p:nvPr>
          </p:nvSpPr>
          <p:spPr>
            <a:xfrm>
              <a:off x="8369300" y="2047089"/>
              <a:ext cx="108563" cy="198771"/>
            </a:xfrm>
            <a:custGeom>
              <a:avLst/>
              <a:gdLst/>
              <a:ahLst/>
              <a:cxnLst/>
              <a:rect l="0" t="0" r="0" b="0"/>
              <a:pathLst>
                <a:path w="108563" h="198771">
                  <a:moveTo>
                    <a:pt x="0" y="35711"/>
                  </a:moveTo>
                  <a:lnTo>
                    <a:pt x="0" y="35711"/>
                  </a:lnTo>
                  <a:lnTo>
                    <a:pt x="0" y="32340"/>
                  </a:lnTo>
                  <a:lnTo>
                    <a:pt x="1881" y="28803"/>
                  </a:lnTo>
                  <a:lnTo>
                    <a:pt x="8838" y="17413"/>
                  </a:lnTo>
                  <a:lnTo>
                    <a:pt x="28411" y="5673"/>
                  </a:lnTo>
                  <a:lnTo>
                    <a:pt x="46440" y="0"/>
                  </a:lnTo>
                  <a:lnTo>
                    <a:pt x="54272" y="554"/>
                  </a:lnTo>
                  <a:lnTo>
                    <a:pt x="57348" y="1690"/>
                  </a:lnTo>
                  <a:lnTo>
                    <a:pt x="59399" y="3858"/>
                  </a:lnTo>
                  <a:lnTo>
                    <a:pt x="61676" y="10030"/>
                  </a:lnTo>
                  <a:lnTo>
                    <a:pt x="62960" y="24809"/>
                  </a:lnTo>
                  <a:lnTo>
                    <a:pt x="58324" y="48061"/>
                  </a:lnTo>
                  <a:lnTo>
                    <a:pt x="54614" y="57898"/>
                  </a:lnTo>
                  <a:lnTo>
                    <a:pt x="48733" y="65092"/>
                  </a:lnTo>
                  <a:lnTo>
                    <a:pt x="38722" y="73301"/>
                  </a:lnTo>
                  <a:lnTo>
                    <a:pt x="40259" y="73584"/>
                  </a:lnTo>
                  <a:lnTo>
                    <a:pt x="44703" y="74416"/>
                  </a:lnTo>
                  <a:lnTo>
                    <a:pt x="64804" y="82580"/>
                  </a:lnTo>
                  <a:lnTo>
                    <a:pt x="92528" y="100943"/>
                  </a:lnTo>
                  <a:lnTo>
                    <a:pt x="102977" y="114562"/>
                  </a:lnTo>
                  <a:lnTo>
                    <a:pt x="108562" y="129317"/>
                  </a:lnTo>
                  <a:lnTo>
                    <a:pt x="108170" y="162495"/>
                  </a:lnTo>
                  <a:lnTo>
                    <a:pt x="102404" y="175315"/>
                  </a:lnTo>
                  <a:lnTo>
                    <a:pt x="89138" y="190669"/>
                  </a:lnTo>
                  <a:lnTo>
                    <a:pt x="84825" y="194050"/>
                  </a:lnTo>
                  <a:lnTo>
                    <a:pt x="74388" y="197806"/>
                  </a:lnTo>
                  <a:lnTo>
                    <a:pt x="63401" y="198770"/>
                  </a:lnTo>
                  <a:lnTo>
                    <a:pt x="53814" y="196846"/>
                  </a:lnTo>
                  <a:lnTo>
                    <a:pt x="50692" y="195346"/>
                  </a:lnTo>
                  <a:lnTo>
                    <a:pt x="48612" y="193640"/>
                  </a:lnTo>
                  <a:lnTo>
                    <a:pt x="47223" y="191797"/>
                  </a:lnTo>
                  <a:lnTo>
                    <a:pt x="47005" y="189157"/>
                  </a:lnTo>
                  <a:lnTo>
                    <a:pt x="50800" y="17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455"/>
            <p:cNvSpPr/>
            <p:nvPr>
              <p:custDataLst>
                <p:tags r:id="rId220"/>
              </p:custDataLst>
            </p:nvPr>
          </p:nvSpPr>
          <p:spPr>
            <a:xfrm>
              <a:off x="7960951" y="2137761"/>
              <a:ext cx="128950" cy="98998"/>
            </a:xfrm>
            <a:custGeom>
              <a:avLst/>
              <a:gdLst/>
              <a:ahLst/>
              <a:cxnLst/>
              <a:rect l="0" t="0" r="0" b="0"/>
              <a:pathLst>
                <a:path w="128950" h="98998">
                  <a:moveTo>
                    <a:pt x="78149" y="40289"/>
                  </a:moveTo>
                  <a:lnTo>
                    <a:pt x="78149" y="40289"/>
                  </a:lnTo>
                  <a:lnTo>
                    <a:pt x="74778" y="36918"/>
                  </a:lnTo>
                  <a:lnTo>
                    <a:pt x="73123" y="31500"/>
                  </a:lnTo>
                  <a:lnTo>
                    <a:pt x="71681" y="25094"/>
                  </a:lnTo>
                  <a:lnTo>
                    <a:pt x="66199" y="16815"/>
                  </a:lnTo>
                  <a:lnTo>
                    <a:pt x="52060" y="3615"/>
                  </a:lnTo>
                  <a:lnTo>
                    <a:pt x="48056" y="1023"/>
                  </a:lnTo>
                  <a:lnTo>
                    <a:pt x="44681" y="0"/>
                  </a:lnTo>
                  <a:lnTo>
                    <a:pt x="41726" y="24"/>
                  </a:lnTo>
                  <a:lnTo>
                    <a:pt x="35150" y="2638"/>
                  </a:lnTo>
                  <a:lnTo>
                    <a:pt x="25171" y="8503"/>
                  </a:lnTo>
                  <a:lnTo>
                    <a:pt x="11024" y="26481"/>
                  </a:lnTo>
                  <a:lnTo>
                    <a:pt x="1267" y="46311"/>
                  </a:lnTo>
                  <a:lnTo>
                    <a:pt x="0" y="61075"/>
                  </a:lnTo>
                  <a:lnTo>
                    <a:pt x="2493" y="75632"/>
                  </a:lnTo>
                  <a:lnTo>
                    <a:pt x="8306" y="86806"/>
                  </a:lnTo>
                  <a:lnTo>
                    <a:pt x="19355" y="94595"/>
                  </a:lnTo>
                  <a:lnTo>
                    <a:pt x="32263" y="98997"/>
                  </a:lnTo>
                  <a:lnTo>
                    <a:pt x="42702" y="98602"/>
                  </a:lnTo>
                  <a:lnTo>
                    <a:pt x="53929" y="90430"/>
                  </a:lnTo>
                  <a:lnTo>
                    <a:pt x="64562" y="77390"/>
                  </a:lnTo>
                  <a:lnTo>
                    <a:pt x="79592" y="41133"/>
                  </a:lnTo>
                  <a:lnTo>
                    <a:pt x="80522" y="36618"/>
                  </a:lnTo>
                  <a:lnTo>
                    <a:pt x="80436" y="33608"/>
                  </a:lnTo>
                  <a:lnTo>
                    <a:pt x="79674" y="31602"/>
                  </a:lnTo>
                  <a:lnTo>
                    <a:pt x="79165" y="31675"/>
                  </a:lnTo>
                  <a:lnTo>
                    <a:pt x="78282" y="45618"/>
                  </a:lnTo>
                  <a:lnTo>
                    <a:pt x="84930" y="64289"/>
                  </a:lnTo>
                  <a:lnTo>
                    <a:pt x="99208" y="80953"/>
                  </a:lnTo>
                  <a:lnTo>
                    <a:pt x="110791" y="86584"/>
                  </a:lnTo>
                  <a:lnTo>
                    <a:pt x="128949" y="9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997"/>
          <p:cNvGrpSpPr/>
          <p:nvPr/>
        </p:nvGrpSpPr>
        <p:grpSpPr>
          <a:xfrm>
            <a:off x="10439400" y="1644934"/>
            <a:ext cx="469901" cy="516135"/>
            <a:chOff x="10439400" y="1644934"/>
            <a:chExt cx="469901" cy="516135"/>
          </a:xfrm>
        </p:grpSpPr>
        <p:sp>
          <p:nvSpPr>
            <p:cNvPr id="96" name="SMARTInkShape-5456"/>
            <p:cNvSpPr/>
            <p:nvPr>
              <p:custDataLst>
                <p:tags r:id="rId203"/>
              </p:custDataLst>
            </p:nvPr>
          </p:nvSpPr>
          <p:spPr>
            <a:xfrm>
              <a:off x="10902949" y="1898650"/>
              <a:ext cx="6352" cy="228601"/>
            </a:xfrm>
            <a:custGeom>
              <a:avLst/>
              <a:gdLst/>
              <a:ahLst/>
              <a:cxnLst/>
              <a:rect l="0" t="0" r="0" b="0"/>
              <a:pathLst>
                <a:path w="6352" h="228601">
                  <a:moveTo>
                    <a:pt x="1" y="0"/>
                  </a:moveTo>
                  <a:lnTo>
                    <a:pt x="1" y="0"/>
                  </a:lnTo>
                  <a:lnTo>
                    <a:pt x="0" y="37903"/>
                  </a:lnTo>
                  <a:lnTo>
                    <a:pt x="1882" y="70938"/>
                  </a:lnTo>
                  <a:lnTo>
                    <a:pt x="4364" y="108434"/>
                  </a:lnTo>
                  <a:lnTo>
                    <a:pt x="5469" y="146265"/>
                  </a:lnTo>
                  <a:lnTo>
                    <a:pt x="5960" y="180482"/>
                  </a:lnTo>
                  <a:lnTo>
                    <a:pt x="635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457"/>
            <p:cNvSpPr/>
            <p:nvPr>
              <p:custDataLst>
                <p:tags r:id="rId204"/>
              </p:custDataLst>
            </p:nvPr>
          </p:nvSpPr>
          <p:spPr>
            <a:xfrm>
              <a:off x="10814050" y="1934782"/>
              <a:ext cx="12701" cy="217869"/>
            </a:xfrm>
            <a:custGeom>
              <a:avLst/>
              <a:gdLst/>
              <a:ahLst/>
              <a:cxnLst/>
              <a:rect l="0" t="0" r="0" b="0"/>
              <a:pathLst>
                <a:path w="12701" h="217869">
                  <a:moveTo>
                    <a:pt x="0" y="21018"/>
                  </a:moveTo>
                  <a:lnTo>
                    <a:pt x="0" y="21018"/>
                  </a:lnTo>
                  <a:lnTo>
                    <a:pt x="705" y="7220"/>
                  </a:lnTo>
                  <a:lnTo>
                    <a:pt x="3371" y="1245"/>
                  </a:lnTo>
                  <a:lnTo>
                    <a:pt x="4364" y="75"/>
                  </a:lnTo>
                  <a:lnTo>
                    <a:pt x="5025" y="0"/>
                  </a:lnTo>
                  <a:lnTo>
                    <a:pt x="5467" y="656"/>
                  </a:lnTo>
                  <a:lnTo>
                    <a:pt x="6088" y="8321"/>
                  </a:lnTo>
                  <a:lnTo>
                    <a:pt x="1290" y="55896"/>
                  </a:lnTo>
                  <a:lnTo>
                    <a:pt x="574" y="88025"/>
                  </a:lnTo>
                  <a:lnTo>
                    <a:pt x="255" y="121119"/>
                  </a:lnTo>
                  <a:lnTo>
                    <a:pt x="6817" y="168113"/>
                  </a:lnTo>
                  <a:lnTo>
                    <a:pt x="12700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58"/>
            <p:cNvSpPr/>
            <p:nvPr>
              <p:custDataLst>
                <p:tags r:id="rId205"/>
              </p:custDataLst>
            </p:nvPr>
          </p:nvSpPr>
          <p:spPr>
            <a:xfrm>
              <a:off x="10668705" y="2035280"/>
              <a:ext cx="73095" cy="110687"/>
            </a:xfrm>
            <a:custGeom>
              <a:avLst/>
              <a:gdLst/>
              <a:ahLst/>
              <a:cxnLst/>
              <a:rect l="0" t="0" r="0" b="0"/>
              <a:pathLst>
                <a:path w="73095" h="110687">
                  <a:moveTo>
                    <a:pt x="43745" y="9420"/>
                  </a:moveTo>
                  <a:lnTo>
                    <a:pt x="43745" y="9420"/>
                  </a:lnTo>
                  <a:lnTo>
                    <a:pt x="37003" y="6049"/>
                  </a:lnTo>
                  <a:lnTo>
                    <a:pt x="35017" y="4350"/>
                  </a:lnTo>
                  <a:lnTo>
                    <a:pt x="32810" y="582"/>
                  </a:lnTo>
                  <a:lnTo>
                    <a:pt x="31516" y="0"/>
                  </a:lnTo>
                  <a:lnTo>
                    <a:pt x="29947" y="318"/>
                  </a:lnTo>
                  <a:lnTo>
                    <a:pt x="28196" y="1235"/>
                  </a:lnTo>
                  <a:lnTo>
                    <a:pt x="15248" y="18622"/>
                  </a:lnTo>
                  <a:lnTo>
                    <a:pt x="4649" y="41231"/>
                  </a:lnTo>
                  <a:lnTo>
                    <a:pt x="0" y="87048"/>
                  </a:lnTo>
                  <a:lnTo>
                    <a:pt x="3371" y="100601"/>
                  </a:lnTo>
                  <a:lnTo>
                    <a:pt x="6246" y="106190"/>
                  </a:lnTo>
                  <a:lnTo>
                    <a:pt x="10985" y="109211"/>
                  </a:lnTo>
                  <a:lnTo>
                    <a:pt x="23775" y="110686"/>
                  </a:lnTo>
                  <a:lnTo>
                    <a:pt x="50214" y="100808"/>
                  </a:lnTo>
                  <a:lnTo>
                    <a:pt x="62612" y="88372"/>
                  </a:lnTo>
                  <a:lnTo>
                    <a:pt x="69770" y="72732"/>
                  </a:lnTo>
                  <a:lnTo>
                    <a:pt x="73094" y="46210"/>
                  </a:lnTo>
                  <a:lnTo>
                    <a:pt x="71370" y="33767"/>
                  </a:lnTo>
                  <a:lnTo>
                    <a:pt x="66372" y="25415"/>
                  </a:lnTo>
                  <a:lnTo>
                    <a:pt x="60150" y="20057"/>
                  </a:lnTo>
                  <a:lnTo>
                    <a:pt x="50095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459"/>
            <p:cNvSpPr/>
            <p:nvPr>
              <p:custDataLst>
                <p:tags r:id="rId206"/>
              </p:custDataLst>
            </p:nvPr>
          </p:nvSpPr>
          <p:spPr>
            <a:xfrm>
              <a:off x="10521949" y="2037223"/>
              <a:ext cx="114302" cy="123846"/>
            </a:xfrm>
            <a:custGeom>
              <a:avLst/>
              <a:gdLst/>
              <a:ahLst/>
              <a:cxnLst/>
              <a:rect l="0" t="0" r="0" b="0"/>
              <a:pathLst>
                <a:path w="114302" h="123846">
                  <a:moveTo>
                    <a:pt x="1" y="7477"/>
                  </a:moveTo>
                  <a:lnTo>
                    <a:pt x="1" y="7477"/>
                  </a:lnTo>
                  <a:lnTo>
                    <a:pt x="0" y="4106"/>
                  </a:lnTo>
                  <a:lnTo>
                    <a:pt x="1412" y="3113"/>
                  </a:lnTo>
                  <a:lnTo>
                    <a:pt x="6743" y="2010"/>
                  </a:lnTo>
                  <a:lnTo>
                    <a:pt x="17677" y="4759"/>
                  </a:lnTo>
                  <a:lnTo>
                    <a:pt x="33225" y="20155"/>
                  </a:lnTo>
                  <a:lnTo>
                    <a:pt x="44495" y="49333"/>
                  </a:lnTo>
                  <a:lnTo>
                    <a:pt x="48850" y="91344"/>
                  </a:lnTo>
                  <a:lnTo>
                    <a:pt x="45362" y="115974"/>
                  </a:lnTo>
                  <a:lnTo>
                    <a:pt x="41799" y="122726"/>
                  </a:lnTo>
                  <a:lnTo>
                    <a:pt x="39861" y="123821"/>
                  </a:lnTo>
                  <a:lnTo>
                    <a:pt x="37863" y="123845"/>
                  </a:lnTo>
                  <a:lnTo>
                    <a:pt x="35826" y="123156"/>
                  </a:lnTo>
                  <a:lnTo>
                    <a:pt x="35442" y="112982"/>
                  </a:lnTo>
                  <a:lnTo>
                    <a:pt x="44318" y="74335"/>
                  </a:lnTo>
                  <a:lnTo>
                    <a:pt x="58994" y="41712"/>
                  </a:lnTo>
                  <a:lnTo>
                    <a:pt x="80118" y="16444"/>
                  </a:lnTo>
                  <a:lnTo>
                    <a:pt x="97508" y="2294"/>
                  </a:lnTo>
                  <a:lnTo>
                    <a:pt x="101694" y="494"/>
                  </a:lnTo>
                  <a:lnTo>
                    <a:pt x="105191" y="0"/>
                  </a:lnTo>
                  <a:lnTo>
                    <a:pt x="114301" y="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460"/>
            <p:cNvSpPr/>
            <p:nvPr>
              <p:custDataLst>
                <p:tags r:id="rId207"/>
              </p:custDataLst>
            </p:nvPr>
          </p:nvSpPr>
          <p:spPr>
            <a:xfrm>
              <a:off x="10439400" y="1644934"/>
              <a:ext cx="425451" cy="68936"/>
            </a:xfrm>
            <a:custGeom>
              <a:avLst/>
              <a:gdLst/>
              <a:ahLst/>
              <a:cxnLst/>
              <a:rect l="0" t="0" r="0" b="0"/>
              <a:pathLst>
                <a:path w="425451" h="68936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370" y="6949"/>
                  </a:lnTo>
                  <a:lnTo>
                    <a:pt x="4363" y="5949"/>
                  </a:lnTo>
                  <a:lnTo>
                    <a:pt x="5467" y="2956"/>
                  </a:lnTo>
                  <a:lnTo>
                    <a:pt x="7172" y="1876"/>
                  </a:lnTo>
                  <a:lnTo>
                    <a:pt x="20579" y="0"/>
                  </a:lnTo>
                  <a:lnTo>
                    <a:pt x="22892" y="2728"/>
                  </a:lnTo>
                  <a:lnTo>
                    <a:pt x="42430" y="42351"/>
                  </a:lnTo>
                  <a:lnTo>
                    <a:pt x="55781" y="56059"/>
                  </a:lnTo>
                  <a:lnTo>
                    <a:pt x="85907" y="68935"/>
                  </a:lnTo>
                  <a:lnTo>
                    <a:pt x="128386" y="67105"/>
                  </a:lnTo>
                  <a:lnTo>
                    <a:pt x="150899" y="59300"/>
                  </a:lnTo>
                  <a:lnTo>
                    <a:pt x="166549" y="48776"/>
                  </a:lnTo>
                  <a:lnTo>
                    <a:pt x="183421" y="26163"/>
                  </a:lnTo>
                  <a:lnTo>
                    <a:pt x="189781" y="39120"/>
                  </a:lnTo>
                  <a:lnTo>
                    <a:pt x="196295" y="44981"/>
                  </a:lnTo>
                  <a:lnTo>
                    <a:pt x="207657" y="48056"/>
                  </a:lnTo>
                  <a:lnTo>
                    <a:pt x="248060" y="50030"/>
                  </a:lnTo>
                  <a:lnTo>
                    <a:pt x="292613" y="47001"/>
                  </a:lnTo>
                  <a:lnTo>
                    <a:pt x="336547" y="49090"/>
                  </a:lnTo>
                  <a:lnTo>
                    <a:pt x="355912" y="49388"/>
                  </a:lnTo>
                  <a:lnTo>
                    <a:pt x="382943" y="41643"/>
                  </a:lnTo>
                  <a:lnTo>
                    <a:pt x="425450" y="2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98"/>
          <p:cNvGrpSpPr/>
          <p:nvPr/>
        </p:nvGrpSpPr>
        <p:grpSpPr>
          <a:xfrm>
            <a:off x="10830671" y="2039571"/>
            <a:ext cx="1056530" cy="483227"/>
            <a:chOff x="10830671" y="2039571"/>
            <a:chExt cx="1056530" cy="483227"/>
          </a:xfrm>
        </p:grpSpPr>
        <p:sp>
          <p:nvSpPr>
            <p:cNvPr id="102" name="SMARTInkShape-5461"/>
            <p:cNvSpPr/>
            <p:nvPr>
              <p:custDataLst>
                <p:tags r:id="rId193"/>
              </p:custDataLst>
            </p:nvPr>
          </p:nvSpPr>
          <p:spPr>
            <a:xfrm>
              <a:off x="11874500" y="2463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30" y="6350"/>
                  </a:lnTo>
                  <a:lnTo>
                    <a:pt x="5793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62"/>
            <p:cNvSpPr/>
            <p:nvPr>
              <p:custDataLst>
                <p:tags r:id="rId194"/>
              </p:custDataLst>
            </p:nvPr>
          </p:nvSpPr>
          <p:spPr>
            <a:xfrm>
              <a:off x="11721014" y="2404737"/>
              <a:ext cx="134437" cy="95377"/>
            </a:xfrm>
            <a:custGeom>
              <a:avLst/>
              <a:gdLst/>
              <a:ahLst/>
              <a:cxnLst/>
              <a:rect l="0" t="0" r="0" b="0"/>
              <a:pathLst>
                <a:path w="134437" h="95377">
                  <a:moveTo>
                    <a:pt x="1086" y="27313"/>
                  </a:moveTo>
                  <a:lnTo>
                    <a:pt x="1086" y="27313"/>
                  </a:lnTo>
                  <a:lnTo>
                    <a:pt x="4456" y="30684"/>
                  </a:lnTo>
                  <a:lnTo>
                    <a:pt x="16666" y="32780"/>
                  </a:lnTo>
                  <a:lnTo>
                    <a:pt x="50042" y="33585"/>
                  </a:lnTo>
                  <a:lnTo>
                    <a:pt x="61885" y="29866"/>
                  </a:lnTo>
                  <a:lnTo>
                    <a:pt x="71148" y="23509"/>
                  </a:lnTo>
                  <a:lnTo>
                    <a:pt x="79622" y="12702"/>
                  </a:lnTo>
                  <a:lnTo>
                    <a:pt x="81853" y="7178"/>
                  </a:lnTo>
                  <a:lnTo>
                    <a:pt x="79625" y="4718"/>
                  </a:lnTo>
                  <a:lnTo>
                    <a:pt x="69624" y="102"/>
                  </a:lnTo>
                  <a:lnTo>
                    <a:pt x="63711" y="0"/>
                  </a:lnTo>
                  <a:lnTo>
                    <a:pt x="51498" y="3650"/>
                  </a:lnTo>
                  <a:lnTo>
                    <a:pt x="36089" y="13638"/>
                  </a:lnTo>
                  <a:lnTo>
                    <a:pt x="15817" y="38839"/>
                  </a:lnTo>
                  <a:lnTo>
                    <a:pt x="2348" y="63457"/>
                  </a:lnTo>
                  <a:lnTo>
                    <a:pt x="0" y="75362"/>
                  </a:lnTo>
                  <a:lnTo>
                    <a:pt x="363" y="80512"/>
                  </a:lnTo>
                  <a:lnTo>
                    <a:pt x="2720" y="84651"/>
                  </a:lnTo>
                  <a:lnTo>
                    <a:pt x="10986" y="91132"/>
                  </a:lnTo>
                  <a:lnTo>
                    <a:pt x="44392" y="95376"/>
                  </a:lnTo>
                  <a:lnTo>
                    <a:pt x="86668" y="93262"/>
                  </a:lnTo>
                  <a:lnTo>
                    <a:pt x="134436" y="84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63"/>
            <p:cNvSpPr/>
            <p:nvPr>
              <p:custDataLst>
                <p:tags r:id="rId195"/>
              </p:custDataLst>
            </p:nvPr>
          </p:nvSpPr>
          <p:spPr>
            <a:xfrm>
              <a:off x="11684000" y="23712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80" y="287"/>
                  </a:lnTo>
                  <a:lnTo>
                    <a:pt x="1987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64"/>
            <p:cNvSpPr/>
            <p:nvPr>
              <p:custDataLst>
                <p:tags r:id="rId196"/>
              </p:custDataLst>
            </p:nvPr>
          </p:nvSpPr>
          <p:spPr>
            <a:xfrm>
              <a:off x="11664950" y="24447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3973" y="2479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65"/>
            <p:cNvSpPr/>
            <p:nvPr>
              <p:custDataLst>
                <p:tags r:id="rId197"/>
              </p:custDataLst>
            </p:nvPr>
          </p:nvSpPr>
          <p:spPr>
            <a:xfrm>
              <a:off x="11472556" y="2294671"/>
              <a:ext cx="118077" cy="228127"/>
            </a:xfrm>
            <a:custGeom>
              <a:avLst/>
              <a:gdLst/>
              <a:ahLst/>
              <a:cxnLst/>
              <a:rect l="0" t="0" r="0" b="0"/>
              <a:pathLst>
                <a:path w="118077" h="228127">
                  <a:moveTo>
                    <a:pt x="71744" y="162779"/>
                  </a:moveTo>
                  <a:lnTo>
                    <a:pt x="71744" y="162779"/>
                  </a:lnTo>
                  <a:lnTo>
                    <a:pt x="71744" y="159408"/>
                  </a:lnTo>
                  <a:lnTo>
                    <a:pt x="69863" y="155871"/>
                  </a:lnTo>
                  <a:lnTo>
                    <a:pt x="62906" y="147852"/>
                  </a:lnTo>
                  <a:lnTo>
                    <a:pt x="58878" y="145561"/>
                  </a:lnTo>
                  <a:lnTo>
                    <a:pt x="56817" y="144951"/>
                  </a:lnTo>
                  <a:lnTo>
                    <a:pt x="43802" y="150833"/>
                  </a:lnTo>
                  <a:lnTo>
                    <a:pt x="26541" y="161513"/>
                  </a:lnTo>
                  <a:lnTo>
                    <a:pt x="11392" y="180356"/>
                  </a:lnTo>
                  <a:lnTo>
                    <a:pt x="1337" y="200443"/>
                  </a:lnTo>
                  <a:lnTo>
                    <a:pt x="0" y="211504"/>
                  </a:lnTo>
                  <a:lnTo>
                    <a:pt x="632" y="216429"/>
                  </a:lnTo>
                  <a:lnTo>
                    <a:pt x="3169" y="220418"/>
                  </a:lnTo>
                  <a:lnTo>
                    <a:pt x="11634" y="226731"/>
                  </a:lnTo>
                  <a:lnTo>
                    <a:pt x="22450" y="228126"/>
                  </a:lnTo>
                  <a:lnTo>
                    <a:pt x="35725" y="224983"/>
                  </a:lnTo>
                  <a:lnTo>
                    <a:pt x="69228" y="205719"/>
                  </a:lnTo>
                  <a:lnTo>
                    <a:pt x="76417" y="199872"/>
                  </a:lnTo>
                  <a:lnTo>
                    <a:pt x="93278" y="171418"/>
                  </a:lnTo>
                  <a:lnTo>
                    <a:pt x="107209" y="126063"/>
                  </a:lnTo>
                  <a:lnTo>
                    <a:pt x="114082" y="88840"/>
                  </a:lnTo>
                  <a:lnTo>
                    <a:pt x="118076" y="51601"/>
                  </a:lnTo>
                  <a:lnTo>
                    <a:pt x="116359" y="11069"/>
                  </a:lnTo>
                  <a:lnTo>
                    <a:pt x="113209" y="102"/>
                  </a:lnTo>
                  <a:lnTo>
                    <a:pt x="111382" y="0"/>
                  </a:lnTo>
                  <a:lnTo>
                    <a:pt x="107471" y="7412"/>
                  </a:lnTo>
                  <a:lnTo>
                    <a:pt x="99210" y="47422"/>
                  </a:lnTo>
                  <a:lnTo>
                    <a:pt x="95005" y="79054"/>
                  </a:lnTo>
                  <a:lnTo>
                    <a:pt x="94548" y="112398"/>
                  </a:lnTo>
                  <a:lnTo>
                    <a:pt x="96375" y="155377"/>
                  </a:lnTo>
                  <a:lnTo>
                    <a:pt x="100363" y="188441"/>
                  </a:lnTo>
                  <a:lnTo>
                    <a:pt x="102817" y="191882"/>
                  </a:lnTo>
                  <a:lnTo>
                    <a:pt x="105866" y="193470"/>
                  </a:lnTo>
                  <a:lnTo>
                    <a:pt x="116194" y="194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66"/>
            <p:cNvSpPr/>
            <p:nvPr>
              <p:custDataLst>
                <p:tags r:id="rId198"/>
              </p:custDataLst>
            </p:nvPr>
          </p:nvSpPr>
          <p:spPr>
            <a:xfrm>
              <a:off x="10986937" y="2255056"/>
              <a:ext cx="334522" cy="232358"/>
            </a:xfrm>
            <a:custGeom>
              <a:avLst/>
              <a:gdLst/>
              <a:ahLst/>
              <a:cxnLst/>
              <a:rect l="0" t="0" r="0" b="0"/>
              <a:pathLst>
                <a:path w="334522" h="232358">
                  <a:moveTo>
                    <a:pt x="17613" y="157944"/>
                  </a:moveTo>
                  <a:lnTo>
                    <a:pt x="17613" y="157944"/>
                  </a:lnTo>
                  <a:lnTo>
                    <a:pt x="45036" y="157238"/>
                  </a:lnTo>
                  <a:lnTo>
                    <a:pt x="59542" y="152477"/>
                  </a:lnTo>
                  <a:lnTo>
                    <a:pt x="60382" y="151477"/>
                  </a:lnTo>
                  <a:lnTo>
                    <a:pt x="61317" y="148484"/>
                  </a:lnTo>
                  <a:lnTo>
                    <a:pt x="61842" y="139462"/>
                  </a:lnTo>
                  <a:lnTo>
                    <a:pt x="58627" y="127852"/>
                  </a:lnTo>
                  <a:lnTo>
                    <a:pt x="53245" y="121521"/>
                  </a:lnTo>
                  <a:lnTo>
                    <a:pt x="46148" y="117062"/>
                  </a:lnTo>
                  <a:lnTo>
                    <a:pt x="38292" y="115080"/>
                  </a:lnTo>
                  <a:lnTo>
                    <a:pt x="28215" y="117962"/>
                  </a:lnTo>
                  <a:lnTo>
                    <a:pt x="22564" y="120706"/>
                  </a:lnTo>
                  <a:lnTo>
                    <a:pt x="14404" y="133162"/>
                  </a:lnTo>
                  <a:lnTo>
                    <a:pt x="1798" y="174958"/>
                  </a:lnTo>
                  <a:lnTo>
                    <a:pt x="0" y="191847"/>
                  </a:lnTo>
                  <a:lnTo>
                    <a:pt x="2965" y="206879"/>
                  </a:lnTo>
                  <a:lnTo>
                    <a:pt x="9692" y="219909"/>
                  </a:lnTo>
                  <a:lnTo>
                    <a:pt x="19738" y="230404"/>
                  </a:lnTo>
                  <a:lnTo>
                    <a:pt x="26085" y="232357"/>
                  </a:lnTo>
                  <a:lnTo>
                    <a:pt x="40663" y="230763"/>
                  </a:lnTo>
                  <a:lnTo>
                    <a:pt x="52788" y="221587"/>
                  </a:lnTo>
                  <a:lnTo>
                    <a:pt x="67546" y="198673"/>
                  </a:lnTo>
                  <a:lnTo>
                    <a:pt x="80856" y="160134"/>
                  </a:lnTo>
                  <a:lnTo>
                    <a:pt x="88760" y="124345"/>
                  </a:lnTo>
                  <a:lnTo>
                    <a:pt x="94625" y="87272"/>
                  </a:lnTo>
                  <a:lnTo>
                    <a:pt x="98363" y="43560"/>
                  </a:lnTo>
                  <a:lnTo>
                    <a:pt x="96305" y="33494"/>
                  </a:lnTo>
                  <a:lnTo>
                    <a:pt x="94768" y="31938"/>
                  </a:lnTo>
                  <a:lnTo>
                    <a:pt x="93039" y="32312"/>
                  </a:lnTo>
                  <a:lnTo>
                    <a:pt x="91180" y="33973"/>
                  </a:lnTo>
                  <a:lnTo>
                    <a:pt x="81822" y="53165"/>
                  </a:lnTo>
                  <a:lnTo>
                    <a:pt x="73484" y="87936"/>
                  </a:lnTo>
                  <a:lnTo>
                    <a:pt x="69916" y="129518"/>
                  </a:lnTo>
                  <a:lnTo>
                    <a:pt x="72228" y="163006"/>
                  </a:lnTo>
                  <a:lnTo>
                    <a:pt x="77399" y="178068"/>
                  </a:lnTo>
                  <a:lnTo>
                    <a:pt x="80753" y="184060"/>
                  </a:lnTo>
                  <a:lnTo>
                    <a:pt x="90126" y="192599"/>
                  </a:lnTo>
                  <a:lnTo>
                    <a:pt x="95589" y="195864"/>
                  </a:lnTo>
                  <a:lnTo>
                    <a:pt x="111065" y="197610"/>
                  </a:lnTo>
                  <a:lnTo>
                    <a:pt x="128292" y="195329"/>
                  </a:lnTo>
                  <a:lnTo>
                    <a:pt x="163186" y="178459"/>
                  </a:lnTo>
                  <a:lnTo>
                    <a:pt x="172387" y="168473"/>
                  </a:lnTo>
                  <a:lnTo>
                    <a:pt x="175829" y="162846"/>
                  </a:lnTo>
                  <a:lnTo>
                    <a:pt x="177419" y="157685"/>
                  </a:lnTo>
                  <a:lnTo>
                    <a:pt x="177302" y="148186"/>
                  </a:lnTo>
                  <a:lnTo>
                    <a:pt x="175578" y="145089"/>
                  </a:lnTo>
                  <a:lnTo>
                    <a:pt x="173017" y="143024"/>
                  </a:lnTo>
                  <a:lnTo>
                    <a:pt x="169899" y="141647"/>
                  </a:lnTo>
                  <a:lnTo>
                    <a:pt x="166410" y="142141"/>
                  </a:lnTo>
                  <a:lnTo>
                    <a:pt x="158769" y="146452"/>
                  </a:lnTo>
                  <a:lnTo>
                    <a:pt x="152551" y="154953"/>
                  </a:lnTo>
                  <a:lnTo>
                    <a:pt x="148140" y="165787"/>
                  </a:lnTo>
                  <a:lnTo>
                    <a:pt x="146181" y="177658"/>
                  </a:lnTo>
                  <a:lnTo>
                    <a:pt x="149072" y="188108"/>
                  </a:lnTo>
                  <a:lnTo>
                    <a:pt x="151819" y="192870"/>
                  </a:lnTo>
                  <a:lnTo>
                    <a:pt x="160516" y="200042"/>
                  </a:lnTo>
                  <a:lnTo>
                    <a:pt x="172142" y="204877"/>
                  </a:lnTo>
                  <a:lnTo>
                    <a:pt x="195260" y="206893"/>
                  </a:lnTo>
                  <a:lnTo>
                    <a:pt x="222728" y="202629"/>
                  </a:lnTo>
                  <a:lnTo>
                    <a:pt x="254958" y="188305"/>
                  </a:lnTo>
                  <a:lnTo>
                    <a:pt x="258393" y="185240"/>
                  </a:lnTo>
                  <a:lnTo>
                    <a:pt x="262210" y="178072"/>
                  </a:lnTo>
                  <a:lnTo>
                    <a:pt x="262521" y="174890"/>
                  </a:lnTo>
                  <a:lnTo>
                    <a:pt x="260987" y="169474"/>
                  </a:lnTo>
                  <a:lnTo>
                    <a:pt x="256156" y="162458"/>
                  </a:lnTo>
                  <a:lnTo>
                    <a:pt x="252842" y="161659"/>
                  </a:lnTo>
                  <a:lnTo>
                    <a:pt x="243515" y="162652"/>
                  </a:lnTo>
                  <a:lnTo>
                    <a:pt x="234195" y="169209"/>
                  </a:lnTo>
                  <a:lnTo>
                    <a:pt x="216715" y="190665"/>
                  </a:lnTo>
                  <a:lnTo>
                    <a:pt x="211936" y="200944"/>
                  </a:lnTo>
                  <a:lnTo>
                    <a:pt x="210662" y="205661"/>
                  </a:lnTo>
                  <a:lnTo>
                    <a:pt x="211224" y="210216"/>
                  </a:lnTo>
                  <a:lnTo>
                    <a:pt x="215610" y="219041"/>
                  </a:lnTo>
                  <a:lnTo>
                    <a:pt x="220382" y="223903"/>
                  </a:lnTo>
                  <a:lnTo>
                    <a:pt x="222642" y="225200"/>
                  </a:lnTo>
                  <a:lnTo>
                    <a:pt x="232680" y="222878"/>
                  </a:lnTo>
                  <a:lnTo>
                    <a:pt x="245842" y="216437"/>
                  </a:lnTo>
                  <a:lnTo>
                    <a:pt x="271539" y="193173"/>
                  </a:lnTo>
                  <a:lnTo>
                    <a:pt x="296998" y="154868"/>
                  </a:lnTo>
                  <a:lnTo>
                    <a:pt x="316059" y="112191"/>
                  </a:lnTo>
                  <a:lnTo>
                    <a:pt x="324998" y="78343"/>
                  </a:lnTo>
                  <a:lnTo>
                    <a:pt x="332116" y="31112"/>
                  </a:lnTo>
                  <a:lnTo>
                    <a:pt x="334521" y="403"/>
                  </a:lnTo>
                  <a:lnTo>
                    <a:pt x="333307" y="0"/>
                  </a:lnTo>
                  <a:lnTo>
                    <a:pt x="328196" y="5197"/>
                  </a:lnTo>
                  <a:lnTo>
                    <a:pt x="317780" y="48174"/>
                  </a:lnTo>
                  <a:lnTo>
                    <a:pt x="310711" y="83287"/>
                  </a:lnTo>
                  <a:lnTo>
                    <a:pt x="304747" y="116767"/>
                  </a:lnTo>
                  <a:lnTo>
                    <a:pt x="299304" y="159619"/>
                  </a:lnTo>
                  <a:lnTo>
                    <a:pt x="298019" y="204339"/>
                  </a:lnTo>
                  <a:lnTo>
                    <a:pt x="299095" y="207924"/>
                  </a:lnTo>
                  <a:lnTo>
                    <a:pt x="303363" y="21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67"/>
            <p:cNvSpPr/>
            <p:nvPr>
              <p:custDataLst>
                <p:tags r:id="rId199"/>
              </p:custDataLst>
            </p:nvPr>
          </p:nvSpPr>
          <p:spPr>
            <a:xfrm>
              <a:off x="10947400" y="2349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468"/>
            <p:cNvSpPr/>
            <p:nvPr>
              <p:custDataLst>
                <p:tags r:id="rId200"/>
              </p:custDataLst>
            </p:nvPr>
          </p:nvSpPr>
          <p:spPr>
            <a:xfrm>
              <a:off x="10953750" y="2419350"/>
              <a:ext cx="5959" cy="63501"/>
            </a:xfrm>
            <a:custGeom>
              <a:avLst/>
              <a:gdLst/>
              <a:ahLst/>
              <a:cxnLst/>
              <a:rect l="0" t="0" r="0" b="0"/>
              <a:pathLst>
                <a:path w="5959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958" y="31706"/>
                  </a:lnTo>
                  <a:lnTo>
                    <a:pt x="5469" y="4372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69"/>
            <p:cNvSpPr/>
            <p:nvPr>
              <p:custDataLst>
                <p:tags r:id="rId201"/>
              </p:custDataLst>
            </p:nvPr>
          </p:nvSpPr>
          <p:spPr>
            <a:xfrm>
              <a:off x="10830671" y="2365480"/>
              <a:ext cx="65816" cy="130071"/>
            </a:xfrm>
            <a:custGeom>
              <a:avLst/>
              <a:gdLst/>
              <a:ahLst/>
              <a:cxnLst/>
              <a:rect l="0" t="0" r="0" b="0"/>
              <a:pathLst>
                <a:path w="65816" h="130071">
                  <a:moveTo>
                    <a:pt x="46879" y="9420"/>
                  </a:moveTo>
                  <a:lnTo>
                    <a:pt x="46879" y="9420"/>
                  </a:lnTo>
                  <a:lnTo>
                    <a:pt x="46879" y="6049"/>
                  </a:lnTo>
                  <a:lnTo>
                    <a:pt x="44998" y="2512"/>
                  </a:lnTo>
                  <a:lnTo>
                    <a:pt x="43508" y="581"/>
                  </a:lnTo>
                  <a:lnTo>
                    <a:pt x="41103" y="0"/>
                  </a:lnTo>
                  <a:lnTo>
                    <a:pt x="19742" y="2526"/>
                  </a:lnTo>
                  <a:lnTo>
                    <a:pt x="15382" y="4119"/>
                  </a:lnTo>
                  <a:lnTo>
                    <a:pt x="8657" y="9651"/>
                  </a:lnTo>
                  <a:lnTo>
                    <a:pt x="904" y="20699"/>
                  </a:lnTo>
                  <a:lnTo>
                    <a:pt x="0" y="23995"/>
                  </a:lnTo>
                  <a:lnTo>
                    <a:pt x="105" y="26898"/>
                  </a:lnTo>
                  <a:lnTo>
                    <a:pt x="879" y="29538"/>
                  </a:lnTo>
                  <a:lnTo>
                    <a:pt x="8712" y="39997"/>
                  </a:lnTo>
                  <a:lnTo>
                    <a:pt x="50905" y="73811"/>
                  </a:lnTo>
                  <a:lnTo>
                    <a:pt x="61839" y="86016"/>
                  </a:lnTo>
                  <a:lnTo>
                    <a:pt x="64614" y="92234"/>
                  </a:lnTo>
                  <a:lnTo>
                    <a:pt x="65815" y="104787"/>
                  </a:lnTo>
                  <a:lnTo>
                    <a:pt x="63736" y="110392"/>
                  </a:lnTo>
                  <a:lnTo>
                    <a:pt x="55782" y="120384"/>
                  </a:lnTo>
                  <a:lnTo>
                    <a:pt x="45191" y="125765"/>
                  </a:lnTo>
                  <a:lnTo>
                    <a:pt x="21479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70"/>
            <p:cNvSpPr/>
            <p:nvPr>
              <p:custDataLst>
                <p:tags r:id="rId202"/>
              </p:custDataLst>
            </p:nvPr>
          </p:nvSpPr>
          <p:spPr>
            <a:xfrm>
              <a:off x="11207545" y="2039571"/>
              <a:ext cx="139906" cy="100598"/>
            </a:xfrm>
            <a:custGeom>
              <a:avLst/>
              <a:gdLst/>
              <a:ahLst/>
              <a:cxnLst/>
              <a:rect l="0" t="0" r="0" b="0"/>
              <a:pathLst>
                <a:path w="139906" h="100598">
                  <a:moveTo>
                    <a:pt x="76405" y="17829"/>
                  </a:moveTo>
                  <a:lnTo>
                    <a:pt x="76405" y="17829"/>
                  </a:lnTo>
                  <a:lnTo>
                    <a:pt x="76404" y="14458"/>
                  </a:lnTo>
                  <a:lnTo>
                    <a:pt x="74524" y="10921"/>
                  </a:lnTo>
                  <a:lnTo>
                    <a:pt x="72041" y="6998"/>
                  </a:lnTo>
                  <a:lnTo>
                    <a:pt x="70937" y="2902"/>
                  </a:lnTo>
                  <a:lnTo>
                    <a:pt x="69232" y="1528"/>
                  </a:lnTo>
                  <a:lnTo>
                    <a:pt x="63574" y="0"/>
                  </a:lnTo>
                  <a:lnTo>
                    <a:pt x="56356" y="1203"/>
                  </a:lnTo>
                  <a:lnTo>
                    <a:pt x="52455" y="2512"/>
                  </a:lnTo>
                  <a:lnTo>
                    <a:pt x="30986" y="24890"/>
                  </a:lnTo>
                  <a:lnTo>
                    <a:pt x="3448" y="64768"/>
                  </a:lnTo>
                  <a:lnTo>
                    <a:pt x="0" y="79613"/>
                  </a:lnTo>
                  <a:lnTo>
                    <a:pt x="69" y="86535"/>
                  </a:lnTo>
                  <a:lnTo>
                    <a:pt x="2231" y="91855"/>
                  </a:lnTo>
                  <a:lnTo>
                    <a:pt x="10277" y="99648"/>
                  </a:lnTo>
                  <a:lnTo>
                    <a:pt x="16092" y="100597"/>
                  </a:lnTo>
                  <a:lnTo>
                    <a:pt x="30078" y="97889"/>
                  </a:lnTo>
                  <a:lnTo>
                    <a:pt x="50449" y="85060"/>
                  </a:lnTo>
                  <a:lnTo>
                    <a:pt x="74883" y="53034"/>
                  </a:lnTo>
                  <a:lnTo>
                    <a:pt x="87763" y="23332"/>
                  </a:lnTo>
                  <a:lnTo>
                    <a:pt x="88210" y="22909"/>
                  </a:lnTo>
                  <a:lnTo>
                    <a:pt x="88508" y="23332"/>
                  </a:lnTo>
                  <a:lnTo>
                    <a:pt x="90398" y="39220"/>
                  </a:lnTo>
                  <a:lnTo>
                    <a:pt x="95794" y="50619"/>
                  </a:lnTo>
                  <a:lnTo>
                    <a:pt x="110136" y="65566"/>
                  </a:lnTo>
                  <a:lnTo>
                    <a:pt x="139905" y="8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999"/>
          <p:cNvGrpSpPr/>
          <p:nvPr/>
        </p:nvGrpSpPr>
        <p:grpSpPr>
          <a:xfrm>
            <a:off x="10369550" y="2338306"/>
            <a:ext cx="387351" cy="168070"/>
            <a:chOff x="10369550" y="2338306"/>
            <a:chExt cx="387351" cy="168070"/>
          </a:xfrm>
        </p:grpSpPr>
        <p:sp>
          <p:nvSpPr>
            <p:cNvPr id="113" name="SMARTInkShape-5471"/>
            <p:cNvSpPr/>
            <p:nvPr>
              <p:custDataLst>
                <p:tags r:id="rId190"/>
              </p:custDataLst>
            </p:nvPr>
          </p:nvSpPr>
          <p:spPr>
            <a:xfrm>
              <a:off x="10712449" y="2432050"/>
              <a:ext cx="44452" cy="6351"/>
            </a:xfrm>
            <a:custGeom>
              <a:avLst/>
              <a:gdLst/>
              <a:ahLst/>
              <a:cxnLst/>
              <a:rect l="0" t="0" r="0" b="0"/>
              <a:pathLst>
                <a:path w="444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2257" y="588"/>
                  </a:lnTo>
                  <a:lnTo>
                    <a:pt x="44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472"/>
            <p:cNvSpPr/>
            <p:nvPr>
              <p:custDataLst>
                <p:tags r:id="rId191"/>
              </p:custDataLst>
            </p:nvPr>
          </p:nvSpPr>
          <p:spPr>
            <a:xfrm>
              <a:off x="10541261" y="2338306"/>
              <a:ext cx="114040" cy="168070"/>
            </a:xfrm>
            <a:custGeom>
              <a:avLst/>
              <a:gdLst/>
              <a:ahLst/>
              <a:cxnLst/>
              <a:rect l="0" t="0" r="0" b="0"/>
              <a:pathLst>
                <a:path w="114040" h="168070">
                  <a:moveTo>
                    <a:pt x="6089" y="30244"/>
                  </a:moveTo>
                  <a:lnTo>
                    <a:pt x="6089" y="30244"/>
                  </a:lnTo>
                  <a:lnTo>
                    <a:pt x="621" y="30244"/>
                  </a:lnTo>
                  <a:lnTo>
                    <a:pt x="327" y="29538"/>
                  </a:lnTo>
                  <a:lnTo>
                    <a:pt x="0" y="26873"/>
                  </a:lnTo>
                  <a:lnTo>
                    <a:pt x="5500" y="23336"/>
                  </a:lnTo>
                  <a:lnTo>
                    <a:pt x="45252" y="6119"/>
                  </a:lnTo>
                  <a:lnTo>
                    <a:pt x="71524" y="0"/>
                  </a:lnTo>
                  <a:lnTo>
                    <a:pt x="81267" y="2926"/>
                  </a:lnTo>
                  <a:lnTo>
                    <a:pt x="85841" y="5682"/>
                  </a:lnTo>
                  <a:lnTo>
                    <a:pt x="88186" y="10342"/>
                  </a:lnTo>
                  <a:lnTo>
                    <a:pt x="88907" y="23045"/>
                  </a:lnTo>
                  <a:lnTo>
                    <a:pt x="79886" y="64321"/>
                  </a:lnTo>
                  <a:lnTo>
                    <a:pt x="65115" y="94433"/>
                  </a:lnTo>
                  <a:lnTo>
                    <a:pt x="33852" y="140271"/>
                  </a:lnTo>
                  <a:lnTo>
                    <a:pt x="26860" y="160450"/>
                  </a:lnTo>
                  <a:lnTo>
                    <a:pt x="26285" y="163615"/>
                  </a:lnTo>
                  <a:lnTo>
                    <a:pt x="27315" y="165724"/>
                  </a:lnTo>
                  <a:lnTo>
                    <a:pt x="29411" y="167131"/>
                  </a:lnTo>
                  <a:lnTo>
                    <a:pt x="32220" y="168069"/>
                  </a:lnTo>
                  <a:lnTo>
                    <a:pt x="78166" y="164312"/>
                  </a:lnTo>
                  <a:lnTo>
                    <a:pt x="114039" y="15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473"/>
            <p:cNvSpPr/>
            <p:nvPr>
              <p:custDataLst>
                <p:tags r:id="rId192"/>
              </p:custDataLst>
            </p:nvPr>
          </p:nvSpPr>
          <p:spPr>
            <a:xfrm>
              <a:off x="10369550" y="245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00"/>
          <p:cNvGrpSpPr/>
          <p:nvPr/>
        </p:nvGrpSpPr>
        <p:grpSpPr>
          <a:xfrm>
            <a:off x="1289541" y="2755900"/>
            <a:ext cx="1345710" cy="349270"/>
            <a:chOff x="1289541" y="2755900"/>
            <a:chExt cx="1345710" cy="349270"/>
          </a:xfrm>
        </p:grpSpPr>
        <p:sp>
          <p:nvSpPr>
            <p:cNvPr id="117" name="SMARTInkShape-5474"/>
            <p:cNvSpPr/>
            <p:nvPr>
              <p:custDataLst>
                <p:tags r:id="rId179"/>
              </p:custDataLst>
            </p:nvPr>
          </p:nvSpPr>
          <p:spPr>
            <a:xfrm>
              <a:off x="2609850" y="3016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475"/>
            <p:cNvSpPr/>
            <p:nvPr>
              <p:custDataLst>
                <p:tags r:id="rId180"/>
              </p:custDataLst>
            </p:nvPr>
          </p:nvSpPr>
          <p:spPr>
            <a:xfrm>
              <a:off x="2622550" y="2895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476"/>
            <p:cNvSpPr/>
            <p:nvPr>
              <p:custDataLst>
                <p:tags r:id="rId181"/>
              </p:custDataLst>
            </p:nvPr>
          </p:nvSpPr>
          <p:spPr>
            <a:xfrm>
              <a:off x="2441105" y="2898248"/>
              <a:ext cx="62580" cy="145002"/>
            </a:xfrm>
            <a:custGeom>
              <a:avLst/>
              <a:gdLst/>
              <a:ahLst/>
              <a:cxnLst/>
              <a:rect l="0" t="0" r="0" b="0"/>
              <a:pathLst>
                <a:path w="62580" h="145002">
                  <a:moveTo>
                    <a:pt x="41745" y="16402"/>
                  </a:moveTo>
                  <a:lnTo>
                    <a:pt x="41745" y="16402"/>
                  </a:lnTo>
                  <a:lnTo>
                    <a:pt x="35003" y="6289"/>
                  </a:lnTo>
                  <a:lnTo>
                    <a:pt x="30900" y="3310"/>
                  </a:lnTo>
                  <a:lnTo>
                    <a:pt x="20697" y="0"/>
                  </a:lnTo>
                  <a:lnTo>
                    <a:pt x="15719" y="528"/>
                  </a:lnTo>
                  <a:lnTo>
                    <a:pt x="6424" y="4878"/>
                  </a:lnTo>
                  <a:lnTo>
                    <a:pt x="3381" y="8720"/>
                  </a:lnTo>
                  <a:lnTo>
                    <a:pt x="0" y="18632"/>
                  </a:lnTo>
                  <a:lnTo>
                    <a:pt x="1467" y="36113"/>
                  </a:lnTo>
                  <a:lnTo>
                    <a:pt x="8322" y="46564"/>
                  </a:lnTo>
                  <a:lnTo>
                    <a:pt x="54614" y="88424"/>
                  </a:lnTo>
                  <a:lnTo>
                    <a:pt x="61105" y="99917"/>
                  </a:lnTo>
                  <a:lnTo>
                    <a:pt x="62579" y="110200"/>
                  </a:lnTo>
                  <a:lnTo>
                    <a:pt x="61984" y="114917"/>
                  </a:lnTo>
                  <a:lnTo>
                    <a:pt x="55679" y="125803"/>
                  </a:lnTo>
                  <a:lnTo>
                    <a:pt x="45821" y="136285"/>
                  </a:lnTo>
                  <a:lnTo>
                    <a:pt x="34384" y="143297"/>
                  </a:lnTo>
                  <a:lnTo>
                    <a:pt x="29782" y="144742"/>
                  </a:lnTo>
                  <a:lnTo>
                    <a:pt x="26009" y="145001"/>
                  </a:lnTo>
                  <a:lnTo>
                    <a:pt x="16345" y="14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477"/>
            <p:cNvSpPr/>
            <p:nvPr>
              <p:custDataLst>
                <p:tags r:id="rId182"/>
              </p:custDataLst>
            </p:nvPr>
          </p:nvSpPr>
          <p:spPr>
            <a:xfrm>
              <a:off x="2304610" y="2917485"/>
              <a:ext cx="108391" cy="112750"/>
            </a:xfrm>
            <a:custGeom>
              <a:avLst/>
              <a:gdLst/>
              <a:ahLst/>
              <a:cxnLst/>
              <a:rect l="0" t="0" r="0" b="0"/>
              <a:pathLst>
                <a:path w="108391" h="112750">
                  <a:moveTo>
                    <a:pt x="6790" y="60665"/>
                  </a:moveTo>
                  <a:lnTo>
                    <a:pt x="6790" y="60665"/>
                  </a:lnTo>
                  <a:lnTo>
                    <a:pt x="3419" y="60665"/>
                  </a:lnTo>
                  <a:lnTo>
                    <a:pt x="3132" y="61371"/>
                  </a:lnTo>
                  <a:lnTo>
                    <a:pt x="4694" y="64036"/>
                  </a:lnTo>
                  <a:lnTo>
                    <a:pt x="9621" y="65691"/>
                  </a:lnTo>
                  <a:lnTo>
                    <a:pt x="12911" y="66132"/>
                  </a:lnTo>
                  <a:lnTo>
                    <a:pt x="27653" y="63382"/>
                  </a:lnTo>
                  <a:lnTo>
                    <a:pt x="48798" y="54728"/>
                  </a:lnTo>
                  <a:lnTo>
                    <a:pt x="66195" y="39856"/>
                  </a:lnTo>
                  <a:lnTo>
                    <a:pt x="76916" y="22044"/>
                  </a:lnTo>
                  <a:lnTo>
                    <a:pt x="78409" y="11515"/>
                  </a:lnTo>
                  <a:lnTo>
                    <a:pt x="77819" y="6731"/>
                  </a:lnTo>
                  <a:lnTo>
                    <a:pt x="75310" y="3543"/>
                  </a:lnTo>
                  <a:lnTo>
                    <a:pt x="66877" y="0"/>
                  </a:lnTo>
                  <a:lnTo>
                    <a:pt x="54191" y="2188"/>
                  </a:lnTo>
                  <a:lnTo>
                    <a:pt x="46858" y="4747"/>
                  </a:lnTo>
                  <a:lnTo>
                    <a:pt x="26423" y="21832"/>
                  </a:lnTo>
                  <a:lnTo>
                    <a:pt x="6330" y="57254"/>
                  </a:lnTo>
                  <a:lnTo>
                    <a:pt x="0" y="74906"/>
                  </a:lnTo>
                  <a:lnTo>
                    <a:pt x="480" y="90278"/>
                  </a:lnTo>
                  <a:lnTo>
                    <a:pt x="2583" y="97340"/>
                  </a:lnTo>
                  <a:lnTo>
                    <a:pt x="6102" y="102754"/>
                  </a:lnTo>
                  <a:lnTo>
                    <a:pt x="15657" y="110651"/>
                  </a:lnTo>
                  <a:lnTo>
                    <a:pt x="30721" y="112749"/>
                  </a:lnTo>
                  <a:lnTo>
                    <a:pt x="48471" y="109919"/>
                  </a:lnTo>
                  <a:lnTo>
                    <a:pt x="91370" y="85025"/>
                  </a:lnTo>
                  <a:lnTo>
                    <a:pt x="108390" y="7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478"/>
            <p:cNvSpPr/>
            <p:nvPr>
              <p:custDataLst>
                <p:tags r:id="rId183"/>
              </p:custDataLst>
            </p:nvPr>
          </p:nvSpPr>
          <p:spPr>
            <a:xfrm>
              <a:off x="2089150" y="2914642"/>
              <a:ext cx="153797" cy="130930"/>
            </a:xfrm>
            <a:custGeom>
              <a:avLst/>
              <a:gdLst/>
              <a:ahLst/>
              <a:cxnLst/>
              <a:rect l="0" t="0" r="0" b="0"/>
              <a:pathLst>
                <a:path w="153797" h="130930">
                  <a:moveTo>
                    <a:pt x="0" y="25408"/>
                  </a:moveTo>
                  <a:lnTo>
                    <a:pt x="0" y="25408"/>
                  </a:lnTo>
                  <a:lnTo>
                    <a:pt x="3371" y="25408"/>
                  </a:lnTo>
                  <a:lnTo>
                    <a:pt x="4364" y="27525"/>
                  </a:lnTo>
                  <a:lnTo>
                    <a:pt x="11260" y="72792"/>
                  </a:lnTo>
                  <a:lnTo>
                    <a:pt x="12510" y="115975"/>
                  </a:lnTo>
                  <a:lnTo>
                    <a:pt x="12675" y="130929"/>
                  </a:lnTo>
                  <a:lnTo>
                    <a:pt x="16069" y="96517"/>
                  </a:lnTo>
                  <a:lnTo>
                    <a:pt x="28280" y="55258"/>
                  </a:lnTo>
                  <a:lnTo>
                    <a:pt x="46859" y="9235"/>
                  </a:lnTo>
                  <a:lnTo>
                    <a:pt x="48172" y="6159"/>
                  </a:lnTo>
                  <a:lnTo>
                    <a:pt x="49754" y="5520"/>
                  </a:lnTo>
                  <a:lnTo>
                    <a:pt x="51514" y="6505"/>
                  </a:lnTo>
                  <a:lnTo>
                    <a:pt x="53392" y="8573"/>
                  </a:lnTo>
                  <a:lnTo>
                    <a:pt x="56037" y="24967"/>
                  </a:lnTo>
                  <a:lnTo>
                    <a:pt x="57052" y="64291"/>
                  </a:lnTo>
                  <a:lnTo>
                    <a:pt x="57790" y="64735"/>
                  </a:lnTo>
                  <a:lnTo>
                    <a:pt x="60492" y="61466"/>
                  </a:lnTo>
                  <a:lnTo>
                    <a:pt x="84284" y="20087"/>
                  </a:lnTo>
                  <a:lnTo>
                    <a:pt x="98743" y="3684"/>
                  </a:lnTo>
                  <a:lnTo>
                    <a:pt x="104634" y="1047"/>
                  </a:lnTo>
                  <a:lnTo>
                    <a:pt x="118706" y="0"/>
                  </a:lnTo>
                  <a:lnTo>
                    <a:pt x="132486" y="7530"/>
                  </a:lnTo>
                  <a:lnTo>
                    <a:pt x="144255" y="20284"/>
                  </a:lnTo>
                  <a:lnTo>
                    <a:pt x="151837" y="35360"/>
                  </a:lnTo>
                  <a:lnTo>
                    <a:pt x="153796" y="53350"/>
                  </a:lnTo>
                  <a:lnTo>
                    <a:pt x="151609" y="71693"/>
                  </a:lnTo>
                  <a:lnTo>
                    <a:pt x="139700" y="10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479"/>
            <p:cNvSpPr/>
            <p:nvPr>
              <p:custDataLst>
                <p:tags r:id="rId184"/>
              </p:custDataLst>
            </p:nvPr>
          </p:nvSpPr>
          <p:spPr>
            <a:xfrm>
              <a:off x="1978064" y="2930329"/>
              <a:ext cx="80684" cy="112620"/>
            </a:xfrm>
            <a:custGeom>
              <a:avLst/>
              <a:gdLst/>
              <a:ahLst/>
              <a:cxnLst/>
              <a:rect l="0" t="0" r="0" b="0"/>
              <a:pathLst>
                <a:path w="80684" h="112620">
                  <a:moveTo>
                    <a:pt x="41236" y="3371"/>
                  </a:moveTo>
                  <a:lnTo>
                    <a:pt x="41236" y="3371"/>
                  </a:lnTo>
                  <a:lnTo>
                    <a:pt x="34494" y="0"/>
                  </a:lnTo>
                  <a:lnTo>
                    <a:pt x="30391" y="1124"/>
                  </a:lnTo>
                  <a:lnTo>
                    <a:pt x="20188" y="8017"/>
                  </a:lnTo>
                  <a:lnTo>
                    <a:pt x="5915" y="23798"/>
                  </a:lnTo>
                  <a:lnTo>
                    <a:pt x="843" y="39496"/>
                  </a:lnTo>
                  <a:lnTo>
                    <a:pt x="0" y="57527"/>
                  </a:lnTo>
                  <a:lnTo>
                    <a:pt x="4329" y="74948"/>
                  </a:lnTo>
                  <a:lnTo>
                    <a:pt x="21442" y="100622"/>
                  </a:lnTo>
                  <a:lnTo>
                    <a:pt x="36437" y="110094"/>
                  </a:lnTo>
                  <a:lnTo>
                    <a:pt x="44386" y="112619"/>
                  </a:lnTo>
                  <a:lnTo>
                    <a:pt x="58864" y="111663"/>
                  </a:lnTo>
                  <a:lnTo>
                    <a:pt x="65688" y="109432"/>
                  </a:lnTo>
                  <a:lnTo>
                    <a:pt x="70943" y="105123"/>
                  </a:lnTo>
                  <a:lnTo>
                    <a:pt x="78663" y="92809"/>
                  </a:lnTo>
                  <a:lnTo>
                    <a:pt x="80683" y="77929"/>
                  </a:lnTo>
                  <a:lnTo>
                    <a:pt x="78524" y="63319"/>
                  </a:lnTo>
                  <a:lnTo>
                    <a:pt x="72860" y="52122"/>
                  </a:lnTo>
                  <a:lnTo>
                    <a:pt x="61876" y="44323"/>
                  </a:lnTo>
                  <a:lnTo>
                    <a:pt x="48998" y="39917"/>
                  </a:lnTo>
                  <a:lnTo>
                    <a:pt x="28536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480"/>
            <p:cNvSpPr/>
            <p:nvPr>
              <p:custDataLst>
                <p:tags r:id="rId185"/>
              </p:custDataLst>
            </p:nvPr>
          </p:nvSpPr>
          <p:spPr>
            <a:xfrm>
              <a:off x="1885877" y="2913307"/>
              <a:ext cx="63574" cy="147394"/>
            </a:xfrm>
            <a:custGeom>
              <a:avLst/>
              <a:gdLst/>
              <a:ahLst/>
              <a:cxnLst/>
              <a:rect l="0" t="0" r="0" b="0"/>
              <a:pathLst>
                <a:path w="63574" h="147394">
                  <a:moveTo>
                    <a:pt x="63573" y="39443"/>
                  </a:moveTo>
                  <a:lnTo>
                    <a:pt x="63573" y="39443"/>
                  </a:lnTo>
                  <a:lnTo>
                    <a:pt x="63573" y="2026"/>
                  </a:lnTo>
                  <a:lnTo>
                    <a:pt x="62162" y="387"/>
                  </a:lnTo>
                  <a:lnTo>
                    <a:pt x="59810" y="0"/>
                  </a:lnTo>
                  <a:lnTo>
                    <a:pt x="56831" y="448"/>
                  </a:lnTo>
                  <a:lnTo>
                    <a:pt x="39154" y="14562"/>
                  </a:lnTo>
                  <a:lnTo>
                    <a:pt x="13672" y="54049"/>
                  </a:lnTo>
                  <a:lnTo>
                    <a:pt x="967" y="85947"/>
                  </a:lnTo>
                  <a:lnTo>
                    <a:pt x="0" y="107149"/>
                  </a:lnTo>
                  <a:lnTo>
                    <a:pt x="5685" y="124567"/>
                  </a:lnTo>
                  <a:lnTo>
                    <a:pt x="10164" y="132176"/>
                  </a:lnTo>
                  <a:lnTo>
                    <a:pt x="15973" y="137248"/>
                  </a:lnTo>
                  <a:lnTo>
                    <a:pt x="44523" y="14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481"/>
            <p:cNvSpPr/>
            <p:nvPr>
              <p:custDataLst>
                <p:tags r:id="rId186"/>
              </p:custDataLst>
            </p:nvPr>
          </p:nvSpPr>
          <p:spPr>
            <a:xfrm>
              <a:off x="1674579" y="2921000"/>
              <a:ext cx="147872" cy="44451"/>
            </a:xfrm>
            <a:custGeom>
              <a:avLst/>
              <a:gdLst/>
              <a:ahLst/>
              <a:cxnLst/>
              <a:rect l="0" t="0" r="0" b="0"/>
              <a:pathLst>
                <a:path w="147872" h="44451">
                  <a:moveTo>
                    <a:pt x="8171" y="44450"/>
                  </a:moveTo>
                  <a:lnTo>
                    <a:pt x="8171" y="44450"/>
                  </a:lnTo>
                  <a:lnTo>
                    <a:pt x="0" y="44450"/>
                  </a:lnTo>
                  <a:lnTo>
                    <a:pt x="607" y="44450"/>
                  </a:lnTo>
                  <a:lnTo>
                    <a:pt x="37773" y="33605"/>
                  </a:lnTo>
                  <a:lnTo>
                    <a:pt x="82637" y="18424"/>
                  </a:lnTo>
                  <a:lnTo>
                    <a:pt x="126034" y="6086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482"/>
            <p:cNvSpPr/>
            <p:nvPr>
              <p:custDataLst>
                <p:tags r:id="rId187"/>
              </p:custDataLst>
            </p:nvPr>
          </p:nvSpPr>
          <p:spPr>
            <a:xfrm>
              <a:off x="1748277" y="2755900"/>
              <a:ext cx="55124" cy="312288"/>
            </a:xfrm>
            <a:custGeom>
              <a:avLst/>
              <a:gdLst/>
              <a:ahLst/>
              <a:cxnLst/>
              <a:rect l="0" t="0" r="0" b="0"/>
              <a:pathLst>
                <a:path w="55124" h="312288">
                  <a:moveTo>
                    <a:pt x="17023" y="0"/>
                  </a:moveTo>
                  <a:lnTo>
                    <a:pt x="17023" y="0"/>
                  </a:lnTo>
                  <a:lnTo>
                    <a:pt x="13652" y="0"/>
                  </a:lnTo>
                  <a:lnTo>
                    <a:pt x="4813" y="16855"/>
                  </a:lnTo>
                  <a:lnTo>
                    <a:pt x="0" y="50934"/>
                  </a:lnTo>
                  <a:lnTo>
                    <a:pt x="755" y="85667"/>
                  </a:lnTo>
                  <a:lnTo>
                    <a:pt x="3443" y="125563"/>
                  </a:lnTo>
                  <a:lnTo>
                    <a:pt x="6989" y="164461"/>
                  </a:lnTo>
                  <a:lnTo>
                    <a:pt x="10917" y="202916"/>
                  </a:lnTo>
                  <a:lnTo>
                    <a:pt x="14309" y="239057"/>
                  </a:lnTo>
                  <a:lnTo>
                    <a:pt x="16924" y="281087"/>
                  </a:lnTo>
                  <a:lnTo>
                    <a:pt x="20037" y="299905"/>
                  </a:lnTo>
                  <a:lnTo>
                    <a:pt x="22560" y="305770"/>
                  </a:lnTo>
                  <a:lnTo>
                    <a:pt x="25653" y="309680"/>
                  </a:lnTo>
                  <a:lnTo>
                    <a:pt x="29126" y="312287"/>
                  </a:lnTo>
                  <a:lnTo>
                    <a:pt x="33559" y="311202"/>
                  </a:lnTo>
                  <a:lnTo>
                    <a:pt x="5512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483"/>
            <p:cNvSpPr/>
            <p:nvPr>
              <p:custDataLst>
                <p:tags r:id="rId188"/>
              </p:custDataLst>
            </p:nvPr>
          </p:nvSpPr>
          <p:spPr>
            <a:xfrm>
              <a:off x="1551243" y="2979033"/>
              <a:ext cx="137858" cy="113377"/>
            </a:xfrm>
            <a:custGeom>
              <a:avLst/>
              <a:gdLst/>
              <a:ahLst/>
              <a:cxnLst/>
              <a:rect l="0" t="0" r="0" b="0"/>
              <a:pathLst>
                <a:path w="137858" h="113377">
                  <a:moveTo>
                    <a:pt x="23557" y="5467"/>
                  </a:moveTo>
                  <a:lnTo>
                    <a:pt x="23557" y="5467"/>
                  </a:lnTo>
                  <a:lnTo>
                    <a:pt x="18090" y="0"/>
                  </a:lnTo>
                  <a:lnTo>
                    <a:pt x="17090" y="411"/>
                  </a:lnTo>
                  <a:lnTo>
                    <a:pt x="14097" y="2750"/>
                  </a:lnTo>
                  <a:lnTo>
                    <a:pt x="8446" y="14775"/>
                  </a:lnTo>
                  <a:lnTo>
                    <a:pt x="0" y="60916"/>
                  </a:lnTo>
                  <a:lnTo>
                    <a:pt x="584" y="85631"/>
                  </a:lnTo>
                  <a:lnTo>
                    <a:pt x="4175" y="98951"/>
                  </a:lnTo>
                  <a:lnTo>
                    <a:pt x="10474" y="109575"/>
                  </a:lnTo>
                  <a:lnTo>
                    <a:pt x="14835" y="112267"/>
                  </a:lnTo>
                  <a:lnTo>
                    <a:pt x="25325" y="113376"/>
                  </a:lnTo>
                  <a:lnTo>
                    <a:pt x="30380" y="111273"/>
                  </a:lnTo>
                  <a:lnTo>
                    <a:pt x="39760" y="103292"/>
                  </a:lnTo>
                  <a:lnTo>
                    <a:pt x="61643" y="57690"/>
                  </a:lnTo>
                  <a:lnTo>
                    <a:pt x="77918" y="11813"/>
                  </a:lnTo>
                  <a:lnTo>
                    <a:pt x="79881" y="2879"/>
                  </a:lnTo>
                  <a:lnTo>
                    <a:pt x="80156" y="2330"/>
                  </a:lnTo>
                  <a:lnTo>
                    <a:pt x="80340" y="2671"/>
                  </a:lnTo>
                  <a:lnTo>
                    <a:pt x="84056" y="38561"/>
                  </a:lnTo>
                  <a:lnTo>
                    <a:pt x="91368" y="52160"/>
                  </a:lnTo>
                  <a:lnTo>
                    <a:pt x="105503" y="65869"/>
                  </a:lnTo>
                  <a:lnTo>
                    <a:pt x="109938" y="69018"/>
                  </a:lnTo>
                  <a:lnTo>
                    <a:pt x="115011" y="69706"/>
                  </a:lnTo>
                  <a:lnTo>
                    <a:pt x="137857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484"/>
            <p:cNvSpPr/>
            <p:nvPr>
              <p:custDataLst>
                <p:tags r:id="rId189"/>
              </p:custDataLst>
            </p:nvPr>
          </p:nvSpPr>
          <p:spPr>
            <a:xfrm>
              <a:off x="1289541" y="2825730"/>
              <a:ext cx="173793" cy="279440"/>
            </a:xfrm>
            <a:custGeom>
              <a:avLst/>
              <a:gdLst/>
              <a:ahLst/>
              <a:cxnLst/>
              <a:rect l="0" t="0" r="0" b="0"/>
              <a:pathLst>
                <a:path w="173793" h="279440">
                  <a:moveTo>
                    <a:pt x="120159" y="82570"/>
                  </a:moveTo>
                  <a:lnTo>
                    <a:pt x="120159" y="82570"/>
                  </a:lnTo>
                  <a:lnTo>
                    <a:pt x="115795" y="72431"/>
                  </a:lnTo>
                  <a:lnTo>
                    <a:pt x="110699" y="52716"/>
                  </a:lnTo>
                  <a:lnTo>
                    <a:pt x="101677" y="40171"/>
                  </a:lnTo>
                  <a:lnTo>
                    <a:pt x="90067" y="30888"/>
                  </a:lnTo>
                  <a:lnTo>
                    <a:pt x="79974" y="29732"/>
                  </a:lnTo>
                  <a:lnTo>
                    <a:pt x="74319" y="30411"/>
                  </a:lnTo>
                  <a:lnTo>
                    <a:pt x="60510" y="40574"/>
                  </a:lnTo>
                  <a:lnTo>
                    <a:pt x="25278" y="85955"/>
                  </a:lnTo>
                  <a:lnTo>
                    <a:pt x="4871" y="129512"/>
                  </a:lnTo>
                  <a:lnTo>
                    <a:pt x="0" y="173698"/>
                  </a:lnTo>
                  <a:lnTo>
                    <a:pt x="9767" y="218070"/>
                  </a:lnTo>
                  <a:lnTo>
                    <a:pt x="29438" y="255754"/>
                  </a:lnTo>
                  <a:lnTo>
                    <a:pt x="46913" y="270783"/>
                  </a:lnTo>
                  <a:lnTo>
                    <a:pt x="65733" y="278404"/>
                  </a:lnTo>
                  <a:lnTo>
                    <a:pt x="83505" y="279439"/>
                  </a:lnTo>
                  <a:lnTo>
                    <a:pt x="102692" y="271902"/>
                  </a:lnTo>
                  <a:lnTo>
                    <a:pt x="122274" y="257029"/>
                  </a:lnTo>
                  <a:lnTo>
                    <a:pt x="148459" y="219477"/>
                  </a:lnTo>
                  <a:lnTo>
                    <a:pt x="163076" y="186456"/>
                  </a:lnTo>
                  <a:lnTo>
                    <a:pt x="170983" y="152495"/>
                  </a:lnTo>
                  <a:lnTo>
                    <a:pt x="173792" y="119293"/>
                  </a:lnTo>
                  <a:lnTo>
                    <a:pt x="169995" y="72833"/>
                  </a:lnTo>
                  <a:lnTo>
                    <a:pt x="156092" y="31315"/>
                  </a:lnTo>
                  <a:lnTo>
                    <a:pt x="144596" y="14870"/>
                  </a:lnTo>
                  <a:lnTo>
                    <a:pt x="130549" y="4738"/>
                  </a:lnTo>
                  <a:lnTo>
                    <a:pt x="122853" y="1049"/>
                  </a:lnTo>
                  <a:lnTo>
                    <a:pt x="115605" y="0"/>
                  </a:lnTo>
                  <a:lnTo>
                    <a:pt x="101907" y="2598"/>
                  </a:lnTo>
                  <a:lnTo>
                    <a:pt x="96702" y="7383"/>
                  </a:lnTo>
                  <a:lnTo>
                    <a:pt x="89037" y="22107"/>
                  </a:lnTo>
                  <a:lnTo>
                    <a:pt x="88923" y="44174"/>
                  </a:lnTo>
                  <a:lnTo>
                    <a:pt x="94759" y="8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001"/>
          <p:cNvGrpSpPr/>
          <p:nvPr/>
        </p:nvGrpSpPr>
        <p:grpSpPr>
          <a:xfrm>
            <a:off x="3050681" y="2737111"/>
            <a:ext cx="1083170" cy="437890"/>
            <a:chOff x="3050681" y="2737111"/>
            <a:chExt cx="1083170" cy="437890"/>
          </a:xfrm>
        </p:grpSpPr>
        <p:sp>
          <p:nvSpPr>
            <p:cNvPr id="129" name="SMARTInkShape-5485"/>
            <p:cNvSpPr/>
            <p:nvPr>
              <p:custDataLst>
                <p:tags r:id="rId173"/>
              </p:custDataLst>
            </p:nvPr>
          </p:nvSpPr>
          <p:spPr>
            <a:xfrm>
              <a:off x="4044950" y="30607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88900" y="0"/>
                  </a:moveTo>
                  <a:lnTo>
                    <a:pt x="88900" y="0"/>
                  </a:lnTo>
                  <a:lnTo>
                    <a:pt x="78787" y="6742"/>
                  </a:lnTo>
                  <a:lnTo>
                    <a:pt x="48423" y="46453"/>
                  </a:lnTo>
                  <a:lnTo>
                    <a:pt x="16464" y="905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486"/>
            <p:cNvSpPr/>
            <p:nvPr>
              <p:custDataLst>
                <p:tags r:id="rId174"/>
              </p:custDataLst>
            </p:nvPr>
          </p:nvSpPr>
          <p:spPr>
            <a:xfrm>
              <a:off x="3663950" y="2794000"/>
              <a:ext cx="285751" cy="69851"/>
            </a:xfrm>
            <a:custGeom>
              <a:avLst/>
              <a:gdLst/>
              <a:ahLst/>
              <a:cxnLst/>
              <a:rect l="0" t="0" r="0" b="0"/>
              <a:pathLst>
                <a:path w="2857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47089" y="53222"/>
                  </a:lnTo>
                  <a:lnTo>
                    <a:pt x="81606" y="43410"/>
                  </a:lnTo>
                  <a:lnTo>
                    <a:pt x="122818" y="34345"/>
                  </a:lnTo>
                  <a:lnTo>
                    <a:pt x="167004" y="23731"/>
                  </a:lnTo>
                  <a:lnTo>
                    <a:pt x="210396" y="13369"/>
                  </a:lnTo>
                  <a:lnTo>
                    <a:pt x="248496" y="641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487"/>
            <p:cNvSpPr/>
            <p:nvPr>
              <p:custDataLst>
                <p:tags r:id="rId175"/>
              </p:custDataLst>
            </p:nvPr>
          </p:nvSpPr>
          <p:spPr>
            <a:xfrm>
              <a:off x="3771900" y="2827515"/>
              <a:ext cx="25401" cy="201436"/>
            </a:xfrm>
            <a:custGeom>
              <a:avLst/>
              <a:gdLst/>
              <a:ahLst/>
              <a:cxnLst/>
              <a:rect l="0" t="0" r="0" b="0"/>
              <a:pathLst>
                <a:path w="25401" h="201436">
                  <a:moveTo>
                    <a:pt x="25400" y="10935"/>
                  </a:moveTo>
                  <a:lnTo>
                    <a:pt x="25400" y="10935"/>
                  </a:lnTo>
                  <a:lnTo>
                    <a:pt x="19933" y="0"/>
                  </a:lnTo>
                  <a:lnTo>
                    <a:pt x="18933" y="823"/>
                  </a:lnTo>
                  <a:lnTo>
                    <a:pt x="15940" y="5500"/>
                  </a:lnTo>
                  <a:lnTo>
                    <a:pt x="13127" y="50401"/>
                  </a:lnTo>
                  <a:lnTo>
                    <a:pt x="14708" y="95771"/>
                  </a:lnTo>
                  <a:lnTo>
                    <a:pt x="17763" y="139318"/>
                  </a:lnTo>
                  <a:lnTo>
                    <a:pt x="16361" y="162539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488"/>
            <p:cNvSpPr/>
            <p:nvPr>
              <p:custDataLst>
                <p:tags r:id="rId176"/>
              </p:custDataLst>
            </p:nvPr>
          </p:nvSpPr>
          <p:spPr>
            <a:xfrm>
              <a:off x="3596940" y="2770888"/>
              <a:ext cx="66672" cy="289813"/>
            </a:xfrm>
            <a:custGeom>
              <a:avLst/>
              <a:gdLst/>
              <a:ahLst/>
              <a:cxnLst/>
              <a:rect l="0" t="0" r="0" b="0"/>
              <a:pathLst>
                <a:path w="66672" h="289813">
                  <a:moveTo>
                    <a:pt x="54310" y="23112"/>
                  </a:moveTo>
                  <a:lnTo>
                    <a:pt x="54310" y="23112"/>
                  </a:lnTo>
                  <a:lnTo>
                    <a:pt x="65865" y="0"/>
                  </a:lnTo>
                  <a:lnTo>
                    <a:pt x="66247" y="649"/>
                  </a:lnTo>
                  <a:lnTo>
                    <a:pt x="66671" y="5132"/>
                  </a:lnTo>
                  <a:lnTo>
                    <a:pt x="53150" y="49899"/>
                  </a:lnTo>
                  <a:lnTo>
                    <a:pt x="44622" y="80878"/>
                  </a:lnTo>
                  <a:lnTo>
                    <a:pt x="33776" y="118166"/>
                  </a:lnTo>
                  <a:lnTo>
                    <a:pt x="25663" y="156374"/>
                  </a:lnTo>
                  <a:lnTo>
                    <a:pt x="18295" y="194523"/>
                  </a:lnTo>
                  <a:lnTo>
                    <a:pt x="7964" y="232644"/>
                  </a:lnTo>
                  <a:lnTo>
                    <a:pt x="0" y="276324"/>
                  </a:lnTo>
                  <a:lnTo>
                    <a:pt x="3510" y="28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489"/>
            <p:cNvSpPr/>
            <p:nvPr>
              <p:custDataLst>
                <p:tags r:id="rId177"/>
              </p:custDataLst>
            </p:nvPr>
          </p:nvSpPr>
          <p:spPr>
            <a:xfrm>
              <a:off x="3327750" y="2794261"/>
              <a:ext cx="145269" cy="250048"/>
            </a:xfrm>
            <a:custGeom>
              <a:avLst/>
              <a:gdLst/>
              <a:ahLst/>
              <a:cxnLst/>
              <a:rect l="0" t="0" r="0" b="0"/>
              <a:pathLst>
                <a:path w="145269" h="250048">
                  <a:moveTo>
                    <a:pt x="12350" y="6089"/>
                  </a:moveTo>
                  <a:lnTo>
                    <a:pt x="12350" y="6089"/>
                  </a:lnTo>
                  <a:lnTo>
                    <a:pt x="12350" y="2718"/>
                  </a:lnTo>
                  <a:lnTo>
                    <a:pt x="11644" y="1725"/>
                  </a:lnTo>
                  <a:lnTo>
                    <a:pt x="10468" y="1063"/>
                  </a:lnTo>
                  <a:lnTo>
                    <a:pt x="6883" y="0"/>
                  </a:lnTo>
                  <a:lnTo>
                    <a:pt x="16787" y="34929"/>
                  </a:lnTo>
                  <a:lnTo>
                    <a:pt x="24905" y="66179"/>
                  </a:lnTo>
                  <a:lnTo>
                    <a:pt x="28514" y="108290"/>
                  </a:lnTo>
                  <a:lnTo>
                    <a:pt x="30117" y="151465"/>
                  </a:lnTo>
                  <a:lnTo>
                    <a:pt x="30830" y="190645"/>
                  </a:lnTo>
                  <a:lnTo>
                    <a:pt x="29819" y="230419"/>
                  </a:lnTo>
                  <a:lnTo>
                    <a:pt x="24583" y="245961"/>
                  </a:lnTo>
                  <a:lnTo>
                    <a:pt x="21916" y="249259"/>
                  </a:lnTo>
                  <a:lnTo>
                    <a:pt x="19433" y="250047"/>
                  </a:lnTo>
                  <a:lnTo>
                    <a:pt x="17071" y="249161"/>
                  </a:lnTo>
                  <a:lnTo>
                    <a:pt x="14448" y="238769"/>
                  </a:lnTo>
                  <a:lnTo>
                    <a:pt x="9393" y="199982"/>
                  </a:lnTo>
                  <a:lnTo>
                    <a:pt x="1421" y="153483"/>
                  </a:lnTo>
                  <a:lnTo>
                    <a:pt x="175" y="145482"/>
                  </a:lnTo>
                  <a:lnTo>
                    <a:pt x="0" y="145584"/>
                  </a:lnTo>
                  <a:lnTo>
                    <a:pt x="3125" y="152470"/>
                  </a:lnTo>
                  <a:lnTo>
                    <a:pt x="8485" y="157695"/>
                  </a:lnTo>
                  <a:lnTo>
                    <a:pt x="11890" y="160076"/>
                  </a:lnTo>
                  <a:lnTo>
                    <a:pt x="30166" y="163428"/>
                  </a:lnTo>
                  <a:lnTo>
                    <a:pt x="50084" y="161050"/>
                  </a:lnTo>
                  <a:lnTo>
                    <a:pt x="76133" y="145764"/>
                  </a:lnTo>
                  <a:lnTo>
                    <a:pt x="90322" y="129315"/>
                  </a:lnTo>
                  <a:lnTo>
                    <a:pt x="110929" y="86639"/>
                  </a:lnTo>
                  <a:lnTo>
                    <a:pt x="123518" y="43219"/>
                  </a:lnTo>
                  <a:lnTo>
                    <a:pt x="131612" y="8165"/>
                  </a:lnTo>
                  <a:lnTo>
                    <a:pt x="132780" y="6767"/>
                  </a:lnTo>
                  <a:lnTo>
                    <a:pt x="134265" y="7247"/>
                  </a:lnTo>
                  <a:lnTo>
                    <a:pt x="135960" y="8977"/>
                  </a:lnTo>
                  <a:lnTo>
                    <a:pt x="140785" y="47139"/>
                  </a:lnTo>
                  <a:lnTo>
                    <a:pt x="144243" y="89513"/>
                  </a:lnTo>
                  <a:lnTo>
                    <a:pt x="145268" y="133348"/>
                  </a:lnTo>
                  <a:lnTo>
                    <a:pt x="143690" y="177616"/>
                  </a:lnTo>
                  <a:lnTo>
                    <a:pt x="135557" y="224874"/>
                  </a:lnTo>
                  <a:lnTo>
                    <a:pt x="13300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490"/>
            <p:cNvSpPr/>
            <p:nvPr>
              <p:custDataLst>
                <p:tags r:id="rId178"/>
              </p:custDataLst>
            </p:nvPr>
          </p:nvSpPr>
          <p:spPr>
            <a:xfrm>
              <a:off x="3050681" y="2737111"/>
              <a:ext cx="111620" cy="354445"/>
            </a:xfrm>
            <a:custGeom>
              <a:avLst/>
              <a:gdLst/>
              <a:ahLst/>
              <a:cxnLst/>
              <a:rect l="0" t="0" r="0" b="0"/>
              <a:pathLst>
                <a:path w="111620" h="354445">
                  <a:moveTo>
                    <a:pt x="92569" y="6089"/>
                  </a:moveTo>
                  <a:lnTo>
                    <a:pt x="92569" y="6089"/>
                  </a:lnTo>
                  <a:lnTo>
                    <a:pt x="81724" y="5383"/>
                  </a:lnTo>
                  <a:lnTo>
                    <a:pt x="38615" y="0"/>
                  </a:lnTo>
                  <a:lnTo>
                    <a:pt x="25155" y="3187"/>
                  </a:lnTo>
                  <a:lnTo>
                    <a:pt x="15601" y="8600"/>
                  </a:lnTo>
                  <a:lnTo>
                    <a:pt x="14446" y="10585"/>
                  </a:lnTo>
                  <a:lnTo>
                    <a:pt x="14382" y="12614"/>
                  </a:lnTo>
                  <a:lnTo>
                    <a:pt x="15044" y="14672"/>
                  </a:lnTo>
                  <a:lnTo>
                    <a:pt x="19543" y="18841"/>
                  </a:lnTo>
                  <a:lnTo>
                    <a:pt x="58397" y="49189"/>
                  </a:lnTo>
                  <a:lnTo>
                    <a:pt x="75780" y="75931"/>
                  </a:lnTo>
                  <a:lnTo>
                    <a:pt x="79698" y="97807"/>
                  </a:lnTo>
                  <a:lnTo>
                    <a:pt x="76056" y="132043"/>
                  </a:lnTo>
                  <a:lnTo>
                    <a:pt x="64158" y="162648"/>
                  </a:lnTo>
                  <a:lnTo>
                    <a:pt x="52425" y="179387"/>
                  </a:lnTo>
                  <a:lnTo>
                    <a:pt x="31364" y="195334"/>
                  </a:lnTo>
                  <a:lnTo>
                    <a:pt x="20447" y="199559"/>
                  </a:lnTo>
                  <a:lnTo>
                    <a:pt x="10891" y="199555"/>
                  </a:lnTo>
                  <a:lnTo>
                    <a:pt x="3351" y="197202"/>
                  </a:lnTo>
                  <a:lnTo>
                    <a:pt x="1340" y="195587"/>
                  </a:lnTo>
                  <a:lnTo>
                    <a:pt x="0" y="193804"/>
                  </a:lnTo>
                  <a:lnTo>
                    <a:pt x="517" y="191910"/>
                  </a:lnTo>
                  <a:lnTo>
                    <a:pt x="4856" y="187924"/>
                  </a:lnTo>
                  <a:lnTo>
                    <a:pt x="18602" y="181714"/>
                  </a:lnTo>
                  <a:lnTo>
                    <a:pt x="30062" y="181276"/>
                  </a:lnTo>
                  <a:lnTo>
                    <a:pt x="36080" y="182147"/>
                  </a:lnTo>
                  <a:lnTo>
                    <a:pt x="46531" y="188759"/>
                  </a:lnTo>
                  <a:lnTo>
                    <a:pt x="51294" y="193486"/>
                  </a:lnTo>
                  <a:lnTo>
                    <a:pt x="53763" y="200165"/>
                  </a:lnTo>
                  <a:lnTo>
                    <a:pt x="54625" y="216993"/>
                  </a:lnTo>
                  <a:lnTo>
                    <a:pt x="44361" y="256541"/>
                  </a:lnTo>
                  <a:lnTo>
                    <a:pt x="26863" y="296443"/>
                  </a:lnTo>
                  <a:lnTo>
                    <a:pt x="17506" y="313641"/>
                  </a:lnTo>
                  <a:lnTo>
                    <a:pt x="13346" y="328340"/>
                  </a:lnTo>
                  <a:lnTo>
                    <a:pt x="13648" y="334517"/>
                  </a:lnTo>
                  <a:lnTo>
                    <a:pt x="17747" y="345144"/>
                  </a:lnTo>
                  <a:lnTo>
                    <a:pt x="21521" y="348543"/>
                  </a:lnTo>
                  <a:lnTo>
                    <a:pt x="31358" y="352318"/>
                  </a:lnTo>
                  <a:lnTo>
                    <a:pt x="58910" y="354444"/>
                  </a:lnTo>
                  <a:lnTo>
                    <a:pt x="111619" y="34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002"/>
          <p:cNvGrpSpPr/>
          <p:nvPr/>
        </p:nvGrpSpPr>
        <p:grpSpPr>
          <a:xfrm>
            <a:off x="2965450" y="2605788"/>
            <a:ext cx="2801600" cy="740663"/>
            <a:chOff x="2965450" y="2605788"/>
            <a:chExt cx="2801600" cy="740663"/>
          </a:xfrm>
        </p:grpSpPr>
        <p:sp>
          <p:nvSpPr>
            <p:cNvPr id="136" name="SMARTInkShape-5491"/>
            <p:cNvSpPr/>
            <p:nvPr>
              <p:custDataLst>
                <p:tags r:id="rId166"/>
              </p:custDataLst>
            </p:nvPr>
          </p:nvSpPr>
          <p:spPr>
            <a:xfrm>
              <a:off x="2965450" y="3187704"/>
              <a:ext cx="2801600" cy="158747"/>
            </a:xfrm>
            <a:custGeom>
              <a:avLst/>
              <a:gdLst/>
              <a:ahLst/>
              <a:cxnLst/>
              <a:rect l="0" t="0" r="0" b="0"/>
              <a:pathLst>
                <a:path w="2801600" h="158747">
                  <a:moveTo>
                    <a:pt x="0" y="158746"/>
                  </a:moveTo>
                  <a:lnTo>
                    <a:pt x="0" y="158746"/>
                  </a:lnTo>
                  <a:lnTo>
                    <a:pt x="33867" y="154983"/>
                  </a:lnTo>
                  <a:lnTo>
                    <a:pt x="60678" y="152004"/>
                  </a:lnTo>
                  <a:lnTo>
                    <a:pt x="99718" y="147196"/>
                  </a:lnTo>
                  <a:lnTo>
                    <a:pt x="146912" y="141168"/>
                  </a:lnTo>
                  <a:lnTo>
                    <a:pt x="199541" y="134327"/>
                  </a:lnTo>
                  <a:lnTo>
                    <a:pt x="264261" y="126239"/>
                  </a:lnTo>
                  <a:lnTo>
                    <a:pt x="337040" y="117319"/>
                  </a:lnTo>
                  <a:lnTo>
                    <a:pt x="415194" y="107845"/>
                  </a:lnTo>
                  <a:lnTo>
                    <a:pt x="502574" y="98000"/>
                  </a:lnTo>
                  <a:lnTo>
                    <a:pt x="596105" y="87910"/>
                  </a:lnTo>
                  <a:lnTo>
                    <a:pt x="693736" y="77655"/>
                  </a:lnTo>
                  <a:lnTo>
                    <a:pt x="801863" y="68702"/>
                  </a:lnTo>
                  <a:lnTo>
                    <a:pt x="916986" y="60617"/>
                  </a:lnTo>
                  <a:lnTo>
                    <a:pt x="1036774" y="53110"/>
                  </a:lnTo>
                  <a:lnTo>
                    <a:pt x="1159671" y="45988"/>
                  </a:lnTo>
                  <a:lnTo>
                    <a:pt x="1284642" y="39124"/>
                  </a:lnTo>
                  <a:lnTo>
                    <a:pt x="1410994" y="32432"/>
                  </a:lnTo>
                  <a:lnTo>
                    <a:pt x="1536152" y="26558"/>
                  </a:lnTo>
                  <a:lnTo>
                    <a:pt x="1660513" y="21232"/>
                  </a:lnTo>
                  <a:lnTo>
                    <a:pt x="1784341" y="16270"/>
                  </a:lnTo>
                  <a:lnTo>
                    <a:pt x="1904995" y="12256"/>
                  </a:lnTo>
                  <a:lnTo>
                    <a:pt x="2023530" y="8875"/>
                  </a:lnTo>
                  <a:lnTo>
                    <a:pt x="2140653" y="5915"/>
                  </a:lnTo>
                  <a:lnTo>
                    <a:pt x="2246957" y="3942"/>
                  </a:lnTo>
                  <a:lnTo>
                    <a:pt x="2346049" y="2627"/>
                  </a:lnTo>
                  <a:lnTo>
                    <a:pt x="2440333" y="1750"/>
                  </a:lnTo>
                  <a:lnTo>
                    <a:pt x="2521533" y="1165"/>
                  </a:lnTo>
                  <a:lnTo>
                    <a:pt x="2594011" y="775"/>
                  </a:lnTo>
                  <a:lnTo>
                    <a:pt x="2660674" y="516"/>
                  </a:lnTo>
                  <a:lnTo>
                    <a:pt x="2710761" y="342"/>
                  </a:lnTo>
                  <a:lnTo>
                    <a:pt x="2749796" y="227"/>
                  </a:lnTo>
                  <a:lnTo>
                    <a:pt x="2796931" y="99"/>
                  </a:lnTo>
                  <a:lnTo>
                    <a:pt x="2801599" y="65"/>
                  </a:lnTo>
                  <a:lnTo>
                    <a:pt x="2778327" y="26"/>
                  </a:lnTo>
                  <a:lnTo>
                    <a:pt x="2745451" y="16"/>
                  </a:lnTo>
                  <a:lnTo>
                    <a:pt x="2704484" y="9"/>
                  </a:lnTo>
                  <a:lnTo>
                    <a:pt x="2650361" y="5"/>
                  </a:lnTo>
                  <a:lnTo>
                    <a:pt x="2587469" y="2"/>
                  </a:lnTo>
                  <a:lnTo>
                    <a:pt x="2518729" y="0"/>
                  </a:lnTo>
                  <a:lnTo>
                    <a:pt x="2436214" y="704"/>
                  </a:lnTo>
                  <a:lnTo>
                    <a:pt x="2344515" y="1879"/>
                  </a:lnTo>
                  <a:lnTo>
                    <a:pt x="2246693" y="3368"/>
                  </a:lnTo>
                  <a:lnTo>
                    <a:pt x="2139850" y="5772"/>
                  </a:lnTo>
                  <a:lnTo>
                    <a:pt x="2026995" y="8785"/>
                  </a:lnTo>
                  <a:lnTo>
                    <a:pt x="1910130" y="12205"/>
                  </a:lnTo>
                  <a:lnTo>
                    <a:pt x="1788476" y="16602"/>
                  </a:lnTo>
                  <a:lnTo>
                    <a:pt x="1663628" y="21650"/>
                  </a:lnTo>
                  <a:lnTo>
                    <a:pt x="1536652" y="27132"/>
                  </a:lnTo>
                  <a:lnTo>
                    <a:pt x="1408257" y="34315"/>
                  </a:lnTo>
                  <a:lnTo>
                    <a:pt x="1278915" y="42630"/>
                  </a:lnTo>
                  <a:lnTo>
                    <a:pt x="1148943" y="51702"/>
                  </a:lnTo>
                  <a:lnTo>
                    <a:pt x="1025606" y="60573"/>
                  </a:lnTo>
                  <a:lnTo>
                    <a:pt x="906693" y="69308"/>
                  </a:lnTo>
                  <a:lnTo>
                    <a:pt x="790729" y="77954"/>
                  </a:lnTo>
                  <a:lnTo>
                    <a:pt x="713419" y="83718"/>
                  </a:lnTo>
                  <a:lnTo>
                    <a:pt x="558800" y="95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492"/>
            <p:cNvSpPr/>
            <p:nvPr>
              <p:custDataLst>
                <p:tags r:id="rId167"/>
              </p:custDataLst>
            </p:nvPr>
          </p:nvSpPr>
          <p:spPr>
            <a:xfrm>
              <a:off x="5619750" y="2605788"/>
              <a:ext cx="105797" cy="544105"/>
            </a:xfrm>
            <a:custGeom>
              <a:avLst/>
              <a:gdLst/>
              <a:ahLst/>
              <a:cxnLst/>
              <a:rect l="0" t="0" r="0" b="0"/>
              <a:pathLst>
                <a:path w="105797" h="544105">
                  <a:moveTo>
                    <a:pt x="0" y="23112"/>
                  </a:moveTo>
                  <a:lnTo>
                    <a:pt x="0" y="23112"/>
                  </a:lnTo>
                  <a:lnTo>
                    <a:pt x="17676" y="5435"/>
                  </a:lnTo>
                  <a:lnTo>
                    <a:pt x="27611" y="1145"/>
                  </a:lnTo>
                  <a:lnTo>
                    <a:pt x="33225" y="0"/>
                  </a:lnTo>
                  <a:lnTo>
                    <a:pt x="45105" y="2492"/>
                  </a:lnTo>
                  <a:lnTo>
                    <a:pt x="51237" y="5132"/>
                  </a:lnTo>
                  <a:lnTo>
                    <a:pt x="55325" y="11125"/>
                  </a:lnTo>
                  <a:lnTo>
                    <a:pt x="59867" y="29073"/>
                  </a:lnTo>
                  <a:lnTo>
                    <a:pt x="59052" y="69720"/>
                  </a:lnTo>
                  <a:lnTo>
                    <a:pt x="54232" y="101212"/>
                  </a:lnTo>
                  <a:lnTo>
                    <a:pt x="41704" y="146912"/>
                  </a:lnTo>
                  <a:lnTo>
                    <a:pt x="28349" y="185382"/>
                  </a:lnTo>
                  <a:lnTo>
                    <a:pt x="20274" y="229911"/>
                  </a:lnTo>
                  <a:lnTo>
                    <a:pt x="19863" y="269185"/>
                  </a:lnTo>
                  <a:lnTo>
                    <a:pt x="22469" y="282761"/>
                  </a:lnTo>
                  <a:lnTo>
                    <a:pt x="45805" y="323226"/>
                  </a:lnTo>
                  <a:lnTo>
                    <a:pt x="79890" y="367804"/>
                  </a:lnTo>
                  <a:lnTo>
                    <a:pt x="97049" y="404643"/>
                  </a:lnTo>
                  <a:lnTo>
                    <a:pt x="105796" y="451646"/>
                  </a:lnTo>
                  <a:lnTo>
                    <a:pt x="100570" y="484205"/>
                  </a:lnTo>
                  <a:lnTo>
                    <a:pt x="86713" y="509453"/>
                  </a:lnTo>
                  <a:lnTo>
                    <a:pt x="62460" y="530339"/>
                  </a:lnTo>
                  <a:lnTo>
                    <a:pt x="36302" y="543191"/>
                  </a:lnTo>
                  <a:lnTo>
                    <a:pt x="30552" y="544104"/>
                  </a:lnTo>
                  <a:lnTo>
                    <a:pt x="26718" y="543301"/>
                  </a:lnTo>
                  <a:lnTo>
                    <a:pt x="19050" y="53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493"/>
            <p:cNvSpPr/>
            <p:nvPr>
              <p:custDataLst>
                <p:tags r:id="rId168"/>
              </p:custDataLst>
            </p:nvPr>
          </p:nvSpPr>
          <p:spPr>
            <a:xfrm>
              <a:off x="5353050" y="2788012"/>
              <a:ext cx="112044" cy="228239"/>
            </a:xfrm>
            <a:custGeom>
              <a:avLst/>
              <a:gdLst/>
              <a:ahLst/>
              <a:cxnLst/>
              <a:rect l="0" t="0" r="0" b="0"/>
              <a:pathLst>
                <a:path w="112044" h="22823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1"/>
                  </a:lnTo>
                  <a:lnTo>
                    <a:pt x="5774" y="7857"/>
                  </a:lnTo>
                  <a:lnTo>
                    <a:pt x="12209" y="3761"/>
                  </a:lnTo>
                  <a:lnTo>
                    <a:pt x="43897" y="181"/>
                  </a:lnTo>
                  <a:lnTo>
                    <a:pt x="50432" y="0"/>
                  </a:lnTo>
                  <a:lnTo>
                    <a:pt x="56199" y="1996"/>
                  </a:lnTo>
                  <a:lnTo>
                    <a:pt x="66370" y="9858"/>
                  </a:lnTo>
                  <a:lnTo>
                    <a:pt x="68236" y="15624"/>
                  </a:lnTo>
                  <a:lnTo>
                    <a:pt x="66545" y="29556"/>
                  </a:lnTo>
                  <a:lnTo>
                    <a:pt x="57328" y="43274"/>
                  </a:lnTo>
                  <a:lnTo>
                    <a:pt x="32881" y="71446"/>
                  </a:lnTo>
                  <a:lnTo>
                    <a:pt x="30387" y="72910"/>
                  </a:lnTo>
                  <a:lnTo>
                    <a:pt x="29430" y="74591"/>
                  </a:lnTo>
                  <a:lnTo>
                    <a:pt x="29498" y="76418"/>
                  </a:lnTo>
                  <a:lnTo>
                    <a:pt x="31454" y="80329"/>
                  </a:lnTo>
                  <a:lnTo>
                    <a:pt x="34676" y="84419"/>
                  </a:lnTo>
                  <a:lnTo>
                    <a:pt x="75462" y="115029"/>
                  </a:lnTo>
                  <a:lnTo>
                    <a:pt x="98481" y="134017"/>
                  </a:lnTo>
                  <a:lnTo>
                    <a:pt x="109856" y="149203"/>
                  </a:lnTo>
                  <a:lnTo>
                    <a:pt x="112043" y="157203"/>
                  </a:lnTo>
                  <a:lnTo>
                    <a:pt x="110710" y="173619"/>
                  </a:lnTo>
                  <a:lnTo>
                    <a:pt x="101651" y="190322"/>
                  </a:lnTo>
                  <a:lnTo>
                    <a:pt x="76210" y="217299"/>
                  </a:lnTo>
                  <a:lnTo>
                    <a:pt x="65386" y="223376"/>
                  </a:lnTo>
                  <a:lnTo>
                    <a:pt x="47595" y="226798"/>
                  </a:lnTo>
                  <a:lnTo>
                    <a:pt x="25400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494"/>
            <p:cNvSpPr/>
            <p:nvPr>
              <p:custDataLst>
                <p:tags r:id="rId169"/>
              </p:custDataLst>
            </p:nvPr>
          </p:nvSpPr>
          <p:spPr>
            <a:xfrm>
              <a:off x="5108995" y="2654300"/>
              <a:ext cx="117056" cy="387351"/>
            </a:xfrm>
            <a:custGeom>
              <a:avLst/>
              <a:gdLst/>
              <a:ahLst/>
              <a:cxnLst/>
              <a:rect l="0" t="0" r="0" b="0"/>
              <a:pathLst>
                <a:path w="117056" h="387351">
                  <a:moveTo>
                    <a:pt x="117055" y="0"/>
                  </a:moveTo>
                  <a:lnTo>
                    <a:pt x="117055" y="0"/>
                  </a:lnTo>
                  <a:lnTo>
                    <a:pt x="113684" y="0"/>
                  </a:lnTo>
                  <a:lnTo>
                    <a:pt x="110147" y="7526"/>
                  </a:lnTo>
                  <a:lnTo>
                    <a:pt x="95386" y="52208"/>
                  </a:lnTo>
                  <a:lnTo>
                    <a:pt x="86023" y="93524"/>
                  </a:lnTo>
                  <a:lnTo>
                    <a:pt x="81550" y="117383"/>
                  </a:lnTo>
                  <a:lnTo>
                    <a:pt x="75746" y="141755"/>
                  </a:lnTo>
                  <a:lnTo>
                    <a:pt x="69054" y="166470"/>
                  </a:lnTo>
                  <a:lnTo>
                    <a:pt x="61771" y="191414"/>
                  </a:lnTo>
                  <a:lnTo>
                    <a:pt x="53388" y="216509"/>
                  </a:lnTo>
                  <a:lnTo>
                    <a:pt x="44271" y="241706"/>
                  </a:lnTo>
                  <a:lnTo>
                    <a:pt x="26145" y="288752"/>
                  </a:lnTo>
                  <a:lnTo>
                    <a:pt x="11034" y="326125"/>
                  </a:lnTo>
                  <a:lnTo>
                    <a:pt x="0" y="372329"/>
                  </a:lnTo>
                  <a:lnTo>
                    <a:pt x="2755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495"/>
            <p:cNvSpPr/>
            <p:nvPr>
              <p:custDataLst>
                <p:tags r:id="rId170"/>
              </p:custDataLst>
            </p:nvPr>
          </p:nvSpPr>
          <p:spPr>
            <a:xfrm>
              <a:off x="4813300" y="2821002"/>
              <a:ext cx="190501" cy="162209"/>
            </a:xfrm>
            <a:custGeom>
              <a:avLst/>
              <a:gdLst/>
              <a:ahLst/>
              <a:cxnLst/>
              <a:rect l="0" t="0" r="0" b="0"/>
              <a:pathLst>
                <a:path w="190501" h="162209">
                  <a:moveTo>
                    <a:pt x="0" y="36498"/>
                  </a:moveTo>
                  <a:lnTo>
                    <a:pt x="0" y="36498"/>
                  </a:lnTo>
                  <a:lnTo>
                    <a:pt x="4364" y="26359"/>
                  </a:lnTo>
                  <a:lnTo>
                    <a:pt x="5467" y="18821"/>
                  </a:lnTo>
                  <a:lnTo>
                    <a:pt x="7878" y="15541"/>
                  </a:lnTo>
                  <a:lnTo>
                    <a:pt x="21384" y="7554"/>
                  </a:lnTo>
                  <a:lnTo>
                    <a:pt x="40203" y="1425"/>
                  </a:lnTo>
                  <a:lnTo>
                    <a:pt x="66083" y="0"/>
                  </a:lnTo>
                  <a:lnTo>
                    <a:pt x="80876" y="2168"/>
                  </a:lnTo>
                  <a:lnTo>
                    <a:pt x="87078" y="5850"/>
                  </a:lnTo>
                  <a:lnTo>
                    <a:pt x="97733" y="17467"/>
                  </a:lnTo>
                  <a:lnTo>
                    <a:pt x="101528" y="33920"/>
                  </a:lnTo>
                  <a:lnTo>
                    <a:pt x="101552" y="43246"/>
                  </a:lnTo>
                  <a:lnTo>
                    <a:pt x="84730" y="79968"/>
                  </a:lnTo>
                  <a:lnTo>
                    <a:pt x="58286" y="125073"/>
                  </a:lnTo>
                  <a:lnTo>
                    <a:pt x="41037" y="152506"/>
                  </a:lnTo>
                  <a:lnTo>
                    <a:pt x="40763" y="154759"/>
                  </a:lnTo>
                  <a:lnTo>
                    <a:pt x="42341" y="159143"/>
                  </a:lnTo>
                  <a:lnTo>
                    <a:pt x="45161" y="160595"/>
                  </a:lnTo>
                  <a:lnTo>
                    <a:pt x="53938" y="162208"/>
                  </a:lnTo>
                  <a:lnTo>
                    <a:pt x="95687" y="153810"/>
                  </a:lnTo>
                  <a:lnTo>
                    <a:pt x="141250" y="144625"/>
                  </a:lnTo>
                  <a:lnTo>
                    <a:pt x="190500" y="13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496"/>
            <p:cNvSpPr/>
            <p:nvPr>
              <p:custDataLst>
                <p:tags r:id="rId171"/>
              </p:custDataLst>
            </p:nvPr>
          </p:nvSpPr>
          <p:spPr>
            <a:xfrm>
              <a:off x="4627304" y="2705983"/>
              <a:ext cx="89864" cy="392818"/>
            </a:xfrm>
            <a:custGeom>
              <a:avLst/>
              <a:gdLst/>
              <a:ahLst/>
              <a:cxnLst/>
              <a:rect l="0" t="0" r="0" b="0"/>
              <a:pathLst>
                <a:path w="89864" h="392818">
                  <a:moveTo>
                    <a:pt x="84396" y="5467"/>
                  </a:moveTo>
                  <a:lnTo>
                    <a:pt x="84396" y="5467"/>
                  </a:lnTo>
                  <a:lnTo>
                    <a:pt x="89863" y="0"/>
                  </a:lnTo>
                  <a:lnTo>
                    <a:pt x="78459" y="45935"/>
                  </a:lnTo>
                  <a:lnTo>
                    <a:pt x="70939" y="84836"/>
                  </a:lnTo>
                  <a:lnTo>
                    <a:pt x="61482" y="131759"/>
                  </a:lnTo>
                  <a:lnTo>
                    <a:pt x="55009" y="158100"/>
                  </a:lnTo>
                  <a:lnTo>
                    <a:pt x="47871" y="185539"/>
                  </a:lnTo>
                  <a:lnTo>
                    <a:pt x="40996" y="211593"/>
                  </a:lnTo>
                  <a:lnTo>
                    <a:pt x="34296" y="236723"/>
                  </a:lnTo>
                  <a:lnTo>
                    <a:pt x="21913" y="282519"/>
                  </a:lnTo>
                  <a:lnTo>
                    <a:pt x="11705" y="319337"/>
                  </a:lnTo>
                  <a:lnTo>
                    <a:pt x="1396" y="361089"/>
                  </a:lnTo>
                  <a:lnTo>
                    <a:pt x="0" y="377070"/>
                  </a:lnTo>
                  <a:lnTo>
                    <a:pt x="1846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497"/>
            <p:cNvSpPr/>
            <p:nvPr>
              <p:custDataLst>
                <p:tags r:id="rId172"/>
              </p:custDataLst>
            </p:nvPr>
          </p:nvSpPr>
          <p:spPr>
            <a:xfrm>
              <a:off x="4483100" y="2816330"/>
              <a:ext cx="19051" cy="199921"/>
            </a:xfrm>
            <a:custGeom>
              <a:avLst/>
              <a:gdLst/>
              <a:ahLst/>
              <a:cxnLst/>
              <a:rect l="0" t="0" r="0" b="0"/>
              <a:pathLst>
                <a:path w="19051" h="1999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6907" y="43010"/>
                  </a:lnTo>
                  <a:lnTo>
                    <a:pt x="9102" y="89928"/>
                  </a:lnTo>
                  <a:lnTo>
                    <a:pt x="8279" y="123518"/>
                  </a:lnTo>
                  <a:lnTo>
                    <a:pt x="11076" y="164112"/>
                  </a:lnTo>
                  <a:lnTo>
                    <a:pt x="12924" y="188369"/>
                  </a:lnTo>
                  <a:lnTo>
                    <a:pt x="19050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5498"/>
          <p:cNvSpPr/>
          <p:nvPr>
            <p:custDataLst>
              <p:tags r:id="rId2"/>
            </p:custDataLst>
          </p:nvPr>
        </p:nvSpPr>
        <p:spPr>
          <a:xfrm>
            <a:off x="920750" y="3290633"/>
            <a:ext cx="11264901" cy="506668"/>
          </a:xfrm>
          <a:custGeom>
            <a:avLst/>
            <a:gdLst/>
            <a:ahLst/>
            <a:cxnLst/>
            <a:rect l="0" t="0" r="0" b="0"/>
            <a:pathLst>
              <a:path w="11264901" h="506668">
                <a:moveTo>
                  <a:pt x="0" y="284417"/>
                </a:moveTo>
                <a:lnTo>
                  <a:pt x="0" y="284417"/>
                </a:lnTo>
                <a:lnTo>
                  <a:pt x="28170" y="275689"/>
                </a:lnTo>
                <a:lnTo>
                  <a:pt x="57675" y="273482"/>
                </a:lnTo>
                <a:lnTo>
                  <a:pt x="97600" y="270620"/>
                </a:lnTo>
                <a:lnTo>
                  <a:pt x="144272" y="268407"/>
                </a:lnTo>
                <a:lnTo>
                  <a:pt x="169559" y="268805"/>
                </a:lnTo>
                <a:lnTo>
                  <a:pt x="195589" y="269775"/>
                </a:lnTo>
                <a:lnTo>
                  <a:pt x="224232" y="270423"/>
                </a:lnTo>
                <a:lnTo>
                  <a:pt x="254616" y="270854"/>
                </a:lnTo>
                <a:lnTo>
                  <a:pt x="286160" y="271141"/>
                </a:lnTo>
                <a:lnTo>
                  <a:pt x="320596" y="271333"/>
                </a:lnTo>
                <a:lnTo>
                  <a:pt x="356958" y="271461"/>
                </a:lnTo>
                <a:lnTo>
                  <a:pt x="394606" y="271546"/>
                </a:lnTo>
                <a:lnTo>
                  <a:pt x="436637" y="270898"/>
                </a:lnTo>
                <a:lnTo>
                  <a:pt x="481591" y="269759"/>
                </a:lnTo>
                <a:lnTo>
                  <a:pt x="528494" y="268295"/>
                </a:lnTo>
                <a:lnTo>
                  <a:pt x="578813" y="266613"/>
                </a:lnTo>
                <a:lnTo>
                  <a:pt x="631408" y="264787"/>
                </a:lnTo>
                <a:lnTo>
                  <a:pt x="685522" y="262864"/>
                </a:lnTo>
                <a:lnTo>
                  <a:pt x="741354" y="260170"/>
                </a:lnTo>
                <a:lnTo>
                  <a:pt x="798330" y="256963"/>
                </a:lnTo>
                <a:lnTo>
                  <a:pt x="856070" y="253415"/>
                </a:lnTo>
                <a:lnTo>
                  <a:pt x="917847" y="248932"/>
                </a:lnTo>
                <a:lnTo>
                  <a:pt x="982315" y="243827"/>
                </a:lnTo>
                <a:lnTo>
                  <a:pt x="1048576" y="238307"/>
                </a:lnTo>
                <a:lnTo>
                  <a:pt x="1118151" y="232510"/>
                </a:lnTo>
                <a:lnTo>
                  <a:pt x="1189934" y="226529"/>
                </a:lnTo>
                <a:lnTo>
                  <a:pt x="1263189" y="220425"/>
                </a:lnTo>
                <a:lnTo>
                  <a:pt x="1338132" y="214239"/>
                </a:lnTo>
                <a:lnTo>
                  <a:pt x="1414199" y="207998"/>
                </a:lnTo>
                <a:lnTo>
                  <a:pt x="1491016" y="201721"/>
                </a:lnTo>
                <a:lnTo>
                  <a:pt x="1571155" y="196125"/>
                </a:lnTo>
                <a:lnTo>
                  <a:pt x="1653509" y="190984"/>
                </a:lnTo>
                <a:lnTo>
                  <a:pt x="1737339" y="186145"/>
                </a:lnTo>
                <a:lnTo>
                  <a:pt x="1822859" y="180097"/>
                </a:lnTo>
                <a:lnTo>
                  <a:pt x="1909506" y="173242"/>
                </a:lnTo>
                <a:lnTo>
                  <a:pt x="1996904" y="165850"/>
                </a:lnTo>
                <a:lnTo>
                  <a:pt x="2086214" y="159511"/>
                </a:lnTo>
                <a:lnTo>
                  <a:pt x="2176798" y="153874"/>
                </a:lnTo>
                <a:lnTo>
                  <a:pt x="2268232" y="148705"/>
                </a:lnTo>
                <a:lnTo>
                  <a:pt x="2362349" y="142437"/>
                </a:lnTo>
                <a:lnTo>
                  <a:pt x="2458255" y="135436"/>
                </a:lnTo>
                <a:lnTo>
                  <a:pt x="2555353" y="127946"/>
                </a:lnTo>
                <a:lnTo>
                  <a:pt x="2653952" y="120836"/>
                </a:lnTo>
                <a:lnTo>
                  <a:pt x="2753551" y="113980"/>
                </a:lnTo>
                <a:lnTo>
                  <a:pt x="2853818" y="107292"/>
                </a:lnTo>
                <a:lnTo>
                  <a:pt x="2954529" y="101423"/>
                </a:lnTo>
                <a:lnTo>
                  <a:pt x="3055536" y="96099"/>
                </a:lnTo>
                <a:lnTo>
                  <a:pt x="3156740" y="91138"/>
                </a:lnTo>
                <a:lnTo>
                  <a:pt x="3261604" y="85009"/>
                </a:lnTo>
                <a:lnTo>
                  <a:pt x="3368908" y="78100"/>
                </a:lnTo>
                <a:lnTo>
                  <a:pt x="3477839" y="70672"/>
                </a:lnTo>
                <a:lnTo>
                  <a:pt x="3587854" y="64310"/>
                </a:lnTo>
                <a:lnTo>
                  <a:pt x="3698591" y="58656"/>
                </a:lnTo>
                <a:lnTo>
                  <a:pt x="3809811" y="53476"/>
                </a:lnTo>
                <a:lnTo>
                  <a:pt x="3922058" y="49318"/>
                </a:lnTo>
                <a:lnTo>
                  <a:pt x="4034988" y="45839"/>
                </a:lnTo>
                <a:lnTo>
                  <a:pt x="4148375" y="42815"/>
                </a:lnTo>
                <a:lnTo>
                  <a:pt x="4264184" y="40094"/>
                </a:lnTo>
                <a:lnTo>
                  <a:pt x="4381606" y="37574"/>
                </a:lnTo>
                <a:lnTo>
                  <a:pt x="4500104" y="35188"/>
                </a:lnTo>
                <a:lnTo>
                  <a:pt x="4617203" y="32892"/>
                </a:lnTo>
                <a:lnTo>
                  <a:pt x="4733368" y="30656"/>
                </a:lnTo>
                <a:lnTo>
                  <a:pt x="4848912" y="28459"/>
                </a:lnTo>
                <a:lnTo>
                  <a:pt x="4964747" y="25584"/>
                </a:lnTo>
                <a:lnTo>
                  <a:pt x="5080776" y="22256"/>
                </a:lnTo>
                <a:lnTo>
                  <a:pt x="5196934" y="18627"/>
                </a:lnTo>
                <a:lnTo>
                  <a:pt x="5316001" y="15501"/>
                </a:lnTo>
                <a:lnTo>
                  <a:pt x="5437006" y="12712"/>
                </a:lnTo>
                <a:lnTo>
                  <a:pt x="5559304" y="10147"/>
                </a:lnTo>
                <a:lnTo>
                  <a:pt x="5681758" y="7731"/>
                </a:lnTo>
                <a:lnTo>
                  <a:pt x="5804316" y="5415"/>
                </a:lnTo>
                <a:lnTo>
                  <a:pt x="5926944" y="3166"/>
                </a:lnTo>
                <a:lnTo>
                  <a:pt x="6048207" y="1666"/>
                </a:lnTo>
                <a:lnTo>
                  <a:pt x="6168561" y="666"/>
                </a:lnTo>
                <a:lnTo>
                  <a:pt x="6288307" y="0"/>
                </a:lnTo>
                <a:lnTo>
                  <a:pt x="6411882" y="261"/>
                </a:lnTo>
                <a:lnTo>
                  <a:pt x="6538011" y="1141"/>
                </a:lnTo>
                <a:lnTo>
                  <a:pt x="6665840" y="2433"/>
                </a:lnTo>
                <a:lnTo>
                  <a:pt x="6791982" y="4705"/>
                </a:lnTo>
                <a:lnTo>
                  <a:pt x="6916999" y="7632"/>
                </a:lnTo>
                <a:lnTo>
                  <a:pt x="7041266" y="10993"/>
                </a:lnTo>
                <a:lnTo>
                  <a:pt x="7165033" y="15351"/>
                </a:lnTo>
                <a:lnTo>
                  <a:pt x="7288467" y="20373"/>
                </a:lnTo>
                <a:lnTo>
                  <a:pt x="7411678" y="25838"/>
                </a:lnTo>
                <a:lnTo>
                  <a:pt x="7534035" y="33008"/>
                </a:lnTo>
                <a:lnTo>
                  <a:pt x="7655823" y="41317"/>
                </a:lnTo>
                <a:lnTo>
                  <a:pt x="7777233" y="50383"/>
                </a:lnTo>
                <a:lnTo>
                  <a:pt x="7901211" y="60661"/>
                </a:lnTo>
                <a:lnTo>
                  <a:pt x="8026902" y="71747"/>
                </a:lnTo>
                <a:lnTo>
                  <a:pt x="8153733" y="83370"/>
                </a:lnTo>
                <a:lnTo>
                  <a:pt x="8284150" y="95352"/>
                </a:lnTo>
                <a:lnTo>
                  <a:pt x="8416956" y="107574"/>
                </a:lnTo>
                <a:lnTo>
                  <a:pt x="8551353" y="119955"/>
                </a:lnTo>
                <a:lnTo>
                  <a:pt x="8684696" y="133148"/>
                </a:lnTo>
                <a:lnTo>
                  <a:pt x="8817337" y="146882"/>
                </a:lnTo>
                <a:lnTo>
                  <a:pt x="8949508" y="160977"/>
                </a:lnTo>
                <a:lnTo>
                  <a:pt x="9081366" y="175312"/>
                </a:lnTo>
                <a:lnTo>
                  <a:pt x="9213016" y="189808"/>
                </a:lnTo>
                <a:lnTo>
                  <a:pt x="9344527" y="204411"/>
                </a:lnTo>
                <a:lnTo>
                  <a:pt x="9473828" y="219085"/>
                </a:lnTo>
                <a:lnTo>
                  <a:pt x="9601657" y="233807"/>
                </a:lnTo>
                <a:lnTo>
                  <a:pt x="9728505" y="248560"/>
                </a:lnTo>
                <a:lnTo>
                  <a:pt x="9853288" y="264746"/>
                </a:lnTo>
                <a:lnTo>
                  <a:pt x="9976692" y="281886"/>
                </a:lnTo>
                <a:lnTo>
                  <a:pt x="10099177" y="299663"/>
                </a:lnTo>
                <a:lnTo>
                  <a:pt x="10217524" y="317159"/>
                </a:lnTo>
                <a:lnTo>
                  <a:pt x="10333110" y="334467"/>
                </a:lnTo>
                <a:lnTo>
                  <a:pt x="10446857" y="351650"/>
                </a:lnTo>
                <a:lnTo>
                  <a:pt x="10557261" y="369456"/>
                </a:lnTo>
                <a:lnTo>
                  <a:pt x="10665434" y="387676"/>
                </a:lnTo>
                <a:lnTo>
                  <a:pt x="10772123" y="406174"/>
                </a:lnTo>
                <a:lnTo>
                  <a:pt x="10870764" y="423443"/>
                </a:lnTo>
                <a:lnTo>
                  <a:pt x="10964044" y="439896"/>
                </a:lnTo>
                <a:lnTo>
                  <a:pt x="11053746" y="455803"/>
                </a:lnTo>
                <a:lnTo>
                  <a:pt x="11117073" y="468524"/>
                </a:lnTo>
                <a:lnTo>
                  <a:pt x="11162823" y="479122"/>
                </a:lnTo>
                <a:lnTo>
                  <a:pt x="11196848" y="488303"/>
                </a:lnTo>
                <a:lnTo>
                  <a:pt x="11264900" y="506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004"/>
          <p:cNvGrpSpPr/>
          <p:nvPr/>
        </p:nvGrpSpPr>
        <p:grpSpPr>
          <a:xfrm>
            <a:off x="4979724" y="3518783"/>
            <a:ext cx="1395075" cy="303918"/>
            <a:chOff x="4979724" y="3518783"/>
            <a:chExt cx="1395075" cy="303918"/>
          </a:xfrm>
        </p:grpSpPr>
        <p:sp>
          <p:nvSpPr>
            <p:cNvPr id="145" name="SMARTInkShape-5499"/>
            <p:cNvSpPr/>
            <p:nvPr>
              <p:custDataLst>
                <p:tags r:id="rId158"/>
              </p:custDataLst>
            </p:nvPr>
          </p:nvSpPr>
          <p:spPr>
            <a:xfrm>
              <a:off x="6299199" y="3518783"/>
              <a:ext cx="75600" cy="278518"/>
            </a:xfrm>
            <a:custGeom>
              <a:avLst/>
              <a:gdLst/>
              <a:ahLst/>
              <a:cxnLst/>
              <a:rect l="0" t="0" r="0" b="0"/>
              <a:pathLst>
                <a:path w="75600" h="2785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3" y="0"/>
                  </a:lnTo>
                  <a:lnTo>
                    <a:pt x="15697" y="7035"/>
                  </a:lnTo>
                  <a:lnTo>
                    <a:pt x="42064" y="44660"/>
                  </a:lnTo>
                  <a:lnTo>
                    <a:pt x="56090" y="76979"/>
                  </a:lnTo>
                  <a:lnTo>
                    <a:pt x="67969" y="114861"/>
                  </a:lnTo>
                  <a:lnTo>
                    <a:pt x="75599" y="155216"/>
                  </a:lnTo>
                  <a:lnTo>
                    <a:pt x="70054" y="192907"/>
                  </a:lnTo>
                  <a:lnTo>
                    <a:pt x="54419" y="226357"/>
                  </a:lnTo>
                  <a:lnTo>
                    <a:pt x="635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500"/>
            <p:cNvSpPr/>
            <p:nvPr>
              <p:custDataLst>
                <p:tags r:id="rId159"/>
              </p:custDataLst>
            </p:nvPr>
          </p:nvSpPr>
          <p:spPr>
            <a:xfrm>
              <a:off x="6230233" y="3577741"/>
              <a:ext cx="11818" cy="175110"/>
            </a:xfrm>
            <a:custGeom>
              <a:avLst/>
              <a:gdLst/>
              <a:ahLst/>
              <a:cxnLst/>
              <a:rect l="0" t="0" r="0" b="0"/>
              <a:pathLst>
                <a:path w="11818" h="175110">
                  <a:moveTo>
                    <a:pt x="5467" y="3659"/>
                  </a:moveTo>
                  <a:lnTo>
                    <a:pt x="5467" y="3659"/>
                  </a:lnTo>
                  <a:lnTo>
                    <a:pt x="5467" y="0"/>
                  </a:lnTo>
                  <a:lnTo>
                    <a:pt x="3585" y="10253"/>
                  </a:lnTo>
                  <a:lnTo>
                    <a:pt x="0" y="52312"/>
                  </a:lnTo>
                  <a:lnTo>
                    <a:pt x="2749" y="95294"/>
                  </a:lnTo>
                  <a:lnTo>
                    <a:pt x="9295" y="142514"/>
                  </a:lnTo>
                  <a:lnTo>
                    <a:pt x="11817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501"/>
            <p:cNvSpPr/>
            <p:nvPr>
              <p:custDataLst>
                <p:tags r:id="rId160"/>
              </p:custDataLst>
            </p:nvPr>
          </p:nvSpPr>
          <p:spPr>
            <a:xfrm>
              <a:off x="6051550" y="37401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4450" y="21047"/>
                  </a:lnTo>
                  <a:lnTo>
                    <a:pt x="37708" y="3869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502"/>
            <p:cNvSpPr/>
            <p:nvPr>
              <p:custDataLst>
                <p:tags r:id="rId161"/>
              </p:custDataLst>
            </p:nvPr>
          </p:nvSpPr>
          <p:spPr>
            <a:xfrm>
              <a:off x="5921460" y="3601744"/>
              <a:ext cx="89201" cy="155038"/>
            </a:xfrm>
            <a:custGeom>
              <a:avLst/>
              <a:gdLst/>
              <a:ahLst/>
              <a:cxnLst/>
              <a:rect l="0" t="0" r="0" b="0"/>
              <a:pathLst>
                <a:path w="89201" h="155038">
                  <a:moveTo>
                    <a:pt x="66590" y="5056"/>
                  </a:moveTo>
                  <a:lnTo>
                    <a:pt x="66590" y="5056"/>
                  </a:lnTo>
                  <a:lnTo>
                    <a:pt x="45867" y="30"/>
                  </a:lnTo>
                  <a:lnTo>
                    <a:pt x="36214" y="0"/>
                  </a:lnTo>
                  <a:lnTo>
                    <a:pt x="33639" y="980"/>
                  </a:lnTo>
                  <a:lnTo>
                    <a:pt x="31923" y="2338"/>
                  </a:lnTo>
                  <a:lnTo>
                    <a:pt x="7744" y="43542"/>
                  </a:lnTo>
                  <a:lnTo>
                    <a:pt x="0" y="76902"/>
                  </a:lnTo>
                  <a:lnTo>
                    <a:pt x="1077" y="106855"/>
                  </a:lnTo>
                  <a:lnTo>
                    <a:pt x="12607" y="133604"/>
                  </a:lnTo>
                  <a:lnTo>
                    <a:pt x="23547" y="145209"/>
                  </a:lnTo>
                  <a:lnTo>
                    <a:pt x="36171" y="152013"/>
                  </a:lnTo>
                  <a:lnTo>
                    <a:pt x="51188" y="155037"/>
                  </a:lnTo>
                  <a:lnTo>
                    <a:pt x="58440" y="153726"/>
                  </a:lnTo>
                  <a:lnTo>
                    <a:pt x="72139" y="146626"/>
                  </a:lnTo>
                  <a:lnTo>
                    <a:pt x="81521" y="132652"/>
                  </a:lnTo>
                  <a:lnTo>
                    <a:pt x="87337" y="113976"/>
                  </a:lnTo>
                  <a:lnTo>
                    <a:pt x="89200" y="79662"/>
                  </a:lnTo>
                  <a:lnTo>
                    <a:pt x="84635" y="55148"/>
                  </a:lnTo>
                  <a:lnTo>
                    <a:pt x="76021" y="37667"/>
                  </a:lnTo>
                  <a:lnTo>
                    <a:pt x="70761" y="31030"/>
                  </a:lnTo>
                  <a:lnTo>
                    <a:pt x="59271" y="23656"/>
                  </a:lnTo>
                  <a:lnTo>
                    <a:pt x="47815" y="21083"/>
                  </a:lnTo>
                  <a:lnTo>
                    <a:pt x="38020" y="22293"/>
                  </a:lnTo>
                  <a:lnTo>
                    <a:pt x="30845" y="27063"/>
                  </a:lnTo>
                  <a:lnTo>
                    <a:pt x="22140" y="3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503"/>
            <p:cNvSpPr/>
            <p:nvPr>
              <p:custDataLst>
                <p:tags r:id="rId162"/>
              </p:custDataLst>
            </p:nvPr>
          </p:nvSpPr>
          <p:spPr>
            <a:xfrm>
              <a:off x="5768337" y="3530861"/>
              <a:ext cx="86364" cy="255671"/>
            </a:xfrm>
            <a:custGeom>
              <a:avLst/>
              <a:gdLst/>
              <a:ahLst/>
              <a:cxnLst/>
              <a:rect l="0" t="0" r="0" b="0"/>
              <a:pathLst>
                <a:path w="86364" h="255671">
                  <a:moveTo>
                    <a:pt x="60963" y="6089"/>
                  </a:moveTo>
                  <a:lnTo>
                    <a:pt x="60963" y="6089"/>
                  </a:lnTo>
                  <a:lnTo>
                    <a:pt x="55496" y="622"/>
                  </a:lnTo>
                  <a:lnTo>
                    <a:pt x="51503" y="0"/>
                  </a:lnTo>
                  <a:lnTo>
                    <a:pt x="42482" y="3187"/>
                  </a:lnTo>
                  <a:lnTo>
                    <a:pt x="27500" y="18713"/>
                  </a:lnTo>
                  <a:lnTo>
                    <a:pt x="13026" y="47929"/>
                  </a:lnTo>
                  <a:lnTo>
                    <a:pt x="3172" y="93510"/>
                  </a:lnTo>
                  <a:lnTo>
                    <a:pt x="0" y="127022"/>
                  </a:lnTo>
                  <a:lnTo>
                    <a:pt x="96" y="173860"/>
                  </a:lnTo>
                  <a:lnTo>
                    <a:pt x="4278" y="199893"/>
                  </a:lnTo>
                  <a:lnTo>
                    <a:pt x="18533" y="229709"/>
                  </a:lnTo>
                  <a:lnTo>
                    <a:pt x="30110" y="245176"/>
                  </a:lnTo>
                  <a:lnTo>
                    <a:pt x="44193" y="253461"/>
                  </a:lnTo>
                  <a:lnTo>
                    <a:pt x="51900" y="255670"/>
                  </a:lnTo>
                  <a:lnTo>
                    <a:pt x="66107" y="254362"/>
                  </a:lnTo>
                  <a:lnTo>
                    <a:pt x="86363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504"/>
            <p:cNvSpPr/>
            <p:nvPr>
              <p:custDataLst>
                <p:tags r:id="rId163"/>
              </p:custDataLst>
            </p:nvPr>
          </p:nvSpPr>
          <p:spPr>
            <a:xfrm>
              <a:off x="5461261" y="3526953"/>
              <a:ext cx="132631" cy="267837"/>
            </a:xfrm>
            <a:custGeom>
              <a:avLst/>
              <a:gdLst/>
              <a:ahLst/>
              <a:cxnLst/>
              <a:rect l="0" t="0" r="0" b="0"/>
              <a:pathLst>
                <a:path w="132631" h="267837">
                  <a:moveTo>
                    <a:pt x="6089" y="54447"/>
                  </a:moveTo>
                  <a:lnTo>
                    <a:pt x="6089" y="54447"/>
                  </a:lnTo>
                  <a:lnTo>
                    <a:pt x="622" y="48980"/>
                  </a:lnTo>
                  <a:lnTo>
                    <a:pt x="0" y="55100"/>
                  </a:lnTo>
                  <a:lnTo>
                    <a:pt x="496" y="92206"/>
                  </a:lnTo>
                  <a:lnTo>
                    <a:pt x="4824" y="139248"/>
                  </a:lnTo>
                  <a:lnTo>
                    <a:pt x="10575" y="184387"/>
                  </a:lnTo>
                  <a:lnTo>
                    <a:pt x="16042" y="223475"/>
                  </a:lnTo>
                  <a:lnTo>
                    <a:pt x="18548" y="259362"/>
                  </a:lnTo>
                  <a:lnTo>
                    <a:pt x="18628" y="259496"/>
                  </a:lnTo>
                  <a:lnTo>
                    <a:pt x="18775" y="215746"/>
                  </a:lnTo>
                  <a:lnTo>
                    <a:pt x="18782" y="179052"/>
                  </a:lnTo>
                  <a:lnTo>
                    <a:pt x="18785" y="154450"/>
                  </a:lnTo>
                  <a:lnTo>
                    <a:pt x="18786" y="127466"/>
                  </a:lnTo>
                  <a:lnTo>
                    <a:pt x="20670" y="82431"/>
                  </a:lnTo>
                  <a:lnTo>
                    <a:pt x="24564" y="47129"/>
                  </a:lnTo>
                  <a:lnTo>
                    <a:pt x="34690" y="16766"/>
                  </a:lnTo>
                  <a:lnTo>
                    <a:pt x="42554" y="6420"/>
                  </a:lnTo>
                  <a:lnTo>
                    <a:pt x="52635" y="1351"/>
                  </a:lnTo>
                  <a:lnTo>
                    <a:pt x="58286" y="0"/>
                  </a:lnTo>
                  <a:lnTo>
                    <a:pt x="72092" y="2261"/>
                  </a:lnTo>
                  <a:lnTo>
                    <a:pt x="79724" y="4840"/>
                  </a:lnTo>
                  <a:lnTo>
                    <a:pt x="93849" y="17112"/>
                  </a:lnTo>
                  <a:lnTo>
                    <a:pt x="107182" y="37148"/>
                  </a:lnTo>
                  <a:lnTo>
                    <a:pt x="125177" y="83423"/>
                  </a:lnTo>
                  <a:lnTo>
                    <a:pt x="132630" y="116479"/>
                  </a:lnTo>
                  <a:lnTo>
                    <a:pt x="130679" y="163452"/>
                  </a:lnTo>
                  <a:lnTo>
                    <a:pt x="117794" y="208649"/>
                  </a:lnTo>
                  <a:lnTo>
                    <a:pt x="93828" y="243208"/>
                  </a:lnTo>
                  <a:lnTo>
                    <a:pt x="76364" y="256639"/>
                  </a:lnTo>
                  <a:lnTo>
                    <a:pt x="59195" y="264254"/>
                  </a:lnTo>
                  <a:lnTo>
                    <a:pt x="35073" y="267836"/>
                  </a:lnTo>
                  <a:lnTo>
                    <a:pt x="12439" y="263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505"/>
            <p:cNvSpPr/>
            <p:nvPr>
              <p:custDataLst>
                <p:tags r:id="rId164"/>
              </p:custDataLst>
            </p:nvPr>
          </p:nvSpPr>
          <p:spPr>
            <a:xfrm>
              <a:off x="5205472" y="3563871"/>
              <a:ext cx="162925" cy="246754"/>
            </a:xfrm>
            <a:custGeom>
              <a:avLst/>
              <a:gdLst/>
              <a:ahLst/>
              <a:cxnLst/>
              <a:rect l="0" t="0" r="0" b="0"/>
              <a:pathLst>
                <a:path w="162925" h="246754">
                  <a:moveTo>
                    <a:pt x="7878" y="36579"/>
                  </a:moveTo>
                  <a:lnTo>
                    <a:pt x="7878" y="36579"/>
                  </a:lnTo>
                  <a:lnTo>
                    <a:pt x="11249" y="43321"/>
                  </a:lnTo>
                  <a:lnTo>
                    <a:pt x="14345" y="83589"/>
                  </a:lnTo>
                  <a:lnTo>
                    <a:pt x="18418" y="125453"/>
                  </a:lnTo>
                  <a:lnTo>
                    <a:pt x="19937" y="171175"/>
                  </a:lnTo>
                  <a:lnTo>
                    <a:pt x="20452" y="217421"/>
                  </a:lnTo>
                  <a:lnTo>
                    <a:pt x="20553" y="243829"/>
                  </a:lnTo>
                  <a:lnTo>
                    <a:pt x="19856" y="246007"/>
                  </a:lnTo>
                  <a:lnTo>
                    <a:pt x="18686" y="246753"/>
                  </a:lnTo>
                  <a:lnTo>
                    <a:pt x="17200" y="246545"/>
                  </a:lnTo>
                  <a:lnTo>
                    <a:pt x="10857" y="206002"/>
                  </a:lnTo>
                  <a:lnTo>
                    <a:pt x="4968" y="173967"/>
                  </a:lnTo>
                  <a:lnTo>
                    <a:pt x="0" y="131507"/>
                  </a:lnTo>
                  <a:lnTo>
                    <a:pt x="1084" y="91940"/>
                  </a:lnTo>
                  <a:lnTo>
                    <a:pt x="5865" y="45456"/>
                  </a:lnTo>
                  <a:lnTo>
                    <a:pt x="9163" y="21335"/>
                  </a:lnTo>
                  <a:lnTo>
                    <a:pt x="10851" y="17950"/>
                  </a:lnTo>
                  <a:lnTo>
                    <a:pt x="13389" y="16398"/>
                  </a:lnTo>
                  <a:lnTo>
                    <a:pt x="16491" y="16070"/>
                  </a:lnTo>
                  <a:lnTo>
                    <a:pt x="19970" y="16556"/>
                  </a:lnTo>
                  <a:lnTo>
                    <a:pt x="27598" y="24623"/>
                  </a:lnTo>
                  <a:lnTo>
                    <a:pt x="48889" y="71641"/>
                  </a:lnTo>
                  <a:lnTo>
                    <a:pt x="65890" y="111565"/>
                  </a:lnTo>
                  <a:lnTo>
                    <a:pt x="84333" y="149108"/>
                  </a:lnTo>
                  <a:lnTo>
                    <a:pt x="112491" y="193284"/>
                  </a:lnTo>
                  <a:lnTo>
                    <a:pt x="121635" y="201476"/>
                  </a:lnTo>
                  <a:lnTo>
                    <a:pt x="126049" y="203659"/>
                  </a:lnTo>
                  <a:lnTo>
                    <a:pt x="129698" y="203705"/>
                  </a:lnTo>
                  <a:lnTo>
                    <a:pt x="132836" y="202324"/>
                  </a:lnTo>
                  <a:lnTo>
                    <a:pt x="135633" y="199992"/>
                  </a:lnTo>
                  <a:lnTo>
                    <a:pt x="146312" y="179856"/>
                  </a:lnTo>
                  <a:lnTo>
                    <a:pt x="155043" y="141434"/>
                  </a:lnTo>
                  <a:lnTo>
                    <a:pt x="157951" y="108581"/>
                  </a:lnTo>
                  <a:lnTo>
                    <a:pt x="159949" y="74930"/>
                  </a:lnTo>
                  <a:lnTo>
                    <a:pt x="162924" y="34301"/>
                  </a:lnTo>
                  <a:lnTo>
                    <a:pt x="155391" y="3614"/>
                  </a:lnTo>
                  <a:lnTo>
                    <a:pt x="154198" y="1902"/>
                  </a:lnTo>
                  <a:lnTo>
                    <a:pt x="152697" y="761"/>
                  </a:lnTo>
                  <a:lnTo>
                    <a:pt x="150991" y="0"/>
                  </a:lnTo>
                  <a:lnTo>
                    <a:pt x="149148" y="904"/>
                  </a:lnTo>
                  <a:lnTo>
                    <a:pt x="141228" y="1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506"/>
            <p:cNvSpPr/>
            <p:nvPr>
              <p:custDataLst>
                <p:tags r:id="rId165"/>
              </p:custDataLst>
            </p:nvPr>
          </p:nvSpPr>
          <p:spPr>
            <a:xfrm>
              <a:off x="4979724" y="3519650"/>
              <a:ext cx="138377" cy="290351"/>
            </a:xfrm>
            <a:custGeom>
              <a:avLst/>
              <a:gdLst/>
              <a:ahLst/>
              <a:cxnLst/>
              <a:rect l="0" t="0" r="0" b="0"/>
              <a:pathLst>
                <a:path w="138377" h="290351">
                  <a:moveTo>
                    <a:pt x="5026" y="80800"/>
                  </a:moveTo>
                  <a:lnTo>
                    <a:pt x="5026" y="80800"/>
                  </a:lnTo>
                  <a:lnTo>
                    <a:pt x="0" y="123176"/>
                  </a:lnTo>
                  <a:lnTo>
                    <a:pt x="950" y="160149"/>
                  </a:lnTo>
                  <a:lnTo>
                    <a:pt x="3818" y="200501"/>
                  </a:lnTo>
                  <a:lnTo>
                    <a:pt x="6550" y="237387"/>
                  </a:lnTo>
                  <a:lnTo>
                    <a:pt x="16561" y="280249"/>
                  </a:lnTo>
                  <a:lnTo>
                    <a:pt x="16243" y="280089"/>
                  </a:lnTo>
                  <a:lnTo>
                    <a:pt x="14010" y="276146"/>
                  </a:lnTo>
                  <a:lnTo>
                    <a:pt x="11190" y="239018"/>
                  </a:lnTo>
                  <a:lnTo>
                    <a:pt x="8236" y="205211"/>
                  </a:lnTo>
                  <a:lnTo>
                    <a:pt x="6453" y="161024"/>
                  </a:lnTo>
                  <a:lnTo>
                    <a:pt x="7071" y="114338"/>
                  </a:lnTo>
                  <a:lnTo>
                    <a:pt x="12050" y="74774"/>
                  </a:lnTo>
                  <a:lnTo>
                    <a:pt x="19415" y="34251"/>
                  </a:lnTo>
                  <a:lnTo>
                    <a:pt x="27649" y="19425"/>
                  </a:lnTo>
                  <a:lnTo>
                    <a:pt x="39070" y="10483"/>
                  </a:lnTo>
                  <a:lnTo>
                    <a:pt x="53552" y="4157"/>
                  </a:lnTo>
                  <a:lnTo>
                    <a:pt x="84315" y="0"/>
                  </a:lnTo>
                  <a:lnTo>
                    <a:pt x="93163" y="2945"/>
                  </a:lnTo>
                  <a:lnTo>
                    <a:pt x="106757" y="15624"/>
                  </a:lnTo>
                  <a:lnTo>
                    <a:pt x="125715" y="49337"/>
                  </a:lnTo>
                  <a:lnTo>
                    <a:pt x="134625" y="83864"/>
                  </a:lnTo>
                  <a:lnTo>
                    <a:pt x="130523" y="119808"/>
                  </a:lnTo>
                  <a:lnTo>
                    <a:pt x="118423" y="140941"/>
                  </a:lnTo>
                  <a:lnTo>
                    <a:pt x="93658" y="164942"/>
                  </a:lnTo>
                  <a:lnTo>
                    <a:pt x="76168" y="175346"/>
                  </a:lnTo>
                  <a:lnTo>
                    <a:pt x="48604" y="183759"/>
                  </a:lnTo>
                  <a:lnTo>
                    <a:pt x="35919" y="183475"/>
                  </a:lnTo>
                  <a:lnTo>
                    <a:pt x="31971" y="182411"/>
                  </a:lnTo>
                  <a:lnTo>
                    <a:pt x="29339" y="180996"/>
                  </a:lnTo>
                  <a:lnTo>
                    <a:pt x="25115" y="177027"/>
                  </a:lnTo>
                  <a:lnTo>
                    <a:pt x="30057" y="181312"/>
                  </a:lnTo>
                  <a:lnTo>
                    <a:pt x="72419" y="212837"/>
                  </a:lnTo>
                  <a:lnTo>
                    <a:pt x="107565" y="245727"/>
                  </a:lnTo>
                  <a:lnTo>
                    <a:pt x="127476" y="283597"/>
                  </a:lnTo>
                  <a:lnTo>
                    <a:pt x="131885" y="287349"/>
                  </a:lnTo>
                  <a:lnTo>
                    <a:pt x="138376" y="2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005"/>
          <p:cNvGrpSpPr/>
          <p:nvPr/>
        </p:nvGrpSpPr>
        <p:grpSpPr>
          <a:xfrm>
            <a:off x="6191642" y="3346450"/>
            <a:ext cx="552059" cy="165101"/>
            <a:chOff x="6191642" y="3346450"/>
            <a:chExt cx="552059" cy="165101"/>
          </a:xfrm>
        </p:grpSpPr>
        <p:sp>
          <p:nvSpPr>
            <p:cNvPr id="154" name="SMARTInkShape-5507"/>
            <p:cNvSpPr/>
            <p:nvPr>
              <p:custDataLst>
                <p:tags r:id="rId155"/>
              </p:custDataLst>
            </p:nvPr>
          </p:nvSpPr>
          <p:spPr>
            <a:xfrm>
              <a:off x="6629400" y="334645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0" y="0"/>
                  </a:moveTo>
                  <a:lnTo>
                    <a:pt x="0" y="0"/>
                  </a:lnTo>
                  <a:lnTo>
                    <a:pt x="5069" y="42646"/>
                  </a:lnTo>
                  <a:lnTo>
                    <a:pt x="10831" y="80996"/>
                  </a:lnTo>
                  <a:lnTo>
                    <a:pt x="19099" y="124393"/>
                  </a:lnTo>
                  <a:lnTo>
                    <a:pt x="24155" y="150239"/>
                  </a:lnTo>
                  <a:lnTo>
                    <a:pt x="23864" y="151664"/>
                  </a:lnTo>
                  <a:lnTo>
                    <a:pt x="22965" y="151204"/>
                  </a:lnTo>
                  <a:lnTo>
                    <a:pt x="20084" y="146224"/>
                  </a:lnTo>
                  <a:lnTo>
                    <a:pt x="2794" y="99466"/>
                  </a:lnTo>
                  <a:lnTo>
                    <a:pt x="1242" y="94067"/>
                  </a:lnTo>
                  <a:lnTo>
                    <a:pt x="2239" y="92345"/>
                  </a:lnTo>
                  <a:lnTo>
                    <a:pt x="4314" y="91196"/>
                  </a:lnTo>
                  <a:lnTo>
                    <a:pt x="32686" y="80313"/>
                  </a:lnTo>
                  <a:lnTo>
                    <a:pt x="62917" y="60383"/>
                  </a:lnTo>
                  <a:lnTo>
                    <a:pt x="93911" y="18045"/>
                  </a:lnTo>
                  <a:lnTo>
                    <a:pt x="99322" y="6444"/>
                  </a:lnTo>
                  <a:lnTo>
                    <a:pt x="99375" y="5002"/>
                  </a:lnTo>
                  <a:lnTo>
                    <a:pt x="98706" y="4745"/>
                  </a:lnTo>
                  <a:lnTo>
                    <a:pt x="97554" y="5280"/>
                  </a:lnTo>
                  <a:lnTo>
                    <a:pt x="92561" y="12775"/>
                  </a:lnTo>
                  <a:lnTo>
                    <a:pt x="92408" y="23787"/>
                  </a:lnTo>
                  <a:lnTo>
                    <a:pt x="98059" y="60594"/>
                  </a:lnTo>
                  <a:lnTo>
                    <a:pt x="105264" y="103561"/>
                  </a:lnTo>
                  <a:lnTo>
                    <a:pt x="112078" y="150583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508"/>
            <p:cNvSpPr/>
            <p:nvPr>
              <p:custDataLst>
                <p:tags r:id="rId156"/>
              </p:custDataLst>
            </p:nvPr>
          </p:nvSpPr>
          <p:spPr>
            <a:xfrm>
              <a:off x="6471066" y="3349141"/>
              <a:ext cx="57977" cy="140724"/>
            </a:xfrm>
            <a:custGeom>
              <a:avLst/>
              <a:gdLst/>
              <a:ahLst/>
              <a:cxnLst/>
              <a:rect l="0" t="0" r="0" b="0"/>
              <a:pathLst>
                <a:path w="57977" h="140724">
                  <a:moveTo>
                    <a:pt x="18634" y="3659"/>
                  </a:moveTo>
                  <a:lnTo>
                    <a:pt x="18634" y="3659"/>
                  </a:lnTo>
                  <a:lnTo>
                    <a:pt x="11892" y="288"/>
                  </a:lnTo>
                  <a:lnTo>
                    <a:pt x="9200" y="0"/>
                  </a:lnTo>
                  <a:lnTo>
                    <a:pt x="990" y="3038"/>
                  </a:lnTo>
                  <a:lnTo>
                    <a:pt x="521" y="3950"/>
                  </a:lnTo>
                  <a:lnTo>
                    <a:pt x="0" y="6846"/>
                  </a:lnTo>
                  <a:lnTo>
                    <a:pt x="3532" y="12367"/>
                  </a:lnTo>
                  <a:lnTo>
                    <a:pt x="15336" y="23407"/>
                  </a:lnTo>
                  <a:lnTo>
                    <a:pt x="30356" y="37498"/>
                  </a:lnTo>
                  <a:lnTo>
                    <a:pt x="51666" y="63775"/>
                  </a:lnTo>
                  <a:lnTo>
                    <a:pt x="57539" y="77885"/>
                  </a:lnTo>
                  <a:lnTo>
                    <a:pt x="57976" y="84893"/>
                  </a:lnTo>
                  <a:lnTo>
                    <a:pt x="48291" y="117786"/>
                  </a:lnTo>
                  <a:lnTo>
                    <a:pt x="38553" y="133586"/>
                  </a:lnTo>
                  <a:lnTo>
                    <a:pt x="32660" y="139016"/>
                  </a:lnTo>
                  <a:lnTo>
                    <a:pt x="30102" y="140463"/>
                  </a:lnTo>
                  <a:lnTo>
                    <a:pt x="29102" y="140723"/>
                  </a:lnTo>
                  <a:lnTo>
                    <a:pt x="29140" y="140191"/>
                  </a:lnTo>
                  <a:lnTo>
                    <a:pt x="31334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509"/>
            <p:cNvSpPr/>
            <p:nvPr>
              <p:custDataLst>
                <p:tags r:id="rId157"/>
              </p:custDataLst>
            </p:nvPr>
          </p:nvSpPr>
          <p:spPr>
            <a:xfrm>
              <a:off x="6191642" y="3416300"/>
              <a:ext cx="329809" cy="95251"/>
            </a:xfrm>
            <a:custGeom>
              <a:avLst/>
              <a:gdLst/>
              <a:ahLst/>
              <a:cxnLst/>
              <a:rect l="0" t="0" r="0" b="0"/>
              <a:pathLst>
                <a:path w="329809" h="95251">
                  <a:moveTo>
                    <a:pt x="5958" y="95250"/>
                  </a:moveTo>
                  <a:lnTo>
                    <a:pt x="5958" y="95250"/>
                  </a:lnTo>
                  <a:lnTo>
                    <a:pt x="2587" y="95250"/>
                  </a:lnTo>
                  <a:lnTo>
                    <a:pt x="1594" y="94544"/>
                  </a:lnTo>
                  <a:lnTo>
                    <a:pt x="932" y="93368"/>
                  </a:lnTo>
                  <a:lnTo>
                    <a:pt x="0" y="86461"/>
                  </a:lnTo>
                  <a:lnTo>
                    <a:pt x="488" y="78644"/>
                  </a:lnTo>
                  <a:lnTo>
                    <a:pt x="9446" y="32471"/>
                  </a:lnTo>
                  <a:lnTo>
                    <a:pt x="5973" y="19100"/>
                  </a:lnTo>
                  <a:lnTo>
                    <a:pt x="11426" y="24521"/>
                  </a:lnTo>
                  <a:lnTo>
                    <a:pt x="24439" y="28694"/>
                  </a:lnTo>
                  <a:lnTo>
                    <a:pt x="64984" y="26321"/>
                  </a:lnTo>
                  <a:lnTo>
                    <a:pt x="112554" y="22211"/>
                  </a:lnTo>
                  <a:lnTo>
                    <a:pt x="144351" y="20455"/>
                  </a:lnTo>
                  <a:lnTo>
                    <a:pt x="178944" y="18969"/>
                  </a:lnTo>
                  <a:lnTo>
                    <a:pt x="213134" y="15957"/>
                  </a:lnTo>
                  <a:lnTo>
                    <a:pt x="260744" y="10294"/>
                  </a:lnTo>
                  <a:lnTo>
                    <a:pt x="308116" y="2765"/>
                  </a:lnTo>
                  <a:lnTo>
                    <a:pt x="329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006"/>
          <p:cNvGrpSpPr/>
          <p:nvPr/>
        </p:nvGrpSpPr>
        <p:grpSpPr>
          <a:xfrm>
            <a:off x="5569028" y="3352800"/>
            <a:ext cx="374573" cy="222251"/>
            <a:chOff x="5569028" y="3352800"/>
            <a:chExt cx="374573" cy="222251"/>
          </a:xfrm>
        </p:grpSpPr>
        <p:sp>
          <p:nvSpPr>
            <p:cNvPr id="158" name="SMARTInkShape-5510"/>
            <p:cNvSpPr/>
            <p:nvPr>
              <p:custDataLst>
                <p:tags r:id="rId151"/>
              </p:custDataLst>
            </p:nvPr>
          </p:nvSpPr>
          <p:spPr>
            <a:xfrm>
              <a:off x="5569028" y="3352800"/>
              <a:ext cx="139623" cy="57151"/>
            </a:xfrm>
            <a:custGeom>
              <a:avLst/>
              <a:gdLst/>
              <a:ahLst/>
              <a:cxnLst/>
              <a:rect l="0" t="0" r="0" b="0"/>
              <a:pathLst>
                <a:path w="139623" h="57151">
                  <a:moveTo>
                    <a:pt x="6272" y="57150"/>
                  </a:moveTo>
                  <a:lnTo>
                    <a:pt x="6272" y="57150"/>
                  </a:lnTo>
                  <a:lnTo>
                    <a:pt x="2901" y="57150"/>
                  </a:lnTo>
                  <a:lnTo>
                    <a:pt x="1908" y="56444"/>
                  </a:lnTo>
                  <a:lnTo>
                    <a:pt x="1246" y="55268"/>
                  </a:lnTo>
                  <a:lnTo>
                    <a:pt x="0" y="51061"/>
                  </a:lnTo>
                  <a:lnTo>
                    <a:pt x="12193" y="45782"/>
                  </a:lnTo>
                  <a:lnTo>
                    <a:pt x="59663" y="32509"/>
                  </a:lnTo>
                  <a:lnTo>
                    <a:pt x="102609" y="13007"/>
                  </a:lnTo>
                  <a:lnTo>
                    <a:pt x="139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511"/>
            <p:cNvSpPr/>
            <p:nvPr>
              <p:custDataLst>
                <p:tags r:id="rId152"/>
              </p:custDataLst>
            </p:nvPr>
          </p:nvSpPr>
          <p:spPr>
            <a:xfrm>
              <a:off x="5664200" y="33909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5069" y="42632"/>
                  </a:lnTo>
                  <a:lnTo>
                    <a:pt x="11556" y="8670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512"/>
            <p:cNvSpPr/>
            <p:nvPr>
              <p:custDataLst>
                <p:tags r:id="rId153"/>
              </p:custDataLst>
            </p:nvPr>
          </p:nvSpPr>
          <p:spPr>
            <a:xfrm>
              <a:off x="5874042" y="3461242"/>
              <a:ext cx="69559" cy="43604"/>
            </a:xfrm>
            <a:custGeom>
              <a:avLst/>
              <a:gdLst/>
              <a:ahLst/>
              <a:cxnLst/>
              <a:rect l="0" t="0" r="0" b="0"/>
              <a:pathLst>
                <a:path w="69559" h="43604">
                  <a:moveTo>
                    <a:pt x="31458" y="31258"/>
                  </a:moveTo>
                  <a:lnTo>
                    <a:pt x="31458" y="31258"/>
                  </a:lnTo>
                  <a:lnTo>
                    <a:pt x="28087" y="31258"/>
                  </a:lnTo>
                  <a:lnTo>
                    <a:pt x="24551" y="29376"/>
                  </a:lnTo>
                  <a:lnTo>
                    <a:pt x="22619" y="27887"/>
                  </a:lnTo>
                  <a:lnTo>
                    <a:pt x="21332" y="27599"/>
                  </a:lnTo>
                  <a:lnTo>
                    <a:pt x="20474" y="28114"/>
                  </a:lnTo>
                  <a:lnTo>
                    <a:pt x="17385" y="32208"/>
                  </a:lnTo>
                  <a:lnTo>
                    <a:pt x="7232" y="42759"/>
                  </a:lnTo>
                  <a:lnTo>
                    <a:pt x="4698" y="43425"/>
                  </a:lnTo>
                  <a:lnTo>
                    <a:pt x="3035" y="43603"/>
                  </a:lnTo>
                  <a:lnTo>
                    <a:pt x="1925" y="43015"/>
                  </a:lnTo>
                  <a:lnTo>
                    <a:pt x="1187" y="41919"/>
                  </a:lnTo>
                  <a:lnTo>
                    <a:pt x="692" y="40481"/>
                  </a:lnTo>
                  <a:lnTo>
                    <a:pt x="0" y="28346"/>
                  </a:lnTo>
                  <a:lnTo>
                    <a:pt x="3166" y="14716"/>
                  </a:lnTo>
                  <a:lnTo>
                    <a:pt x="8571" y="5112"/>
                  </a:lnTo>
                  <a:lnTo>
                    <a:pt x="11262" y="3244"/>
                  </a:lnTo>
                  <a:lnTo>
                    <a:pt x="21083" y="615"/>
                  </a:lnTo>
                  <a:lnTo>
                    <a:pt x="26377" y="0"/>
                  </a:lnTo>
                  <a:lnTo>
                    <a:pt x="31081" y="1608"/>
                  </a:lnTo>
                  <a:lnTo>
                    <a:pt x="69558" y="3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513"/>
            <p:cNvSpPr/>
            <p:nvPr>
              <p:custDataLst>
                <p:tags r:id="rId154"/>
              </p:custDataLst>
            </p:nvPr>
          </p:nvSpPr>
          <p:spPr>
            <a:xfrm>
              <a:off x="5905500" y="3493383"/>
              <a:ext cx="31751" cy="81668"/>
            </a:xfrm>
            <a:custGeom>
              <a:avLst/>
              <a:gdLst/>
              <a:ahLst/>
              <a:cxnLst/>
              <a:rect l="0" t="0" r="0" b="0"/>
              <a:pathLst>
                <a:path w="3175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0832" y="15775"/>
                  </a:lnTo>
                  <a:lnTo>
                    <a:pt x="23533" y="59643"/>
                  </a:lnTo>
                  <a:lnTo>
                    <a:pt x="25275" y="69057"/>
                  </a:lnTo>
                  <a:lnTo>
                    <a:pt x="317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007"/>
          <p:cNvGrpSpPr/>
          <p:nvPr/>
        </p:nvGrpSpPr>
        <p:grpSpPr>
          <a:xfrm>
            <a:off x="4832350" y="3924324"/>
            <a:ext cx="1409701" cy="165077"/>
            <a:chOff x="4832350" y="3924324"/>
            <a:chExt cx="1409701" cy="165077"/>
          </a:xfrm>
        </p:grpSpPr>
        <p:sp>
          <p:nvSpPr>
            <p:cNvPr id="163" name="SMARTInkShape-5514"/>
            <p:cNvSpPr/>
            <p:nvPr>
              <p:custDataLst>
                <p:tags r:id="rId149"/>
              </p:custDataLst>
            </p:nvPr>
          </p:nvSpPr>
          <p:spPr>
            <a:xfrm>
              <a:off x="4936929" y="3964879"/>
              <a:ext cx="1305122" cy="124522"/>
            </a:xfrm>
            <a:custGeom>
              <a:avLst/>
              <a:gdLst/>
              <a:ahLst/>
              <a:cxnLst/>
              <a:rect l="0" t="0" r="0" b="0"/>
              <a:pathLst>
                <a:path w="1305122" h="124522">
                  <a:moveTo>
                    <a:pt x="3371" y="124521"/>
                  </a:moveTo>
                  <a:lnTo>
                    <a:pt x="3371" y="124521"/>
                  </a:lnTo>
                  <a:lnTo>
                    <a:pt x="0" y="124521"/>
                  </a:lnTo>
                  <a:lnTo>
                    <a:pt x="26567" y="118876"/>
                  </a:lnTo>
                  <a:lnTo>
                    <a:pt x="48468" y="114408"/>
                  </a:lnTo>
                  <a:lnTo>
                    <a:pt x="81414" y="107196"/>
                  </a:lnTo>
                  <a:lnTo>
                    <a:pt x="121722" y="98154"/>
                  </a:lnTo>
                  <a:lnTo>
                    <a:pt x="166939" y="87893"/>
                  </a:lnTo>
                  <a:lnTo>
                    <a:pt x="221072" y="78230"/>
                  </a:lnTo>
                  <a:lnTo>
                    <a:pt x="281149" y="68965"/>
                  </a:lnTo>
                  <a:lnTo>
                    <a:pt x="345190" y="59967"/>
                  </a:lnTo>
                  <a:lnTo>
                    <a:pt x="414695" y="51852"/>
                  </a:lnTo>
                  <a:lnTo>
                    <a:pt x="487843" y="44325"/>
                  </a:lnTo>
                  <a:lnTo>
                    <a:pt x="563419" y="37191"/>
                  </a:lnTo>
                  <a:lnTo>
                    <a:pt x="636381" y="31023"/>
                  </a:lnTo>
                  <a:lnTo>
                    <a:pt x="707600" y="25500"/>
                  </a:lnTo>
                  <a:lnTo>
                    <a:pt x="777657" y="20407"/>
                  </a:lnTo>
                  <a:lnTo>
                    <a:pt x="845529" y="15601"/>
                  </a:lnTo>
                  <a:lnTo>
                    <a:pt x="911943" y="10985"/>
                  </a:lnTo>
                  <a:lnTo>
                    <a:pt x="977386" y="6497"/>
                  </a:lnTo>
                  <a:lnTo>
                    <a:pt x="1035831" y="3505"/>
                  </a:lnTo>
                  <a:lnTo>
                    <a:pt x="1089610" y="1510"/>
                  </a:lnTo>
                  <a:lnTo>
                    <a:pt x="1140281" y="181"/>
                  </a:lnTo>
                  <a:lnTo>
                    <a:pt x="1181116" y="0"/>
                  </a:lnTo>
                  <a:lnTo>
                    <a:pt x="1215395" y="585"/>
                  </a:lnTo>
                  <a:lnTo>
                    <a:pt x="1245303" y="1680"/>
                  </a:lnTo>
                  <a:lnTo>
                    <a:pt x="1305121" y="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515"/>
            <p:cNvSpPr/>
            <p:nvPr>
              <p:custDataLst>
                <p:tags r:id="rId150"/>
              </p:custDataLst>
            </p:nvPr>
          </p:nvSpPr>
          <p:spPr>
            <a:xfrm>
              <a:off x="4832350" y="3924324"/>
              <a:ext cx="1388864" cy="76177"/>
            </a:xfrm>
            <a:custGeom>
              <a:avLst/>
              <a:gdLst/>
              <a:ahLst/>
              <a:cxnLst/>
              <a:rect l="0" t="0" r="0" b="0"/>
              <a:pathLst>
                <a:path w="1388864" h="76177">
                  <a:moveTo>
                    <a:pt x="0" y="76176"/>
                  </a:moveTo>
                  <a:lnTo>
                    <a:pt x="0" y="76176"/>
                  </a:lnTo>
                  <a:lnTo>
                    <a:pt x="30992" y="74764"/>
                  </a:lnTo>
                  <a:lnTo>
                    <a:pt x="71159" y="69434"/>
                  </a:lnTo>
                  <a:lnTo>
                    <a:pt x="98239" y="65331"/>
                  </a:lnTo>
                  <a:lnTo>
                    <a:pt x="128993" y="60479"/>
                  </a:lnTo>
                  <a:lnTo>
                    <a:pt x="162196" y="55128"/>
                  </a:lnTo>
                  <a:lnTo>
                    <a:pt x="201969" y="50150"/>
                  </a:lnTo>
                  <a:lnTo>
                    <a:pt x="246124" y="45420"/>
                  </a:lnTo>
                  <a:lnTo>
                    <a:pt x="293199" y="40855"/>
                  </a:lnTo>
                  <a:lnTo>
                    <a:pt x="345044" y="35696"/>
                  </a:lnTo>
                  <a:lnTo>
                    <a:pt x="400068" y="30139"/>
                  </a:lnTo>
                  <a:lnTo>
                    <a:pt x="457212" y="24318"/>
                  </a:lnTo>
                  <a:lnTo>
                    <a:pt x="520003" y="19731"/>
                  </a:lnTo>
                  <a:lnTo>
                    <a:pt x="586558" y="15968"/>
                  </a:lnTo>
                  <a:lnTo>
                    <a:pt x="655621" y="12754"/>
                  </a:lnTo>
                  <a:lnTo>
                    <a:pt x="726359" y="9906"/>
                  </a:lnTo>
                  <a:lnTo>
                    <a:pt x="798211" y="7302"/>
                  </a:lnTo>
                  <a:lnTo>
                    <a:pt x="870808" y="4859"/>
                  </a:lnTo>
                  <a:lnTo>
                    <a:pt x="938961" y="3232"/>
                  </a:lnTo>
                  <a:lnTo>
                    <a:pt x="1004151" y="2147"/>
                  </a:lnTo>
                  <a:lnTo>
                    <a:pt x="1067368" y="1423"/>
                  </a:lnTo>
                  <a:lnTo>
                    <a:pt x="1125034" y="941"/>
                  </a:lnTo>
                  <a:lnTo>
                    <a:pt x="1179001" y="619"/>
                  </a:lnTo>
                  <a:lnTo>
                    <a:pt x="1230500" y="404"/>
                  </a:lnTo>
                  <a:lnTo>
                    <a:pt x="1272594" y="262"/>
                  </a:lnTo>
                  <a:lnTo>
                    <a:pt x="1308418" y="166"/>
                  </a:lnTo>
                  <a:lnTo>
                    <a:pt x="1340062" y="103"/>
                  </a:lnTo>
                  <a:lnTo>
                    <a:pt x="1377104" y="32"/>
                  </a:lnTo>
                  <a:lnTo>
                    <a:pt x="1388863" y="0"/>
                  </a:lnTo>
                  <a:lnTo>
                    <a:pt x="1352020" y="689"/>
                  </a:lnTo>
                  <a:lnTo>
                    <a:pt x="1323974" y="1862"/>
                  </a:lnTo>
                  <a:lnTo>
                    <a:pt x="1291167" y="3350"/>
                  </a:lnTo>
                  <a:lnTo>
                    <a:pt x="1225550" y="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008"/>
          <p:cNvGrpSpPr/>
          <p:nvPr/>
        </p:nvGrpSpPr>
        <p:grpSpPr>
          <a:xfrm>
            <a:off x="4161562" y="3995033"/>
            <a:ext cx="2400778" cy="913518"/>
            <a:chOff x="4161562" y="3995033"/>
            <a:chExt cx="2400778" cy="913518"/>
          </a:xfrm>
        </p:grpSpPr>
        <p:sp>
          <p:nvSpPr>
            <p:cNvPr id="166" name="SMARTInkShape-5516"/>
            <p:cNvSpPr/>
            <p:nvPr>
              <p:custDataLst>
                <p:tags r:id="rId142"/>
              </p:custDataLst>
            </p:nvPr>
          </p:nvSpPr>
          <p:spPr>
            <a:xfrm>
              <a:off x="6140450" y="4144916"/>
              <a:ext cx="214960" cy="223885"/>
            </a:xfrm>
            <a:custGeom>
              <a:avLst/>
              <a:gdLst/>
              <a:ahLst/>
              <a:cxnLst/>
              <a:rect l="0" t="0" r="0" b="0"/>
              <a:pathLst>
                <a:path w="214960" h="223885">
                  <a:moveTo>
                    <a:pt x="0" y="58784"/>
                  </a:moveTo>
                  <a:lnTo>
                    <a:pt x="0" y="58784"/>
                  </a:lnTo>
                  <a:lnTo>
                    <a:pt x="10832" y="32065"/>
                  </a:lnTo>
                  <a:lnTo>
                    <a:pt x="23306" y="13048"/>
                  </a:lnTo>
                  <a:lnTo>
                    <a:pt x="27526" y="10234"/>
                  </a:lnTo>
                  <a:lnTo>
                    <a:pt x="29640" y="10190"/>
                  </a:lnTo>
                  <a:lnTo>
                    <a:pt x="33869" y="12021"/>
                  </a:lnTo>
                  <a:lnTo>
                    <a:pt x="43589" y="30504"/>
                  </a:lnTo>
                  <a:lnTo>
                    <a:pt x="52035" y="68436"/>
                  </a:lnTo>
                  <a:lnTo>
                    <a:pt x="55634" y="112052"/>
                  </a:lnTo>
                  <a:lnTo>
                    <a:pt x="49959" y="156254"/>
                  </a:lnTo>
                  <a:lnTo>
                    <a:pt x="41174" y="198113"/>
                  </a:lnTo>
                  <a:lnTo>
                    <a:pt x="39466" y="208432"/>
                  </a:lnTo>
                  <a:lnTo>
                    <a:pt x="38305" y="209349"/>
                  </a:lnTo>
                  <a:lnTo>
                    <a:pt x="36827" y="207844"/>
                  </a:lnTo>
                  <a:lnTo>
                    <a:pt x="29382" y="186849"/>
                  </a:lnTo>
                  <a:lnTo>
                    <a:pt x="14572" y="139738"/>
                  </a:lnTo>
                  <a:lnTo>
                    <a:pt x="13070" y="135923"/>
                  </a:lnTo>
                  <a:lnTo>
                    <a:pt x="13652" y="135610"/>
                  </a:lnTo>
                  <a:lnTo>
                    <a:pt x="21538" y="133226"/>
                  </a:lnTo>
                  <a:lnTo>
                    <a:pt x="29328" y="130675"/>
                  </a:lnTo>
                  <a:lnTo>
                    <a:pt x="64410" y="122161"/>
                  </a:lnTo>
                  <a:lnTo>
                    <a:pt x="111554" y="99176"/>
                  </a:lnTo>
                  <a:lnTo>
                    <a:pt x="152720" y="71937"/>
                  </a:lnTo>
                  <a:lnTo>
                    <a:pt x="187825" y="39794"/>
                  </a:lnTo>
                  <a:lnTo>
                    <a:pt x="212726" y="4837"/>
                  </a:lnTo>
                  <a:lnTo>
                    <a:pt x="214489" y="0"/>
                  </a:lnTo>
                  <a:lnTo>
                    <a:pt x="214959" y="545"/>
                  </a:lnTo>
                  <a:lnTo>
                    <a:pt x="214916" y="14246"/>
                  </a:lnTo>
                  <a:lnTo>
                    <a:pt x="210748" y="49037"/>
                  </a:lnTo>
                  <a:lnTo>
                    <a:pt x="205044" y="95486"/>
                  </a:lnTo>
                  <a:lnTo>
                    <a:pt x="200962" y="130835"/>
                  </a:lnTo>
                  <a:lnTo>
                    <a:pt x="198068" y="172952"/>
                  </a:lnTo>
                  <a:lnTo>
                    <a:pt x="196850" y="22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517"/>
            <p:cNvSpPr/>
            <p:nvPr>
              <p:custDataLst>
                <p:tags r:id="rId143"/>
              </p:custDataLst>
            </p:nvPr>
          </p:nvSpPr>
          <p:spPr>
            <a:xfrm>
              <a:off x="6337300" y="4641927"/>
              <a:ext cx="224285" cy="266624"/>
            </a:xfrm>
            <a:custGeom>
              <a:avLst/>
              <a:gdLst/>
              <a:ahLst/>
              <a:cxnLst/>
              <a:rect l="0" t="0" r="0" b="0"/>
              <a:pathLst>
                <a:path w="224285" h="266624">
                  <a:moveTo>
                    <a:pt x="184150" y="6273"/>
                  </a:moveTo>
                  <a:lnTo>
                    <a:pt x="184150" y="6273"/>
                  </a:lnTo>
                  <a:lnTo>
                    <a:pt x="180779" y="2902"/>
                  </a:lnTo>
                  <a:lnTo>
                    <a:pt x="177242" y="1247"/>
                  </a:lnTo>
                  <a:lnTo>
                    <a:pt x="168418" y="0"/>
                  </a:lnTo>
                  <a:lnTo>
                    <a:pt x="164693" y="5602"/>
                  </a:lnTo>
                  <a:lnTo>
                    <a:pt x="162712" y="10059"/>
                  </a:lnTo>
                  <a:lnTo>
                    <a:pt x="162392" y="20655"/>
                  </a:lnTo>
                  <a:lnTo>
                    <a:pt x="170518" y="55308"/>
                  </a:lnTo>
                  <a:lnTo>
                    <a:pt x="197043" y="101420"/>
                  </a:lnTo>
                  <a:lnTo>
                    <a:pt x="205403" y="112766"/>
                  </a:lnTo>
                  <a:lnTo>
                    <a:pt x="223123" y="131661"/>
                  </a:lnTo>
                  <a:lnTo>
                    <a:pt x="224244" y="134315"/>
                  </a:lnTo>
                  <a:lnTo>
                    <a:pt x="224284" y="136085"/>
                  </a:lnTo>
                  <a:lnTo>
                    <a:pt x="219089" y="142338"/>
                  </a:lnTo>
                  <a:lnTo>
                    <a:pt x="209556" y="150001"/>
                  </a:lnTo>
                  <a:lnTo>
                    <a:pt x="167061" y="174050"/>
                  </a:lnTo>
                  <a:lnTo>
                    <a:pt x="125700" y="197566"/>
                  </a:lnTo>
                  <a:lnTo>
                    <a:pt x="82165" y="222408"/>
                  </a:lnTo>
                  <a:lnTo>
                    <a:pt x="43630" y="245761"/>
                  </a:lnTo>
                  <a:lnTo>
                    <a:pt x="18102" y="260442"/>
                  </a:lnTo>
                  <a:lnTo>
                    <a:pt x="0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518"/>
            <p:cNvSpPr/>
            <p:nvPr>
              <p:custDataLst>
                <p:tags r:id="rId144"/>
              </p:custDataLst>
            </p:nvPr>
          </p:nvSpPr>
          <p:spPr>
            <a:xfrm>
              <a:off x="5359414" y="4001667"/>
              <a:ext cx="1202926" cy="805284"/>
            </a:xfrm>
            <a:custGeom>
              <a:avLst/>
              <a:gdLst/>
              <a:ahLst/>
              <a:cxnLst/>
              <a:rect l="0" t="0" r="0" b="0"/>
              <a:pathLst>
                <a:path w="1202926" h="805284">
                  <a:moveTo>
                    <a:pt x="12686" y="17883"/>
                  </a:moveTo>
                  <a:lnTo>
                    <a:pt x="12686" y="17883"/>
                  </a:lnTo>
                  <a:lnTo>
                    <a:pt x="1752" y="12416"/>
                  </a:lnTo>
                  <a:lnTo>
                    <a:pt x="1163" y="11416"/>
                  </a:lnTo>
                  <a:lnTo>
                    <a:pt x="219" y="4742"/>
                  </a:lnTo>
                  <a:lnTo>
                    <a:pt x="31" y="0"/>
                  </a:lnTo>
                  <a:lnTo>
                    <a:pt x="0" y="2549"/>
                  </a:lnTo>
                  <a:lnTo>
                    <a:pt x="14913" y="38339"/>
                  </a:lnTo>
                  <a:lnTo>
                    <a:pt x="26611" y="48376"/>
                  </a:lnTo>
                  <a:lnTo>
                    <a:pt x="66236" y="69689"/>
                  </a:lnTo>
                  <a:lnTo>
                    <a:pt x="109143" y="91402"/>
                  </a:lnTo>
                  <a:lnTo>
                    <a:pt x="146807" y="109354"/>
                  </a:lnTo>
                  <a:lnTo>
                    <a:pt x="190829" y="129092"/>
                  </a:lnTo>
                  <a:lnTo>
                    <a:pt x="215409" y="139295"/>
                  </a:lnTo>
                  <a:lnTo>
                    <a:pt x="240968" y="149624"/>
                  </a:lnTo>
                  <a:lnTo>
                    <a:pt x="266474" y="162155"/>
                  </a:lnTo>
                  <a:lnTo>
                    <a:pt x="291945" y="176153"/>
                  </a:lnTo>
                  <a:lnTo>
                    <a:pt x="317392" y="191130"/>
                  </a:lnTo>
                  <a:lnTo>
                    <a:pt x="343529" y="206759"/>
                  </a:lnTo>
                  <a:lnTo>
                    <a:pt x="370126" y="222822"/>
                  </a:lnTo>
                  <a:lnTo>
                    <a:pt x="397029" y="239176"/>
                  </a:lnTo>
                  <a:lnTo>
                    <a:pt x="426254" y="257134"/>
                  </a:lnTo>
                  <a:lnTo>
                    <a:pt x="457026" y="276161"/>
                  </a:lnTo>
                  <a:lnTo>
                    <a:pt x="488829" y="295902"/>
                  </a:lnTo>
                  <a:lnTo>
                    <a:pt x="519909" y="316118"/>
                  </a:lnTo>
                  <a:lnTo>
                    <a:pt x="550507" y="336651"/>
                  </a:lnTo>
                  <a:lnTo>
                    <a:pt x="580783" y="357395"/>
                  </a:lnTo>
                  <a:lnTo>
                    <a:pt x="610140" y="378280"/>
                  </a:lnTo>
                  <a:lnTo>
                    <a:pt x="638882" y="399259"/>
                  </a:lnTo>
                  <a:lnTo>
                    <a:pt x="667217" y="420300"/>
                  </a:lnTo>
                  <a:lnTo>
                    <a:pt x="693868" y="440678"/>
                  </a:lnTo>
                  <a:lnTo>
                    <a:pt x="719396" y="460613"/>
                  </a:lnTo>
                  <a:lnTo>
                    <a:pt x="744176" y="480253"/>
                  </a:lnTo>
                  <a:lnTo>
                    <a:pt x="769163" y="498991"/>
                  </a:lnTo>
                  <a:lnTo>
                    <a:pt x="794287" y="517127"/>
                  </a:lnTo>
                  <a:lnTo>
                    <a:pt x="819504" y="534863"/>
                  </a:lnTo>
                  <a:lnTo>
                    <a:pt x="866337" y="565857"/>
                  </a:lnTo>
                  <a:lnTo>
                    <a:pt x="909964" y="594449"/>
                  </a:lnTo>
                  <a:lnTo>
                    <a:pt x="950521" y="623620"/>
                  </a:lnTo>
                  <a:lnTo>
                    <a:pt x="985949" y="649285"/>
                  </a:lnTo>
                  <a:lnTo>
                    <a:pt x="1018158" y="672450"/>
                  </a:lnTo>
                  <a:lnTo>
                    <a:pt x="1063353" y="705326"/>
                  </a:lnTo>
                  <a:lnTo>
                    <a:pt x="1103164" y="735292"/>
                  </a:lnTo>
                  <a:lnTo>
                    <a:pt x="1144815" y="761014"/>
                  </a:lnTo>
                  <a:lnTo>
                    <a:pt x="1159321" y="771497"/>
                  </a:lnTo>
                  <a:lnTo>
                    <a:pt x="1184059" y="784216"/>
                  </a:lnTo>
                  <a:lnTo>
                    <a:pt x="1191295" y="791201"/>
                  </a:lnTo>
                  <a:lnTo>
                    <a:pt x="1197909" y="800484"/>
                  </a:lnTo>
                  <a:lnTo>
                    <a:pt x="1202925" y="803861"/>
                  </a:lnTo>
                  <a:lnTo>
                    <a:pt x="1202701" y="804335"/>
                  </a:lnTo>
                  <a:lnTo>
                    <a:pt x="1200136" y="805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519"/>
            <p:cNvSpPr/>
            <p:nvPr>
              <p:custDataLst>
                <p:tags r:id="rId145"/>
              </p:custDataLst>
            </p:nvPr>
          </p:nvSpPr>
          <p:spPr>
            <a:xfrm>
              <a:off x="4357865" y="4152900"/>
              <a:ext cx="347486" cy="107068"/>
            </a:xfrm>
            <a:custGeom>
              <a:avLst/>
              <a:gdLst/>
              <a:ahLst/>
              <a:cxnLst/>
              <a:rect l="0" t="0" r="0" b="0"/>
              <a:pathLst>
                <a:path w="347486" h="107068">
                  <a:moveTo>
                    <a:pt x="10935" y="101600"/>
                  </a:moveTo>
                  <a:lnTo>
                    <a:pt x="10935" y="101600"/>
                  </a:lnTo>
                  <a:lnTo>
                    <a:pt x="0" y="107067"/>
                  </a:lnTo>
                  <a:lnTo>
                    <a:pt x="117" y="106656"/>
                  </a:lnTo>
                  <a:lnTo>
                    <a:pt x="2129" y="104317"/>
                  </a:lnTo>
                  <a:lnTo>
                    <a:pt x="38750" y="89881"/>
                  </a:lnTo>
                  <a:lnTo>
                    <a:pt x="77625" y="74049"/>
                  </a:lnTo>
                  <a:lnTo>
                    <a:pt x="101962" y="64888"/>
                  </a:lnTo>
                  <a:lnTo>
                    <a:pt x="128769" y="55253"/>
                  </a:lnTo>
                  <a:lnTo>
                    <a:pt x="157225" y="45302"/>
                  </a:lnTo>
                  <a:lnTo>
                    <a:pt x="184661" y="36551"/>
                  </a:lnTo>
                  <a:lnTo>
                    <a:pt x="211419" y="28601"/>
                  </a:lnTo>
                  <a:lnTo>
                    <a:pt x="237724" y="21184"/>
                  </a:lnTo>
                  <a:lnTo>
                    <a:pt x="280123" y="9180"/>
                  </a:lnTo>
                  <a:lnTo>
                    <a:pt x="322352" y="133"/>
                  </a:lnTo>
                  <a:lnTo>
                    <a:pt x="347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520"/>
            <p:cNvSpPr/>
            <p:nvPr>
              <p:custDataLst>
                <p:tags r:id="rId146"/>
              </p:custDataLst>
            </p:nvPr>
          </p:nvSpPr>
          <p:spPr>
            <a:xfrm>
              <a:off x="4502150" y="4194280"/>
              <a:ext cx="24463" cy="218971"/>
            </a:xfrm>
            <a:custGeom>
              <a:avLst/>
              <a:gdLst/>
              <a:ahLst/>
              <a:cxnLst/>
              <a:rect l="0" t="0" r="0" b="0"/>
              <a:pathLst>
                <a:path w="24463" h="218971">
                  <a:moveTo>
                    <a:pt x="19050" y="9420"/>
                  </a:moveTo>
                  <a:lnTo>
                    <a:pt x="19050" y="9420"/>
                  </a:lnTo>
                  <a:lnTo>
                    <a:pt x="19050" y="6049"/>
                  </a:lnTo>
                  <a:lnTo>
                    <a:pt x="17168" y="2513"/>
                  </a:lnTo>
                  <a:lnTo>
                    <a:pt x="15392" y="0"/>
                  </a:lnTo>
                  <a:lnTo>
                    <a:pt x="16953" y="1235"/>
                  </a:lnTo>
                  <a:lnTo>
                    <a:pt x="18118" y="6017"/>
                  </a:lnTo>
                  <a:lnTo>
                    <a:pt x="23291" y="47020"/>
                  </a:lnTo>
                  <a:lnTo>
                    <a:pt x="24462" y="78342"/>
                  </a:lnTo>
                  <a:lnTo>
                    <a:pt x="23102" y="113430"/>
                  </a:lnTo>
                  <a:lnTo>
                    <a:pt x="20145" y="148074"/>
                  </a:lnTo>
                  <a:lnTo>
                    <a:pt x="14514" y="188557"/>
                  </a:lnTo>
                  <a:lnTo>
                    <a:pt x="8377" y="209331"/>
                  </a:lnTo>
                  <a:lnTo>
                    <a:pt x="0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521"/>
            <p:cNvSpPr/>
            <p:nvPr>
              <p:custDataLst>
                <p:tags r:id="rId147"/>
              </p:custDataLst>
            </p:nvPr>
          </p:nvSpPr>
          <p:spPr>
            <a:xfrm>
              <a:off x="4161562" y="4626080"/>
              <a:ext cx="207239" cy="199921"/>
            </a:xfrm>
            <a:custGeom>
              <a:avLst/>
              <a:gdLst/>
              <a:ahLst/>
              <a:cxnLst/>
              <a:rect l="0" t="0" r="0" b="0"/>
              <a:pathLst>
                <a:path w="207239" h="199921">
                  <a:moveTo>
                    <a:pt x="111988" y="9420"/>
                  </a:moveTo>
                  <a:lnTo>
                    <a:pt x="111988" y="9420"/>
                  </a:lnTo>
                  <a:lnTo>
                    <a:pt x="111988" y="0"/>
                  </a:lnTo>
                  <a:lnTo>
                    <a:pt x="111988" y="5897"/>
                  </a:lnTo>
                  <a:lnTo>
                    <a:pt x="90940" y="47835"/>
                  </a:lnTo>
                  <a:lnTo>
                    <a:pt x="73296" y="84616"/>
                  </a:lnTo>
                  <a:lnTo>
                    <a:pt x="47921" y="126793"/>
                  </a:lnTo>
                  <a:lnTo>
                    <a:pt x="14927" y="168672"/>
                  </a:lnTo>
                  <a:lnTo>
                    <a:pt x="98" y="190012"/>
                  </a:lnTo>
                  <a:lnTo>
                    <a:pt x="0" y="191198"/>
                  </a:lnTo>
                  <a:lnTo>
                    <a:pt x="640" y="191989"/>
                  </a:lnTo>
                  <a:lnTo>
                    <a:pt x="1773" y="192515"/>
                  </a:lnTo>
                  <a:lnTo>
                    <a:pt x="48654" y="197872"/>
                  </a:lnTo>
                  <a:lnTo>
                    <a:pt x="91890" y="199313"/>
                  </a:lnTo>
                  <a:lnTo>
                    <a:pt x="139037" y="199740"/>
                  </a:lnTo>
                  <a:lnTo>
                    <a:pt x="186083" y="199884"/>
                  </a:lnTo>
                  <a:lnTo>
                    <a:pt x="207238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522"/>
            <p:cNvSpPr/>
            <p:nvPr>
              <p:custDataLst>
                <p:tags r:id="rId148"/>
              </p:custDataLst>
            </p:nvPr>
          </p:nvSpPr>
          <p:spPr>
            <a:xfrm>
              <a:off x="4184650" y="3995033"/>
              <a:ext cx="1231778" cy="830968"/>
            </a:xfrm>
            <a:custGeom>
              <a:avLst/>
              <a:gdLst/>
              <a:ahLst/>
              <a:cxnLst/>
              <a:rect l="0" t="0" r="0" b="0"/>
              <a:pathLst>
                <a:path w="1231778" h="830968">
                  <a:moveTo>
                    <a:pt x="1212850" y="5467"/>
                  </a:moveTo>
                  <a:lnTo>
                    <a:pt x="1212850" y="5467"/>
                  </a:lnTo>
                  <a:lnTo>
                    <a:pt x="1224783" y="441"/>
                  </a:lnTo>
                  <a:lnTo>
                    <a:pt x="1227155" y="0"/>
                  </a:lnTo>
                  <a:lnTo>
                    <a:pt x="1228737" y="411"/>
                  </a:lnTo>
                  <a:lnTo>
                    <a:pt x="1229791" y="1391"/>
                  </a:lnTo>
                  <a:lnTo>
                    <a:pt x="1230963" y="4361"/>
                  </a:lnTo>
                  <a:lnTo>
                    <a:pt x="1231777" y="17438"/>
                  </a:lnTo>
                  <a:lnTo>
                    <a:pt x="1226200" y="27015"/>
                  </a:lnTo>
                  <a:lnTo>
                    <a:pt x="1196577" y="66030"/>
                  </a:lnTo>
                  <a:lnTo>
                    <a:pt x="1159894" y="92712"/>
                  </a:lnTo>
                  <a:lnTo>
                    <a:pt x="1129577" y="112447"/>
                  </a:lnTo>
                  <a:lnTo>
                    <a:pt x="1093525" y="134858"/>
                  </a:lnTo>
                  <a:lnTo>
                    <a:pt x="1051161" y="159635"/>
                  </a:lnTo>
                  <a:lnTo>
                    <a:pt x="1026035" y="173157"/>
                  </a:lnTo>
                  <a:lnTo>
                    <a:pt x="999407" y="187110"/>
                  </a:lnTo>
                  <a:lnTo>
                    <a:pt x="970366" y="202762"/>
                  </a:lnTo>
                  <a:lnTo>
                    <a:pt x="939716" y="219547"/>
                  </a:lnTo>
                  <a:lnTo>
                    <a:pt x="907994" y="237087"/>
                  </a:lnTo>
                  <a:lnTo>
                    <a:pt x="872735" y="256542"/>
                  </a:lnTo>
                  <a:lnTo>
                    <a:pt x="835118" y="277273"/>
                  </a:lnTo>
                  <a:lnTo>
                    <a:pt x="795929" y="298854"/>
                  </a:lnTo>
                  <a:lnTo>
                    <a:pt x="758513" y="321708"/>
                  </a:lnTo>
                  <a:lnTo>
                    <a:pt x="722281" y="345411"/>
                  </a:lnTo>
                  <a:lnTo>
                    <a:pt x="686838" y="369680"/>
                  </a:lnTo>
                  <a:lnTo>
                    <a:pt x="652625" y="393620"/>
                  </a:lnTo>
                  <a:lnTo>
                    <a:pt x="619234" y="417341"/>
                  </a:lnTo>
                  <a:lnTo>
                    <a:pt x="586389" y="440916"/>
                  </a:lnTo>
                  <a:lnTo>
                    <a:pt x="553204" y="465099"/>
                  </a:lnTo>
                  <a:lnTo>
                    <a:pt x="519792" y="489689"/>
                  </a:lnTo>
                  <a:lnTo>
                    <a:pt x="486228" y="514548"/>
                  </a:lnTo>
                  <a:lnTo>
                    <a:pt x="454680" y="538882"/>
                  </a:lnTo>
                  <a:lnTo>
                    <a:pt x="424475" y="562866"/>
                  </a:lnTo>
                  <a:lnTo>
                    <a:pt x="395167" y="586616"/>
                  </a:lnTo>
                  <a:lnTo>
                    <a:pt x="366456" y="608800"/>
                  </a:lnTo>
                  <a:lnTo>
                    <a:pt x="338143" y="629939"/>
                  </a:lnTo>
                  <a:lnTo>
                    <a:pt x="310095" y="650382"/>
                  </a:lnTo>
                  <a:lnTo>
                    <a:pt x="283635" y="668949"/>
                  </a:lnTo>
                  <a:lnTo>
                    <a:pt x="258235" y="686266"/>
                  </a:lnTo>
                  <a:lnTo>
                    <a:pt x="210727" y="717267"/>
                  </a:lnTo>
                  <a:lnTo>
                    <a:pt x="168445" y="742804"/>
                  </a:lnTo>
                  <a:lnTo>
                    <a:pt x="130368" y="764031"/>
                  </a:lnTo>
                  <a:lnTo>
                    <a:pt x="82842" y="789967"/>
                  </a:lnTo>
                  <a:lnTo>
                    <a:pt x="38550" y="814323"/>
                  </a:lnTo>
                  <a:lnTo>
                    <a:pt x="0" y="83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009"/>
          <p:cNvGrpSpPr/>
          <p:nvPr/>
        </p:nvGrpSpPr>
        <p:grpSpPr>
          <a:xfrm>
            <a:off x="4851400" y="4425950"/>
            <a:ext cx="247651" cy="291305"/>
            <a:chOff x="4851400" y="4425950"/>
            <a:chExt cx="247651" cy="291305"/>
          </a:xfrm>
        </p:grpSpPr>
        <p:sp>
          <p:nvSpPr>
            <p:cNvPr id="174" name="SMARTInkShape-5523"/>
            <p:cNvSpPr/>
            <p:nvPr>
              <p:custDataLst>
                <p:tags r:id="rId139"/>
              </p:custDataLst>
            </p:nvPr>
          </p:nvSpPr>
          <p:spPr>
            <a:xfrm>
              <a:off x="4972050" y="4610462"/>
              <a:ext cx="127001" cy="106793"/>
            </a:xfrm>
            <a:custGeom>
              <a:avLst/>
              <a:gdLst/>
              <a:ahLst/>
              <a:cxnLst/>
              <a:rect l="0" t="0" r="0" b="0"/>
              <a:pathLst>
                <a:path w="127001" h="106793">
                  <a:moveTo>
                    <a:pt x="0" y="18688"/>
                  </a:moveTo>
                  <a:lnTo>
                    <a:pt x="0" y="18688"/>
                  </a:lnTo>
                  <a:lnTo>
                    <a:pt x="17007" y="2387"/>
                  </a:lnTo>
                  <a:lnTo>
                    <a:pt x="23306" y="452"/>
                  </a:lnTo>
                  <a:lnTo>
                    <a:pt x="27526" y="0"/>
                  </a:lnTo>
                  <a:lnTo>
                    <a:pt x="33636" y="3562"/>
                  </a:lnTo>
                  <a:lnTo>
                    <a:pt x="37240" y="6487"/>
                  </a:lnTo>
                  <a:lnTo>
                    <a:pt x="41246" y="13500"/>
                  </a:lnTo>
                  <a:lnTo>
                    <a:pt x="47687" y="34363"/>
                  </a:lnTo>
                  <a:lnTo>
                    <a:pt x="46359" y="45410"/>
                  </a:lnTo>
                  <a:lnTo>
                    <a:pt x="34688" y="73408"/>
                  </a:lnTo>
                  <a:lnTo>
                    <a:pt x="14275" y="104902"/>
                  </a:lnTo>
                  <a:lnTo>
                    <a:pt x="14455" y="105797"/>
                  </a:lnTo>
                  <a:lnTo>
                    <a:pt x="15282" y="106394"/>
                  </a:lnTo>
                  <a:lnTo>
                    <a:pt x="16538" y="106792"/>
                  </a:lnTo>
                  <a:lnTo>
                    <a:pt x="57554" y="98680"/>
                  </a:lnTo>
                  <a:lnTo>
                    <a:pt x="104519" y="88479"/>
                  </a:lnTo>
                  <a:lnTo>
                    <a:pt x="127000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524"/>
            <p:cNvSpPr/>
            <p:nvPr>
              <p:custDataLst>
                <p:tags r:id="rId140"/>
              </p:custDataLst>
            </p:nvPr>
          </p:nvSpPr>
          <p:spPr>
            <a:xfrm>
              <a:off x="4900398" y="4425950"/>
              <a:ext cx="78003" cy="266701"/>
            </a:xfrm>
            <a:custGeom>
              <a:avLst/>
              <a:gdLst/>
              <a:ahLst/>
              <a:cxnLst/>
              <a:rect l="0" t="0" r="0" b="0"/>
              <a:pathLst>
                <a:path w="78003" h="266701">
                  <a:moveTo>
                    <a:pt x="78002" y="0"/>
                  </a:moveTo>
                  <a:lnTo>
                    <a:pt x="78002" y="0"/>
                  </a:lnTo>
                  <a:lnTo>
                    <a:pt x="77296" y="6480"/>
                  </a:lnTo>
                  <a:lnTo>
                    <a:pt x="69164" y="42716"/>
                  </a:lnTo>
                  <a:lnTo>
                    <a:pt x="59704" y="84310"/>
                  </a:lnTo>
                  <a:lnTo>
                    <a:pt x="51995" y="116023"/>
                  </a:lnTo>
                  <a:lnTo>
                    <a:pt x="42455" y="148227"/>
                  </a:lnTo>
                  <a:lnTo>
                    <a:pt x="22627" y="192713"/>
                  </a:lnTo>
                  <a:lnTo>
                    <a:pt x="4453" y="238183"/>
                  </a:lnTo>
                  <a:lnTo>
                    <a:pt x="158" y="254026"/>
                  </a:lnTo>
                  <a:lnTo>
                    <a:pt x="0" y="258250"/>
                  </a:lnTo>
                  <a:lnTo>
                    <a:pt x="180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525"/>
            <p:cNvSpPr/>
            <p:nvPr>
              <p:custDataLst>
                <p:tags r:id="rId141"/>
              </p:custDataLst>
            </p:nvPr>
          </p:nvSpPr>
          <p:spPr>
            <a:xfrm>
              <a:off x="4851400" y="445135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27706" y="48102"/>
                  </a:lnTo>
                  <a:lnTo>
                    <a:pt x="39962" y="90940"/>
                  </a:lnTo>
                  <a:lnTo>
                    <a:pt x="44269" y="113318"/>
                  </a:lnTo>
                  <a:lnTo>
                    <a:pt x="45741" y="115762"/>
                  </a:lnTo>
                  <a:lnTo>
                    <a:pt x="508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010"/>
          <p:cNvGrpSpPr/>
          <p:nvPr/>
        </p:nvGrpSpPr>
        <p:grpSpPr>
          <a:xfrm>
            <a:off x="5816600" y="4457700"/>
            <a:ext cx="254001" cy="240864"/>
            <a:chOff x="5816600" y="4457700"/>
            <a:chExt cx="254001" cy="240864"/>
          </a:xfrm>
        </p:grpSpPr>
        <p:sp>
          <p:nvSpPr>
            <p:cNvPr id="178" name="SMARTInkShape-5526"/>
            <p:cNvSpPr/>
            <p:nvPr>
              <p:custDataLst>
                <p:tags r:id="rId136"/>
              </p:custDataLst>
            </p:nvPr>
          </p:nvSpPr>
          <p:spPr>
            <a:xfrm>
              <a:off x="5930900" y="4579594"/>
              <a:ext cx="139701" cy="118970"/>
            </a:xfrm>
            <a:custGeom>
              <a:avLst/>
              <a:gdLst/>
              <a:ahLst/>
              <a:cxnLst/>
              <a:rect l="0" t="0" r="0" b="0"/>
              <a:pathLst>
                <a:path w="139701" h="118970">
                  <a:moveTo>
                    <a:pt x="0" y="24156"/>
                  </a:moveTo>
                  <a:lnTo>
                    <a:pt x="0" y="24156"/>
                  </a:lnTo>
                  <a:lnTo>
                    <a:pt x="10126" y="13324"/>
                  </a:lnTo>
                  <a:lnTo>
                    <a:pt x="11556" y="9229"/>
                  </a:lnTo>
                  <a:lnTo>
                    <a:pt x="15954" y="5057"/>
                  </a:lnTo>
                  <a:lnTo>
                    <a:pt x="22614" y="1556"/>
                  </a:lnTo>
                  <a:lnTo>
                    <a:pt x="30276" y="0"/>
                  </a:lnTo>
                  <a:lnTo>
                    <a:pt x="38384" y="1190"/>
                  </a:lnTo>
                  <a:lnTo>
                    <a:pt x="42523" y="2496"/>
                  </a:lnTo>
                  <a:lnTo>
                    <a:pt x="45283" y="5482"/>
                  </a:lnTo>
                  <a:lnTo>
                    <a:pt x="53444" y="34763"/>
                  </a:lnTo>
                  <a:lnTo>
                    <a:pt x="52563" y="41810"/>
                  </a:lnTo>
                  <a:lnTo>
                    <a:pt x="45939" y="55286"/>
                  </a:lnTo>
                  <a:lnTo>
                    <a:pt x="16205" y="98908"/>
                  </a:lnTo>
                  <a:lnTo>
                    <a:pt x="8506" y="111934"/>
                  </a:lnTo>
                  <a:lnTo>
                    <a:pt x="7787" y="114425"/>
                  </a:lnTo>
                  <a:lnTo>
                    <a:pt x="8720" y="116084"/>
                  </a:lnTo>
                  <a:lnTo>
                    <a:pt x="10751" y="117192"/>
                  </a:lnTo>
                  <a:lnTo>
                    <a:pt x="27524" y="118969"/>
                  </a:lnTo>
                  <a:lnTo>
                    <a:pt x="72909" y="114250"/>
                  </a:lnTo>
                  <a:lnTo>
                    <a:pt x="117089" y="109255"/>
                  </a:lnTo>
                  <a:lnTo>
                    <a:pt x="139700" y="10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527"/>
            <p:cNvSpPr/>
            <p:nvPr>
              <p:custDataLst>
                <p:tags r:id="rId137"/>
              </p:custDataLst>
            </p:nvPr>
          </p:nvSpPr>
          <p:spPr>
            <a:xfrm>
              <a:off x="5867400" y="447675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50800" y="0"/>
                  </a:moveTo>
                  <a:lnTo>
                    <a:pt x="50800" y="0"/>
                  </a:lnTo>
                  <a:lnTo>
                    <a:pt x="45731" y="40093"/>
                  </a:lnTo>
                  <a:lnTo>
                    <a:pt x="39263" y="76477"/>
                  </a:lnTo>
                  <a:lnTo>
                    <a:pt x="28018" y="113677"/>
                  </a:lnTo>
                  <a:lnTo>
                    <a:pt x="9375" y="15444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28"/>
            <p:cNvSpPr/>
            <p:nvPr>
              <p:custDataLst>
                <p:tags r:id="rId138"/>
              </p:custDataLst>
            </p:nvPr>
          </p:nvSpPr>
          <p:spPr>
            <a:xfrm>
              <a:off x="5816600" y="44577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6838" y="50620"/>
                  </a:lnTo>
                  <a:lnTo>
                    <a:pt x="22130" y="96646"/>
                  </a:lnTo>
                  <a:lnTo>
                    <a:pt x="26850" y="123909"/>
                  </a:lnTo>
                  <a:lnTo>
                    <a:pt x="31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011"/>
          <p:cNvGrpSpPr/>
          <p:nvPr/>
        </p:nvGrpSpPr>
        <p:grpSpPr>
          <a:xfrm>
            <a:off x="3263900" y="4854929"/>
            <a:ext cx="1127459" cy="483436"/>
            <a:chOff x="3263900" y="4854929"/>
            <a:chExt cx="1127459" cy="483436"/>
          </a:xfrm>
        </p:grpSpPr>
        <p:sp>
          <p:nvSpPr>
            <p:cNvPr id="182" name="SMARTInkShape-5529"/>
            <p:cNvSpPr/>
            <p:nvPr>
              <p:custDataLst>
                <p:tags r:id="rId126"/>
              </p:custDataLst>
            </p:nvPr>
          </p:nvSpPr>
          <p:spPr>
            <a:xfrm>
              <a:off x="3450637" y="5270500"/>
              <a:ext cx="518114" cy="67865"/>
            </a:xfrm>
            <a:custGeom>
              <a:avLst/>
              <a:gdLst/>
              <a:ahLst/>
              <a:cxnLst/>
              <a:rect l="0" t="0" r="0" b="0"/>
              <a:pathLst>
                <a:path w="518114" h="67865">
                  <a:moveTo>
                    <a:pt x="10113" y="63500"/>
                  </a:moveTo>
                  <a:lnTo>
                    <a:pt x="10113" y="63500"/>
                  </a:lnTo>
                  <a:lnTo>
                    <a:pt x="0" y="66871"/>
                  </a:lnTo>
                  <a:lnTo>
                    <a:pt x="2665" y="67864"/>
                  </a:lnTo>
                  <a:lnTo>
                    <a:pt x="41146" y="67145"/>
                  </a:lnTo>
                  <a:lnTo>
                    <a:pt x="68196" y="63814"/>
                  </a:lnTo>
                  <a:lnTo>
                    <a:pt x="99635" y="59476"/>
                  </a:lnTo>
                  <a:lnTo>
                    <a:pt x="139644" y="53761"/>
                  </a:lnTo>
                  <a:lnTo>
                    <a:pt x="185367" y="47130"/>
                  </a:lnTo>
                  <a:lnTo>
                    <a:pt x="234899" y="39887"/>
                  </a:lnTo>
                  <a:lnTo>
                    <a:pt x="288381" y="32236"/>
                  </a:lnTo>
                  <a:lnTo>
                    <a:pt x="344498" y="24312"/>
                  </a:lnTo>
                  <a:lnTo>
                    <a:pt x="402369" y="16208"/>
                  </a:lnTo>
                  <a:lnTo>
                    <a:pt x="440951" y="10806"/>
                  </a:lnTo>
                  <a:lnTo>
                    <a:pt x="518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530"/>
            <p:cNvSpPr/>
            <p:nvPr>
              <p:custDataLst>
                <p:tags r:id="rId127"/>
              </p:custDataLst>
            </p:nvPr>
          </p:nvSpPr>
          <p:spPr>
            <a:xfrm>
              <a:off x="3390900" y="5232400"/>
              <a:ext cx="654051" cy="25401"/>
            </a:xfrm>
            <a:custGeom>
              <a:avLst/>
              <a:gdLst/>
              <a:ahLst/>
              <a:cxnLst/>
              <a:rect l="0" t="0" r="0" b="0"/>
              <a:pathLst>
                <a:path w="6540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9706" y="18933"/>
                  </a:lnTo>
                  <a:lnTo>
                    <a:pt x="75973" y="15940"/>
                  </a:lnTo>
                  <a:lnTo>
                    <a:pt x="100743" y="14860"/>
                  </a:lnTo>
                  <a:lnTo>
                    <a:pt x="129251" y="14141"/>
                  </a:lnTo>
                  <a:lnTo>
                    <a:pt x="160251" y="13660"/>
                  </a:lnTo>
                  <a:lnTo>
                    <a:pt x="195028" y="13340"/>
                  </a:lnTo>
                  <a:lnTo>
                    <a:pt x="232324" y="13127"/>
                  </a:lnTo>
                  <a:lnTo>
                    <a:pt x="271299" y="12984"/>
                  </a:lnTo>
                  <a:lnTo>
                    <a:pt x="312100" y="12890"/>
                  </a:lnTo>
                  <a:lnTo>
                    <a:pt x="354117" y="12826"/>
                  </a:lnTo>
                  <a:lnTo>
                    <a:pt x="396944" y="12784"/>
                  </a:lnTo>
                  <a:lnTo>
                    <a:pt x="436785" y="12050"/>
                  </a:lnTo>
                  <a:lnTo>
                    <a:pt x="474635" y="10856"/>
                  </a:lnTo>
                  <a:lnTo>
                    <a:pt x="511156" y="9354"/>
                  </a:lnTo>
                  <a:lnTo>
                    <a:pt x="543265" y="7647"/>
                  </a:lnTo>
                  <a:lnTo>
                    <a:pt x="572433" y="5804"/>
                  </a:lnTo>
                  <a:lnTo>
                    <a:pt x="617775" y="2580"/>
                  </a:lnTo>
                  <a:lnTo>
                    <a:pt x="654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31"/>
            <p:cNvSpPr/>
            <p:nvPr>
              <p:custDataLst>
                <p:tags r:id="rId128"/>
              </p:custDataLst>
            </p:nvPr>
          </p:nvSpPr>
          <p:spPr>
            <a:xfrm>
              <a:off x="4311650" y="4891265"/>
              <a:ext cx="79709" cy="264936"/>
            </a:xfrm>
            <a:custGeom>
              <a:avLst/>
              <a:gdLst/>
              <a:ahLst/>
              <a:cxnLst/>
              <a:rect l="0" t="0" r="0" b="0"/>
              <a:pathLst>
                <a:path w="79709" h="26493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4193"/>
                  </a:lnTo>
                  <a:lnTo>
                    <a:pt x="19755" y="2207"/>
                  </a:lnTo>
                  <a:lnTo>
                    <a:pt x="20931" y="883"/>
                  </a:lnTo>
                  <a:lnTo>
                    <a:pt x="22421" y="0"/>
                  </a:lnTo>
                  <a:lnTo>
                    <a:pt x="38001" y="8871"/>
                  </a:lnTo>
                  <a:lnTo>
                    <a:pt x="60492" y="35018"/>
                  </a:lnTo>
                  <a:lnTo>
                    <a:pt x="72981" y="65148"/>
                  </a:lnTo>
                  <a:lnTo>
                    <a:pt x="79708" y="101352"/>
                  </a:lnTo>
                  <a:lnTo>
                    <a:pt x="75643" y="138609"/>
                  </a:lnTo>
                  <a:lnTo>
                    <a:pt x="63017" y="174453"/>
                  </a:lnTo>
                  <a:lnTo>
                    <a:pt x="44940" y="207788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532"/>
            <p:cNvSpPr/>
            <p:nvPr>
              <p:custDataLst>
                <p:tags r:id="rId129"/>
              </p:custDataLst>
            </p:nvPr>
          </p:nvSpPr>
          <p:spPr>
            <a:xfrm>
              <a:off x="4168579" y="4948252"/>
              <a:ext cx="130372" cy="141720"/>
            </a:xfrm>
            <a:custGeom>
              <a:avLst/>
              <a:gdLst/>
              <a:ahLst/>
              <a:cxnLst/>
              <a:rect l="0" t="0" r="0" b="0"/>
              <a:pathLst>
                <a:path w="130372" h="141720">
                  <a:moveTo>
                    <a:pt x="3371" y="36498"/>
                  </a:moveTo>
                  <a:lnTo>
                    <a:pt x="3371" y="36498"/>
                  </a:lnTo>
                  <a:lnTo>
                    <a:pt x="0" y="29756"/>
                  </a:lnTo>
                  <a:lnTo>
                    <a:pt x="227" y="22683"/>
                  </a:lnTo>
                  <a:lnTo>
                    <a:pt x="2750" y="10015"/>
                  </a:lnTo>
                  <a:lnTo>
                    <a:pt x="4368" y="7554"/>
                  </a:lnTo>
                  <a:lnTo>
                    <a:pt x="9929" y="2938"/>
                  </a:lnTo>
                  <a:lnTo>
                    <a:pt x="18986" y="416"/>
                  </a:lnTo>
                  <a:lnTo>
                    <a:pt x="30066" y="0"/>
                  </a:lnTo>
                  <a:lnTo>
                    <a:pt x="42047" y="2167"/>
                  </a:lnTo>
                  <a:lnTo>
                    <a:pt x="50664" y="7364"/>
                  </a:lnTo>
                  <a:lnTo>
                    <a:pt x="53950" y="10726"/>
                  </a:lnTo>
                  <a:lnTo>
                    <a:pt x="61945" y="32311"/>
                  </a:lnTo>
                  <a:lnTo>
                    <a:pt x="59037" y="52981"/>
                  </a:lnTo>
                  <a:lnTo>
                    <a:pt x="39923" y="94003"/>
                  </a:lnTo>
                  <a:lnTo>
                    <a:pt x="15640" y="137617"/>
                  </a:lnTo>
                  <a:lnTo>
                    <a:pt x="15078" y="139894"/>
                  </a:lnTo>
                  <a:lnTo>
                    <a:pt x="15409" y="141412"/>
                  </a:lnTo>
                  <a:lnTo>
                    <a:pt x="17041" y="141719"/>
                  </a:lnTo>
                  <a:lnTo>
                    <a:pt x="57972" y="133439"/>
                  </a:lnTo>
                  <a:lnTo>
                    <a:pt x="101959" y="125314"/>
                  </a:lnTo>
                  <a:lnTo>
                    <a:pt x="130371" y="1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533"/>
            <p:cNvSpPr/>
            <p:nvPr>
              <p:custDataLst>
                <p:tags r:id="rId130"/>
              </p:custDataLst>
            </p:nvPr>
          </p:nvSpPr>
          <p:spPr>
            <a:xfrm>
              <a:off x="4070350" y="50673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26152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534"/>
            <p:cNvSpPr/>
            <p:nvPr>
              <p:custDataLst>
                <p:tags r:id="rId131"/>
              </p:custDataLst>
            </p:nvPr>
          </p:nvSpPr>
          <p:spPr>
            <a:xfrm>
              <a:off x="4025900" y="4936642"/>
              <a:ext cx="12416" cy="181459"/>
            </a:xfrm>
            <a:custGeom>
              <a:avLst/>
              <a:gdLst/>
              <a:ahLst/>
              <a:cxnLst/>
              <a:rect l="0" t="0" r="0" b="0"/>
              <a:pathLst>
                <a:path w="12416" h="181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9460" y="48940"/>
                  </a:lnTo>
                  <a:lnTo>
                    <a:pt x="11740" y="89826"/>
                  </a:lnTo>
                  <a:lnTo>
                    <a:pt x="12415" y="129848"/>
                  </a:lnTo>
                  <a:lnTo>
                    <a:pt x="635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535"/>
            <p:cNvSpPr/>
            <p:nvPr>
              <p:custDataLst>
                <p:tags r:id="rId132"/>
              </p:custDataLst>
            </p:nvPr>
          </p:nvSpPr>
          <p:spPr>
            <a:xfrm>
              <a:off x="3862429" y="4877683"/>
              <a:ext cx="87272" cy="228881"/>
            </a:xfrm>
            <a:custGeom>
              <a:avLst/>
              <a:gdLst/>
              <a:ahLst/>
              <a:cxnLst/>
              <a:rect l="0" t="0" r="0" b="0"/>
              <a:pathLst>
                <a:path w="87272" h="228881">
                  <a:moveTo>
                    <a:pt x="74571" y="5467"/>
                  </a:moveTo>
                  <a:lnTo>
                    <a:pt x="74571" y="5467"/>
                  </a:lnTo>
                  <a:lnTo>
                    <a:pt x="74571" y="2096"/>
                  </a:lnTo>
                  <a:lnTo>
                    <a:pt x="73160" y="1103"/>
                  </a:lnTo>
                  <a:lnTo>
                    <a:pt x="67829" y="0"/>
                  </a:lnTo>
                  <a:lnTo>
                    <a:pt x="60756" y="3273"/>
                  </a:lnTo>
                  <a:lnTo>
                    <a:pt x="51497" y="12252"/>
                  </a:lnTo>
                  <a:lnTo>
                    <a:pt x="24440" y="54393"/>
                  </a:lnTo>
                  <a:lnTo>
                    <a:pt x="6801" y="95694"/>
                  </a:lnTo>
                  <a:lnTo>
                    <a:pt x="0" y="124590"/>
                  </a:lnTo>
                  <a:lnTo>
                    <a:pt x="4106" y="166508"/>
                  </a:lnTo>
                  <a:lnTo>
                    <a:pt x="14965" y="197038"/>
                  </a:lnTo>
                  <a:lnTo>
                    <a:pt x="25502" y="212671"/>
                  </a:lnTo>
                  <a:lnTo>
                    <a:pt x="37240" y="222911"/>
                  </a:lnTo>
                  <a:lnTo>
                    <a:pt x="43334" y="226630"/>
                  </a:lnTo>
                  <a:lnTo>
                    <a:pt x="59512" y="228880"/>
                  </a:lnTo>
                  <a:lnTo>
                    <a:pt x="87271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536"/>
            <p:cNvSpPr/>
            <p:nvPr>
              <p:custDataLst>
                <p:tags r:id="rId133"/>
              </p:custDataLst>
            </p:nvPr>
          </p:nvSpPr>
          <p:spPr>
            <a:xfrm>
              <a:off x="3670300" y="4881057"/>
              <a:ext cx="122918" cy="294194"/>
            </a:xfrm>
            <a:custGeom>
              <a:avLst/>
              <a:gdLst/>
              <a:ahLst/>
              <a:cxnLst/>
              <a:rect l="0" t="0" r="0" b="0"/>
              <a:pathLst>
                <a:path w="122918" h="294194">
                  <a:moveTo>
                    <a:pt x="0" y="52893"/>
                  </a:moveTo>
                  <a:lnTo>
                    <a:pt x="0" y="52893"/>
                  </a:lnTo>
                  <a:lnTo>
                    <a:pt x="1411" y="86825"/>
                  </a:lnTo>
                  <a:lnTo>
                    <a:pt x="9434" y="133502"/>
                  </a:lnTo>
                  <a:lnTo>
                    <a:pt x="14305" y="169153"/>
                  </a:lnTo>
                  <a:lnTo>
                    <a:pt x="16941" y="202401"/>
                  </a:lnTo>
                  <a:lnTo>
                    <a:pt x="18425" y="245123"/>
                  </a:lnTo>
                  <a:lnTo>
                    <a:pt x="18926" y="274309"/>
                  </a:lnTo>
                  <a:lnTo>
                    <a:pt x="18262" y="275998"/>
                  </a:lnTo>
                  <a:lnTo>
                    <a:pt x="17113" y="276419"/>
                  </a:lnTo>
                  <a:lnTo>
                    <a:pt x="15642" y="275993"/>
                  </a:lnTo>
                  <a:lnTo>
                    <a:pt x="8212" y="236296"/>
                  </a:lnTo>
                  <a:lnTo>
                    <a:pt x="4120" y="196494"/>
                  </a:lnTo>
                  <a:lnTo>
                    <a:pt x="4863" y="171911"/>
                  </a:lnTo>
                  <a:lnTo>
                    <a:pt x="7476" y="144938"/>
                  </a:lnTo>
                  <a:lnTo>
                    <a:pt x="11333" y="116373"/>
                  </a:lnTo>
                  <a:lnTo>
                    <a:pt x="21265" y="69583"/>
                  </a:lnTo>
                  <a:lnTo>
                    <a:pt x="36875" y="22795"/>
                  </a:lnTo>
                  <a:lnTo>
                    <a:pt x="41516" y="13778"/>
                  </a:lnTo>
                  <a:lnTo>
                    <a:pt x="46728" y="7766"/>
                  </a:lnTo>
                  <a:lnTo>
                    <a:pt x="58162" y="1087"/>
                  </a:lnTo>
                  <a:lnTo>
                    <a:pt x="72181" y="0"/>
                  </a:lnTo>
                  <a:lnTo>
                    <a:pt x="79871" y="697"/>
                  </a:lnTo>
                  <a:lnTo>
                    <a:pt x="87114" y="5396"/>
                  </a:lnTo>
                  <a:lnTo>
                    <a:pt x="100806" y="21905"/>
                  </a:lnTo>
                  <a:lnTo>
                    <a:pt x="117043" y="65113"/>
                  </a:lnTo>
                  <a:lnTo>
                    <a:pt x="122575" y="101833"/>
                  </a:lnTo>
                  <a:lnTo>
                    <a:pt x="122917" y="139556"/>
                  </a:lnTo>
                  <a:lnTo>
                    <a:pt x="110503" y="187148"/>
                  </a:lnTo>
                  <a:lnTo>
                    <a:pt x="88559" y="223513"/>
                  </a:lnTo>
                  <a:lnTo>
                    <a:pt x="42985" y="266872"/>
                  </a:lnTo>
                  <a:lnTo>
                    <a:pt x="15782" y="289620"/>
                  </a:lnTo>
                  <a:lnTo>
                    <a:pt x="6350" y="294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537"/>
            <p:cNvSpPr/>
            <p:nvPr>
              <p:custDataLst>
                <p:tags r:id="rId134"/>
              </p:custDataLst>
            </p:nvPr>
          </p:nvSpPr>
          <p:spPr>
            <a:xfrm>
              <a:off x="3460750" y="4946650"/>
              <a:ext cx="107951" cy="179530"/>
            </a:xfrm>
            <a:custGeom>
              <a:avLst/>
              <a:gdLst/>
              <a:ahLst/>
              <a:cxnLst/>
              <a:rect l="0" t="0" r="0" b="0"/>
              <a:pathLst>
                <a:path w="107951" h="179530">
                  <a:moveTo>
                    <a:pt x="0" y="25400"/>
                  </a:moveTo>
                  <a:lnTo>
                    <a:pt x="0" y="25400"/>
                  </a:lnTo>
                  <a:lnTo>
                    <a:pt x="8838" y="11094"/>
                  </a:lnTo>
                  <a:lnTo>
                    <a:pt x="10125" y="11630"/>
                  </a:lnTo>
                  <a:lnTo>
                    <a:pt x="11555" y="17868"/>
                  </a:lnTo>
                  <a:lnTo>
                    <a:pt x="8110" y="54330"/>
                  </a:lnTo>
                  <a:lnTo>
                    <a:pt x="6871" y="90651"/>
                  </a:lnTo>
                  <a:lnTo>
                    <a:pt x="6505" y="130263"/>
                  </a:lnTo>
                  <a:lnTo>
                    <a:pt x="6359" y="171936"/>
                  </a:lnTo>
                  <a:lnTo>
                    <a:pt x="1325" y="129429"/>
                  </a:lnTo>
                  <a:lnTo>
                    <a:pt x="1294" y="96329"/>
                  </a:lnTo>
                  <a:lnTo>
                    <a:pt x="3632" y="58100"/>
                  </a:lnTo>
                  <a:lnTo>
                    <a:pt x="5813" y="13672"/>
                  </a:lnTo>
                  <a:lnTo>
                    <a:pt x="6112" y="6076"/>
                  </a:lnTo>
                  <a:lnTo>
                    <a:pt x="7602" y="6167"/>
                  </a:lnTo>
                  <a:lnTo>
                    <a:pt x="13021" y="11914"/>
                  </a:lnTo>
                  <a:lnTo>
                    <a:pt x="40860" y="56410"/>
                  </a:lnTo>
                  <a:lnTo>
                    <a:pt x="62436" y="95031"/>
                  </a:lnTo>
                  <a:lnTo>
                    <a:pt x="88690" y="142635"/>
                  </a:lnTo>
                  <a:lnTo>
                    <a:pt x="105934" y="179529"/>
                  </a:lnTo>
                  <a:lnTo>
                    <a:pt x="106606" y="177542"/>
                  </a:lnTo>
                  <a:lnTo>
                    <a:pt x="107773" y="132811"/>
                  </a:lnTo>
                  <a:lnTo>
                    <a:pt x="105990" y="100184"/>
                  </a:lnTo>
                  <a:lnTo>
                    <a:pt x="102901" y="53438"/>
                  </a:lnTo>
                  <a:lnTo>
                    <a:pt x="102477" y="141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538"/>
            <p:cNvSpPr/>
            <p:nvPr>
              <p:custDataLst>
                <p:tags r:id="rId135"/>
              </p:custDataLst>
            </p:nvPr>
          </p:nvSpPr>
          <p:spPr>
            <a:xfrm>
              <a:off x="3263900" y="4854929"/>
              <a:ext cx="120651" cy="301272"/>
            </a:xfrm>
            <a:custGeom>
              <a:avLst/>
              <a:gdLst/>
              <a:ahLst/>
              <a:cxnLst/>
              <a:rect l="0" t="0" r="0" b="0"/>
              <a:pathLst>
                <a:path w="120651" h="301272">
                  <a:moveTo>
                    <a:pt x="0" y="104421"/>
                  </a:moveTo>
                  <a:lnTo>
                    <a:pt x="0" y="104421"/>
                  </a:lnTo>
                  <a:lnTo>
                    <a:pt x="1881" y="143652"/>
                  </a:lnTo>
                  <a:lnTo>
                    <a:pt x="5026" y="182838"/>
                  </a:lnTo>
                  <a:lnTo>
                    <a:pt x="7839" y="223846"/>
                  </a:lnTo>
                  <a:lnTo>
                    <a:pt x="11740" y="268887"/>
                  </a:lnTo>
                  <a:lnTo>
                    <a:pt x="12415" y="282739"/>
                  </a:lnTo>
                  <a:lnTo>
                    <a:pt x="11805" y="283272"/>
                  </a:lnTo>
                  <a:lnTo>
                    <a:pt x="9244" y="280101"/>
                  </a:lnTo>
                  <a:lnTo>
                    <a:pt x="6922" y="246420"/>
                  </a:lnTo>
                  <a:lnTo>
                    <a:pt x="6604" y="208454"/>
                  </a:lnTo>
                  <a:lnTo>
                    <a:pt x="7931" y="184359"/>
                  </a:lnTo>
                  <a:lnTo>
                    <a:pt x="10226" y="157713"/>
                  </a:lnTo>
                  <a:lnTo>
                    <a:pt x="13167" y="129366"/>
                  </a:lnTo>
                  <a:lnTo>
                    <a:pt x="20198" y="84699"/>
                  </a:lnTo>
                  <a:lnTo>
                    <a:pt x="33972" y="39311"/>
                  </a:lnTo>
                  <a:lnTo>
                    <a:pt x="51458" y="14338"/>
                  </a:lnTo>
                  <a:lnTo>
                    <a:pt x="63792" y="4412"/>
                  </a:lnTo>
                  <a:lnTo>
                    <a:pt x="76330" y="0"/>
                  </a:lnTo>
                  <a:lnTo>
                    <a:pt x="98659" y="887"/>
                  </a:lnTo>
                  <a:lnTo>
                    <a:pt x="105284" y="5765"/>
                  </a:lnTo>
                  <a:lnTo>
                    <a:pt x="116408" y="22474"/>
                  </a:lnTo>
                  <a:lnTo>
                    <a:pt x="118530" y="47774"/>
                  </a:lnTo>
                  <a:lnTo>
                    <a:pt x="109908" y="91870"/>
                  </a:lnTo>
                  <a:lnTo>
                    <a:pt x="92067" y="132453"/>
                  </a:lnTo>
                  <a:lnTo>
                    <a:pt x="68907" y="163056"/>
                  </a:lnTo>
                  <a:lnTo>
                    <a:pt x="52498" y="176342"/>
                  </a:lnTo>
                  <a:lnTo>
                    <a:pt x="35797" y="182247"/>
                  </a:lnTo>
                  <a:lnTo>
                    <a:pt x="24612" y="182989"/>
                  </a:lnTo>
                  <a:lnTo>
                    <a:pt x="20641" y="182200"/>
                  </a:lnTo>
                  <a:lnTo>
                    <a:pt x="17994" y="180968"/>
                  </a:lnTo>
                  <a:lnTo>
                    <a:pt x="16229" y="179441"/>
                  </a:lnTo>
                  <a:lnTo>
                    <a:pt x="13397" y="175292"/>
                  </a:lnTo>
                  <a:lnTo>
                    <a:pt x="47246" y="217620"/>
                  </a:lnTo>
                  <a:lnTo>
                    <a:pt x="82240" y="260837"/>
                  </a:lnTo>
                  <a:lnTo>
                    <a:pt x="110984" y="294483"/>
                  </a:lnTo>
                  <a:lnTo>
                    <a:pt x="120650" y="30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12"/>
          <p:cNvGrpSpPr/>
          <p:nvPr/>
        </p:nvGrpSpPr>
        <p:grpSpPr>
          <a:xfrm>
            <a:off x="6661249" y="4876800"/>
            <a:ext cx="1344123" cy="425451"/>
            <a:chOff x="6661249" y="4876800"/>
            <a:chExt cx="1344123" cy="425451"/>
          </a:xfrm>
        </p:grpSpPr>
        <p:sp>
          <p:nvSpPr>
            <p:cNvPr id="193" name="SMARTInkShape-5539"/>
            <p:cNvSpPr/>
            <p:nvPr>
              <p:custDataLst>
                <p:tags r:id="rId116"/>
              </p:custDataLst>
            </p:nvPr>
          </p:nvSpPr>
          <p:spPr>
            <a:xfrm>
              <a:off x="6819900" y="5280893"/>
              <a:ext cx="768351" cy="21358"/>
            </a:xfrm>
            <a:custGeom>
              <a:avLst/>
              <a:gdLst/>
              <a:ahLst/>
              <a:cxnLst/>
              <a:rect l="0" t="0" r="0" b="0"/>
              <a:pathLst>
                <a:path w="768351" h="21358">
                  <a:moveTo>
                    <a:pt x="0" y="21357"/>
                  </a:moveTo>
                  <a:lnTo>
                    <a:pt x="0" y="21357"/>
                  </a:lnTo>
                  <a:lnTo>
                    <a:pt x="6741" y="17986"/>
                  </a:lnTo>
                  <a:lnTo>
                    <a:pt x="40155" y="12568"/>
                  </a:lnTo>
                  <a:lnTo>
                    <a:pt x="64870" y="9148"/>
                  </a:lnTo>
                  <a:lnTo>
                    <a:pt x="101808" y="6161"/>
                  </a:lnTo>
                  <a:lnTo>
                    <a:pt x="146893" y="3466"/>
                  </a:lnTo>
                  <a:lnTo>
                    <a:pt x="197412" y="963"/>
                  </a:lnTo>
                  <a:lnTo>
                    <a:pt x="259314" y="0"/>
                  </a:lnTo>
                  <a:lnTo>
                    <a:pt x="328803" y="63"/>
                  </a:lnTo>
                  <a:lnTo>
                    <a:pt x="403352" y="811"/>
                  </a:lnTo>
                  <a:lnTo>
                    <a:pt x="477041" y="3426"/>
                  </a:lnTo>
                  <a:lnTo>
                    <a:pt x="550155" y="7287"/>
                  </a:lnTo>
                  <a:lnTo>
                    <a:pt x="622886" y="11977"/>
                  </a:lnTo>
                  <a:lnTo>
                    <a:pt x="671374" y="15104"/>
                  </a:lnTo>
                  <a:lnTo>
                    <a:pt x="768350" y="2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540"/>
            <p:cNvSpPr/>
            <p:nvPr>
              <p:custDataLst>
                <p:tags r:id="rId117"/>
              </p:custDataLst>
            </p:nvPr>
          </p:nvSpPr>
          <p:spPr>
            <a:xfrm>
              <a:off x="6673850" y="5251734"/>
              <a:ext cx="876301" cy="18767"/>
            </a:xfrm>
            <a:custGeom>
              <a:avLst/>
              <a:gdLst/>
              <a:ahLst/>
              <a:cxnLst/>
              <a:rect l="0" t="0" r="0" b="0"/>
              <a:pathLst>
                <a:path w="876301" h="18767">
                  <a:moveTo>
                    <a:pt x="0" y="12416"/>
                  </a:moveTo>
                  <a:lnTo>
                    <a:pt x="0" y="12416"/>
                  </a:lnTo>
                  <a:lnTo>
                    <a:pt x="3370" y="9045"/>
                  </a:lnTo>
                  <a:lnTo>
                    <a:pt x="35806" y="6949"/>
                  </a:lnTo>
                  <a:lnTo>
                    <a:pt x="83177" y="4577"/>
                  </a:lnTo>
                  <a:lnTo>
                    <a:pt x="112601" y="2956"/>
                  </a:lnTo>
                  <a:lnTo>
                    <a:pt x="149151" y="1876"/>
                  </a:lnTo>
                  <a:lnTo>
                    <a:pt x="190450" y="1157"/>
                  </a:lnTo>
                  <a:lnTo>
                    <a:pt x="234917" y="676"/>
                  </a:lnTo>
                  <a:lnTo>
                    <a:pt x="282905" y="356"/>
                  </a:lnTo>
                  <a:lnTo>
                    <a:pt x="333242" y="143"/>
                  </a:lnTo>
                  <a:lnTo>
                    <a:pt x="385145" y="0"/>
                  </a:lnTo>
                  <a:lnTo>
                    <a:pt x="438091" y="611"/>
                  </a:lnTo>
                  <a:lnTo>
                    <a:pt x="491733" y="1724"/>
                  </a:lnTo>
                  <a:lnTo>
                    <a:pt x="545838" y="3171"/>
                  </a:lnTo>
                  <a:lnTo>
                    <a:pt x="596019" y="5547"/>
                  </a:lnTo>
                  <a:lnTo>
                    <a:pt x="643585" y="8543"/>
                  </a:lnTo>
                  <a:lnTo>
                    <a:pt x="689407" y="11950"/>
                  </a:lnTo>
                  <a:lnTo>
                    <a:pt x="730538" y="14222"/>
                  </a:lnTo>
                  <a:lnTo>
                    <a:pt x="768542" y="15737"/>
                  </a:lnTo>
                  <a:lnTo>
                    <a:pt x="804461" y="16747"/>
                  </a:lnTo>
                  <a:lnTo>
                    <a:pt x="876300" y="1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541"/>
            <p:cNvSpPr/>
            <p:nvPr>
              <p:custDataLst>
                <p:tags r:id="rId118"/>
              </p:custDataLst>
            </p:nvPr>
          </p:nvSpPr>
          <p:spPr>
            <a:xfrm>
              <a:off x="7905750" y="4876800"/>
              <a:ext cx="99622" cy="273051"/>
            </a:xfrm>
            <a:custGeom>
              <a:avLst/>
              <a:gdLst/>
              <a:ahLst/>
              <a:cxnLst/>
              <a:rect l="0" t="0" r="0" b="0"/>
              <a:pathLst>
                <a:path w="99622" h="273051">
                  <a:moveTo>
                    <a:pt x="50800" y="0"/>
                  </a:moveTo>
                  <a:lnTo>
                    <a:pt x="50800" y="0"/>
                  </a:lnTo>
                  <a:lnTo>
                    <a:pt x="60913" y="3371"/>
                  </a:lnTo>
                  <a:lnTo>
                    <a:pt x="80686" y="25693"/>
                  </a:lnTo>
                  <a:lnTo>
                    <a:pt x="97676" y="69231"/>
                  </a:lnTo>
                  <a:lnTo>
                    <a:pt x="99621" y="109791"/>
                  </a:lnTo>
                  <a:lnTo>
                    <a:pt x="92959" y="153924"/>
                  </a:lnTo>
                  <a:lnTo>
                    <a:pt x="75887" y="194705"/>
                  </a:lnTo>
                  <a:lnTo>
                    <a:pt x="48544" y="22835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542"/>
            <p:cNvSpPr/>
            <p:nvPr>
              <p:custDataLst>
                <p:tags r:id="rId119"/>
              </p:custDataLst>
            </p:nvPr>
          </p:nvSpPr>
          <p:spPr>
            <a:xfrm>
              <a:off x="7753350" y="4919238"/>
              <a:ext cx="106519" cy="193828"/>
            </a:xfrm>
            <a:custGeom>
              <a:avLst/>
              <a:gdLst/>
              <a:ahLst/>
              <a:cxnLst/>
              <a:rect l="0" t="0" r="0" b="0"/>
              <a:pathLst>
                <a:path w="106519" h="193828">
                  <a:moveTo>
                    <a:pt x="6350" y="33762"/>
                  </a:moveTo>
                  <a:lnTo>
                    <a:pt x="6350" y="33762"/>
                  </a:lnTo>
                  <a:lnTo>
                    <a:pt x="17194" y="19259"/>
                  </a:lnTo>
                  <a:lnTo>
                    <a:pt x="33082" y="7044"/>
                  </a:lnTo>
                  <a:lnTo>
                    <a:pt x="45042" y="1191"/>
                  </a:lnTo>
                  <a:lnTo>
                    <a:pt x="57413" y="0"/>
                  </a:lnTo>
                  <a:lnTo>
                    <a:pt x="70672" y="2529"/>
                  </a:lnTo>
                  <a:lnTo>
                    <a:pt x="85973" y="8357"/>
                  </a:lnTo>
                  <a:lnTo>
                    <a:pt x="91182" y="12592"/>
                  </a:lnTo>
                  <a:lnTo>
                    <a:pt x="96969" y="22942"/>
                  </a:lnTo>
                  <a:lnTo>
                    <a:pt x="96396" y="29370"/>
                  </a:lnTo>
                  <a:lnTo>
                    <a:pt x="90115" y="44040"/>
                  </a:lnTo>
                  <a:lnTo>
                    <a:pt x="60070" y="75511"/>
                  </a:lnTo>
                  <a:lnTo>
                    <a:pt x="53039" y="80539"/>
                  </a:lnTo>
                  <a:lnTo>
                    <a:pt x="50176" y="81880"/>
                  </a:lnTo>
                  <a:lnTo>
                    <a:pt x="48972" y="82069"/>
                  </a:lnTo>
                  <a:lnTo>
                    <a:pt x="48876" y="81489"/>
                  </a:lnTo>
                  <a:lnTo>
                    <a:pt x="49517" y="80396"/>
                  </a:lnTo>
                  <a:lnTo>
                    <a:pt x="53992" y="79183"/>
                  </a:lnTo>
                  <a:lnTo>
                    <a:pt x="71735" y="78404"/>
                  </a:lnTo>
                  <a:lnTo>
                    <a:pt x="83388" y="83941"/>
                  </a:lnTo>
                  <a:lnTo>
                    <a:pt x="94916" y="94164"/>
                  </a:lnTo>
                  <a:lnTo>
                    <a:pt x="104745" y="108115"/>
                  </a:lnTo>
                  <a:lnTo>
                    <a:pt x="106518" y="115786"/>
                  </a:lnTo>
                  <a:lnTo>
                    <a:pt x="104726" y="131835"/>
                  </a:lnTo>
                  <a:lnTo>
                    <a:pt x="89043" y="156738"/>
                  </a:lnTo>
                  <a:lnTo>
                    <a:pt x="63150" y="178619"/>
                  </a:lnTo>
                  <a:lnTo>
                    <a:pt x="33136" y="191767"/>
                  </a:lnTo>
                  <a:lnTo>
                    <a:pt x="18020" y="193827"/>
                  </a:lnTo>
                  <a:lnTo>
                    <a:pt x="12013" y="193389"/>
                  </a:lnTo>
                  <a:lnTo>
                    <a:pt x="8009" y="190274"/>
                  </a:lnTo>
                  <a:lnTo>
                    <a:pt x="0" y="16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543"/>
            <p:cNvSpPr/>
            <p:nvPr>
              <p:custDataLst>
                <p:tags r:id="rId120"/>
              </p:custDataLst>
            </p:nvPr>
          </p:nvSpPr>
          <p:spPr>
            <a:xfrm>
              <a:off x="7607300" y="51181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544"/>
            <p:cNvSpPr/>
            <p:nvPr>
              <p:custDataLst>
                <p:tags r:id="rId121"/>
              </p:custDataLst>
            </p:nvPr>
          </p:nvSpPr>
          <p:spPr>
            <a:xfrm>
              <a:off x="7556500" y="49784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12700" y="38987"/>
                  </a:lnTo>
                  <a:lnTo>
                    <a:pt x="11994" y="80304"/>
                  </a:lnTo>
                  <a:lnTo>
                    <a:pt x="7631" y="11928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545"/>
            <p:cNvSpPr/>
            <p:nvPr>
              <p:custDataLst>
                <p:tags r:id="rId122"/>
              </p:custDataLst>
            </p:nvPr>
          </p:nvSpPr>
          <p:spPr>
            <a:xfrm>
              <a:off x="7391150" y="4927600"/>
              <a:ext cx="89151" cy="222251"/>
            </a:xfrm>
            <a:custGeom>
              <a:avLst/>
              <a:gdLst/>
              <a:ahLst/>
              <a:cxnLst/>
              <a:rect l="0" t="0" r="0" b="0"/>
              <a:pathLst>
                <a:path w="89151" h="222251">
                  <a:moveTo>
                    <a:pt x="89150" y="0"/>
                  </a:moveTo>
                  <a:lnTo>
                    <a:pt x="89150" y="0"/>
                  </a:lnTo>
                  <a:lnTo>
                    <a:pt x="80311" y="0"/>
                  </a:lnTo>
                  <a:lnTo>
                    <a:pt x="67481" y="6742"/>
                  </a:lnTo>
                  <a:lnTo>
                    <a:pt x="50274" y="24419"/>
                  </a:lnTo>
                  <a:lnTo>
                    <a:pt x="28399" y="61014"/>
                  </a:lnTo>
                  <a:lnTo>
                    <a:pt x="10784" y="107605"/>
                  </a:lnTo>
                  <a:lnTo>
                    <a:pt x="0" y="153788"/>
                  </a:lnTo>
                  <a:lnTo>
                    <a:pt x="4137" y="180063"/>
                  </a:lnTo>
                  <a:lnTo>
                    <a:pt x="15383" y="201384"/>
                  </a:lnTo>
                  <a:lnTo>
                    <a:pt x="29788" y="215563"/>
                  </a:lnTo>
                  <a:lnTo>
                    <a:pt x="47480" y="220924"/>
                  </a:lnTo>
                  <a:lnTo>
                    <a:pt x="764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546"/>
            <p:cNvSpPr/>
            <p:nvPr>
              <p:custDataLst>
                <p:tags r:id="rId123"/>
              </p:custDataLst>
            </p:nvPr>
          </p:nvSpPr>
          <p:spPr>
            <a:xfrm>
              <a:off x="7137400" y="4927436"/>
              <a:ext cx="129934" cy="261547"/>
            </a:xfrm>
            <a:custGeom>
              <a:avLst/>
              <a:gdLst/>
              <a:ahLst/>
              <a:cxnLst/>
              <a:rect l="0" t="0" r="0" b="0"/>
              <a:pathLst>
                <a:path w="129934" h="261547">
                  <a:moveTo>
                    <a:pt x="31750" y="70014"/>
                  </a:moveTo>
                  <a:lnTo>
                    <a:pt x="31750" y="70014"/>
                  </a:lnTo>
                  <a:lnTo>
                    <a:pt x="28379" y="66643"/>
                  </a:lnTo>
                  <a:lnTo>
                    <a:pt x="26681" y="66356"/>
                  </a:lnTo>
                  <a:lnTo>
                    <a:pt x="24842" y="66870"/>
                  </a:lnTo>
                  <a:lnTo>
                    <a:pt x="22911" y="67918"/>
                  </a:lnTo>
                  <a:lnTo>
                    <a:pt x="17677" y="109920"/>
                  </a:lnTo>
                  <a:lnTo>
                    <a:pt x="16056" y="154981"/>
                  </a:lnTo>
                  <a:lnTo>
                    <a:pt x="18163" y="202199"/>
                  </a:lnTo>
                  <a:lnTo>
                    <a:pt x="18875" y="248917"/>
                  </a:lnTo>
                  <a:lnTo>
                    <a:pt x="18997" y="261546"/>
                  </a:lnTo>
                  <a:lnTo>
                    <a:pt x="19043" y="225982"/>
                  </a:lnTo>
                  <a:lnTo>
                    <a:pt x="19047" y="192250"/>
                  </a:lnTo>
                  <a:lnTo>
                    <a:pt x="19048" y="168438"/>
                  </a:lnTo>
                  <a:lnTo>
                    <a:pt x="19048" y="141980"/>
                  </a:lnTo>
                  <a:lnTo>
                    <a:pt x="21165" y="115875"/>
                  </a:lnTo>
                  <a:lnTo>
                    <a:pt x="24693" y="90004"/>
                  </a:lnTo>
                  <a:lnTo>
                    <a:pt x="33552" y="45032"/>
                  </a:lnTo>
                  <a:lnTo>
                    <a:pt x="46473" y="9930"/>
                  </a:lnTo>
                  <a:lnTo>
                    <a:pt x="54991" y="977"/>
                  </a:lnTo>
                  <a:lnTo>
                    <a:pt x="60650" y="0"/>
                  </a:lnTo>
                  <a:lnTo>
                    <a:pt x="74462" y="2678"/>
                  </a:lnTo>
                  <a:lnTo>
                    <a:pt x="88129" y="14216"/>
                  </a:lnTo>
                  <a:lnTo>
                    <a:pt x="101257" y="33221"/>
                  </a:lnTo>
                  <a:lnTo>
                    <a:pt x="119843" y="76359"/>
                  </a:lnTo>
                  <a:lnTo>
                    <a:pt x="129933" y="110934"/>
                  </a:lnTo>
                  <a:lnTo>
                    <a:pt x="127833" y="145586"/>
                  </a:lnTo>
                  <a:lnTo>
                    <a:pt x="110783" y="191183"/>
                  </a:lnTo>
                  <a:lnTo>
                    <a:pt x="103489" y="203710"/>
                  </a:lnTo>
                  <a:lnTo>
                    <a:pt x="82213" y="223273"/>
                  </a:lnTo>
                  <a:lnTo>
                    <a:pt x="44350" y="242424"/>
                  </a:lnTo>
                  <a:lnTo>
                    <a:pt x="21828" y="248240"/>
                  </a:lnTo>
                  <a:lnTo>
                    <a:pt x="1515" y="248107"/>
                  </a:lnTo>
                  <a:lnTo>
                    <a:pt x="0" y="247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47"/>
            <p:cNvSpPr/>
            <p:nvPr>
              <p:custDataLst>
                <p:tags r:id="rId124"/>
              </p:custDataLst>
            </p:nvPr>
          </p:nvSpPr>
          <p:spPr>
            <a:xfrm>
              <a:off x="6890917" y="4997450"/>
              <a:ext cx="149635" cy="179157"/>
            </a:xfrm>
            <a:custGeom>
              <a:avLst/>
              <a:gdLst/>
              <a:ahLst/>
              <a:cxnLst/>
              <a:rect l="0" t="0" r="0" b="0"/>
              <a:pathLst>
                <a:path w="149635" h="179157">
                  <a:moveTo>
                    <a:pt x="5183" y="38100"/>
                  </a:moveTo>
                  <a:lnTo>
                    <a:pt x="5183" y="38100"/>
                  </a:lnTo>
                  <a:lnTo>
                    <a:pt x="10252" y="32325"/>
                  </a:lnTo>
                  <a:lnTo>
                    <a:pt x="16014" y="23610"/>
                  </a:lnTo>
                  <a:lnTo>
                    <a:pt x="20110" y="21077"/>
                  </a:lnTo>
                  <a:lnTo>
                    <a:pt x="20778" y="22518"/>
                  </a:lnTo>
                  <a:lnTo>
                    <a:pt x="18230" y="68282"/>
                  </a:lnTo>
                  <a:lnTo>
                    <a:pt x="17280" y="111327"/>
                  </a:lnTo>
                  <a:lnTo>
                    <a:pt x="12877" y="158868"/>
                  </a:lnTo>
                  <a:lnTo>
                    <a:pt x="11424" y="172913"/>
                  </a:lnTo>
                  <a:lnTo>
                    <a:pt x="10049" y="176659"/>
                  </a:lnTo>
                  <a:lnTo>
                    <a:pt x="8427" y="179156"/>
                  </a:lnTo>
                  <a:lnTo>
                    <a:pt x="6640" y="178704"/>
                  </a:lnTo>
                  <a:lnTo>
                    <a:pt x="2772" y="172557"/>
                  </a:lnTo>
                  <a:lnTo>
                    <a:pt x="0" y="150455"/>
                  </a:lnTo>
                  <a:lnTo>
                    <a:pt x="1233" y="120255"/>
                  </a:lnTo>
                  <a:lnTo>
                    <a:pt x="4838" y="82375"/>
                  </a:lnTo>
                  <a:lnTo>
                    <a:pt x="11144" y="44372"/>
                  </a:lnTo>
                  <a:lnTo>
                    <a:pt x="19257" y="14244"/>
                  </a:lnTo>
                  <a:lnTo>
                    <a:pt x="23903" y="6331"/>
                  </a:lnTo>
                  <a:lnTo>
                    <a:pt x="26129" y="4221"/>
                  </a:lnTo>
                  <a:lnTo>
                    <a:pt x="29025" y="4225"/>
                  </a:lnTo>
                  <a:lnTo>
                    <a:pt x="36005" y="7993"/>
                  </a:lnTo>
                  <a:lnTo>
                    <a:pt x="63047" y="55407"/>
                  </a:lnTo>
                  <a:lnTo>
                    <a:pt x="81595" y="94733"/>
                  </a:lnTo>
                  <a:lnTo>
                    <a:pt x="100083" y="139206"/>
                  </a:lnTo>
                  <a:lnTo>
                    <a:pt x="107567" y="151945"/>
                  </a:lnTo>
                  <a:lnTo>
                    <a:pt x="111539" y="156331"/>
                  </a:lnTo>
                  <a:lnTo>
                    <a:pt x="114893" y="157842"/>
                  </a:lnTo>
                  <a:lnTo>
                    <a:pt x="117834" y="157439"/>
                  </a:lnTo>
                  <a:lnTo>
                    <a:pt x="120499" y="155760"/>
                  </a:lnTo>
                  <a:lnTo>
                    <a:pt x="130995" y="139911"/>
                  </a:lnTo>
                  <a:lnTo>
                    <a:pt x="139670" y="107228"/>
                  </a:lnTo>
                  <a:lnTo>
                    <a:pt x="144448" y="74703"/>
                  </a:lnTo>
                  <a:lnTo>
                    <a:pt x="149223" y="29895"/>
                  </a:lnTo>
                  <a:lnTo>
                    <a:pt x="149634" y="13287"/>
                  </a:lnTo>
                  <a:lnTo>
                    <a:pt x="144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548"/>
            <p:cNvSpPr/>
            <p:nvPr>
              <p:custDataLst>
                <p:tags r:id="rId125"/>
              </p:custDataLst>
            </p:nvPr>
          </p:nvSpPr>
          <p:spPr>
            <a:xfrm>
              <a:off x="6661249" y="4947259"/>
              <a:ext cx="142434" cy="247042"/>
            </a:xfrm>
            <a:custGeom>
              <a:avLst/>
              <a:gdLst/>
              <a:ahLst/>
              <a:cxnLst/>
              <a:rect l="0" t="0" r="0" b="0"/>
              <a:pathLst>
                <a:path w="142434" h="247042">
                  <a:moveTo>
                    <a:pt x="6251" y="56541"/>
                  </a:moveTo>
                  <a:lnTo>
                    <a:pt x="6251" y="56541"/>
                  </a:lnTo>
                  <a:lnTo>
                    <a:pt x="9621" y="59912"/>
                  </a:lnTo>
                  <a:lnTo>
                    <a:pt x="11718" y="72121"/>
                  </a:lnTo>
                  <a:lnTo>
                    <a:pt x="11720" y="111830"/>
                  </a:lnTo>
                  <a:lnTo>
                    <a:pt x="7480" y="155081"/>
                  </a:lnTo>
                  <a:lnTo>
                    <a:pt x="2461" y="193923"/>
                  </a:lnTo>
                  <a:lnTo>
                    <a:pt x="0" y="232598"/>
                  </a:lnTo>
                  <a:lnTo>
                    <a:pt x="3677" y="193930"/>
                  </a:lnTo>
                  <a:lnTo>
                    <a:pt x="12162" y="161347"/>
                  </a:lnTo>
                  <a:lnTo>
                    <a:pt x="27693" y="116292"/>
                  </a:lnTo>
                  <a:lnTo>
                    <a:pt x="46355" y="73219"/>
                  </a:lnTo>
                  <a:lnTo>
                    <a:pt x="72932" y="26440"/>
                  </a:lnTo>
                  <a:lnTo>
                    <a:pt x="87393" y="10707"/>
                  </a:lnTo>
                  <a:lnTo>
                    <a:pt x="100875" y="1363"/>
                  </a:lnTo>
                  <a:lnTo>
                    <a:pt x="106729" y="0"/>
                  </a:lnTo>
                  <a:lnTo>
                    <a:pt x="112041" y="502"/>
                  </a:lnTo>
                  <a:lnTo>
                    <a:pt x="116994" y="2249"/>
                  </a:lnTo>
                  <a:lnTo>
                    <a:pt x="134078" y="18190"/>
                  </a:lnTo>
                  <a:lnTo>
                    <a:pt x="140673" y="38555"/>
                  </a:lnTo>
                  <a:lnTo>
                    <a:pt x="142433" y="50900"/>
                  </a:lnTo>
                  <a:lnTo>
                    <a:pt x="136862" y="77788"/>
                  </a:lnTo>
                  <a:lnTo>
                    <a:pt x="115977" y="118811"/>
                  </a:lnTo>
                  <a:lnTo>
                    <a:pt x="97351" y="142072"/>
                  </a:lnTo>
                  <a:lnTo>
                    <a:pt x="68443" y="161690"/>
                  </a:lnTo>
                  <a:lnTo>
                    <a:pt x="52941" y="166773"/>
                  </a:lnTo>
                  <a:lnTo>
                    <a:pt x="46550" y="166013"/>
                  </a:lnTo>
                  <a:lnTo>
                    <a:pt x="35686" y="159523"/>
                  </a:lnTo>
                  <a:lnTo>
                    <a:pt x="29917" y="151465"/>
                  </a:lnTo>
                  <a:lnTo>
                    <a:pt x="26213" y="141535"/>
                  </a:lnTo>
                  <a:lnTo>
                    <a:pt x="31350" y="143940"/>
                  </a:lnTo>
                  <a:lnTo>
                    <a:pt x="63623" y="171741"/>
                  </a:lnTo>
                  <a:lnTo>
                    <a:pt x="105929" y="216830"/>
                  </a:lnTo>
                  <a:lnTo>
                    <a:pt x="126901" y="24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013"/>
          <p:cNvGrpSpPr/>
          <p:nvPr/>
        </p:nvGrpSpPr>
        <p:grpSpPr>
          <a:xfrm>
            <a:off x="2800350" y="5325168"/>
            <a:ext cx="1572042" cy="466033"/>
            <a:chOff x="2800350" y="5325168"/>
            <a:chExt cx="1572042" cy="466033"/>
          </a:xfrm>
        </p:grpSpPr>
        <p:sp>
          <p:nvSpPr>
            <p:cNvPr id="204" name="SMARTInkShape-5549"/>
            <p:cNvSpPr/>
            <p:nvPr>
              <p:custDataLst>
                <p:tags r:id="rId104"/>
              </p:custDataLst>
            </p:nvPr>
          </p:nvSpPr>
          <p:spPr>
            <a:xfrm>
              <a:off x="3886200" y="5696234"/>
              <a:ext cx="120651" cy="80689"/>
            </a:xfrm>
            <a:custGeom>
              <a:avLst/>
              <a:gdLst/>
              <a:ahLst/>
              <a:cxnLst/>
              <a:rect l="0" t="0" r="0" b="0"/>
              <a:pathLst>
                <a:path w="120651" h="80689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0083" y="143"/>
                  </a:lnTo>
                  <a:lnTo>
                    <a:pt x="32755" y="0"/>
                  </a:lnTo>
                  <a:lnTo>
                    <a:pt x="34537" y="1317"/>
                  </a:lnTo>
                  <a:lnTo>
                    <a:pt x="36516" y="6542"/>
                  </a:lnTo>
                  <a:lnTo>
                    <a:pt x="37631" y="24160"/>
                  </a:lnTo>
                  <a:lnTo>
                    <a:pt x="35670" y="30123"/>
                  </a:lnTo>
                  <a:lnTo>
                    <a:pt x="24915" y="45963"/>
                  </a:lnTo>
                  <a:lnTo>
                    <a:pt x="13811" y="73989"/>
                  </a:lnTo>
                  <a:lnTo>
                    <a:pt x="14146" y="75337"/>
                  </a:lnTo>
                  <a:lnTo>
                    <a:pt x="16400" y="78716"/>
                  </a:lnTo>
                  <a:lnTo>
                    <a:pt x="25398" y="80688"/>
                  </a:lnTo>
                  <a:lnTo>
                    <a:pt x="48212" y="79917"/>
                  </a:lnTo>
                  <a:lnTo>
                    <a:pt x="94268" y="76707"/>
                  </a:lnTo>
                  <a:lnTo>
                    <a:pt x="120650" y="7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550"/>
            <p:cNvSpPr/>
            <p:nvPr>
              <p:custDataLst>
                <p:tags r:id="rId105"/>
              </p:custDataLst>
            </p:nvPr>
          </p:nvSpPr>
          <p:spPr>
            <a:xfrm>
              <a:off x="3860800" y="558800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17445" y="45434"/>
                  </a:lnTo>
                  <a:lnTo>
                    <a:pt x="8567" y="8964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51"/>
            <p:cNvSpPr/>
            <p:nvPr>
              <p:custDataLst>
                <p:tags r:id="rId106"/>
              </p:custDataLst>
            </p:nvPr>
          </p:nvSpPr>
          <p:spPr>
            <a:xfrm>
              <a:off x="3810000" y="5577991"/>
              <a:ext cx="31751" cy="92560"/>
            </a:xfrm>
            <a:custGeom>
              <a:avLst/>
              <a:gdLst/>
              <a:ahLst/>
              <a:cxnLst/>
              <a:rect l="0" t="0" r="0" b="0"/>
              <a:pathLst>
                <a:path w="31751" h="925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9434" y="15501"/>
                  </a:lnTo>
                  <a:lnTo>
                    <a:pt x="24386" y="56602"/>
                  </a:lnTo>
                  <a:lnTo>
                    <a:pt x="3175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552"/>
            <p:cNvSpPr/>
            <p:nvPr>
              <p:custDataLst>
                <p:tags r:id="rId107"/>
              </p:custDataLst>
            </p:nvPr>
          </p:nvSpPr>
          <p:spPr>
            <a:xfrm>
              <a:off x="3333750" y="5677316"/>
              <a:ext cx="107951" cy="68060"/>
            </a:xfrm>
            <a:custGeom>
              <a:avLst/>
              <a:gdLst/>
              <a:ahLst/>
              <a:cxnLst/>
              <a:rect l="0" t="0" r="0" b="0"/>
              <a:pathLst>
                <a:path w="107951" h="68060">
                  <a:moveTo>
                    <a:pt x="0" y="18634"/>
                  </a:moveTo>
                  <a:lnTo>
                    <a:pt x="0" y="18634"/>
                  </a:lnTo>
                  <a:lnTo>
                    <a:pt x="3371" y="11892"/>
                  </a:lnTo>
                  <a:lnTo>
                    <a:pt x="8789" y="6701"/>
                  </a:lnTo>
                  <a:lnTo>
                    <a:pt x="15901" y="2747"/>
                  </a:lnTo>
                  <a:lnTo>
                    <a:pt x="36126" y="0"/>
                  </a:lnTo>
                  <a:lnTo>
                    <a:pt x="42632" y="1651"/>
                  </a:lnTo>
                  <a:lnTo>
                    <a:pt x="45355" y="3078"/>
                  </a:lnTo>
                  <a:lnTo>
                    <a:pt x="46464" y="6853"/>
                  </a:lnTo>
                  <a:lnTo>
                    <a:pt x="44854" y="34295"/>
                  </a:lnTo>
                  <a:lnTo>
                    <a:pt x="40866" y="43468"/>
                  </a:lnTo>
                  <a:lnTo>
                    <a:pt x="27524" y="62476"/>
                  </a:lnTo>
                  <a:lnTo>
                    <a:pt x="26816" y="64796"/>
                  </a:lnTo>
                  <a:lnTo>
                    <a:pt x="27050" y="66342"/>
                  </a:lnTo>
                  <a:lnTo>
                    <a:pt x="27911" y="67373"/>
                  </a:lnTo>
                  <a:lnTo>
                    <a:pt x="29191" y="68059"/>
                  </a:lnTo>
                  <a:lnTo>
                    <a:pt x="73527" y="59228"/>
                  </a:lnTo>
                  <a:lnTo>
                    <a:pt x="107950" y="56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553"/>
            <p:cNvSpPr/>
            <p:nvPr>
              <p:custDataLst>
                <p:tags r:id="rId108"/>
              </p:custDataLst>
            </p:nvPr>
          </p:nvSpPr>
          <p:spPr>
            <a:xfrm>
              <a:off x="3295650" y="5575300"/>
              <a:ext cx="38101" cy="158751"/>
            </a:xfrm>
            <a:custGeom>
              <a:avLst/>
              <a:gdLst/>
              <a:ahLst/>
              <a:cxnLst/>
              <a:rect l="0" t="0" r="0" b="0"/>
              <a:pathLst>
                <a:path w="38101" h="158751">
                  <a:moveTo>
                    <a:pt x="38100" y="0"/>
                  </a:moveTo>
                  <a:lnTo>
                    <a:pt x="38100" y="0"/>
                  </a:lnTo>
                  <a:lnTo>
                    <a:pt x="36218" y="12552"/>
                  </a:lnTo>
                  <a:lnTo>
                    <a:pt x="22199" y="54569"/>
                  </a:lnTo>
                  <a:lnTo>
                    <a:pt x="8017" y="95576"/>
                  </a:lnTo>
                  <a:lnTo>
                    <a:pt x="1583" y="13764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554"/>
            <p:cNvSpPr/>
            <p:nvPr>
              <p:custDataLst>
                <p:tags r:id="rId109"/>
              </p:custDataLst>
            </p:nvPr>
          </p:nvSpPr>
          <p:spPr>
            <a:xfrm>
              <a:off x="3232150" y="5595233"/>
              <a:ext cx="38101" cy="88018"/>
            </a:xfrm>
            <a:custGeom>
              <a:avLst/>
              <a:gdLst/>
              <a:ahLst/>
              <a:cxnLst/>
              <a:rect l="0" t="0" r="0" b="0"/>
              <a:pathLst>
                <a:path w="38101" h="88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7891" y="44906"/>
                  </a:lnTo>
                  <a:lnTo>
                    <a:pt x="29481" y="75232"/>
                  </a:lnTo>
                  <a:lnTo>
                    <a:pt x="381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555"/>
            <p:cNvSpPr/>
            <p:nvPr>
              <p:custDataLst>
                <p:tags r:id="rId110"/>
              </p:custDataLst>
            </p:nvPr>
          </p:nvSpPr>
          <p:spPr>
            <a:xfrm>
              <a:off x="4064000" y="5340350"/>
              <a:ext cx="165101" cy="102821"/>
            </a:xfrm>
            <a:custGeom>
              <a:avLst/>
              <a:gdLst/>
              <a:ahLst/>
              <a:cxnLst/>
              <a:rect l="0" t="0" r="0" b="0"/>
              <a:pathLst>
                <a:path w="165101" h="102821">
                  <a:moveTo>
                    <a:pt x="0" y="0"/>
                  </a:moveTo>
                  <a:lnTo>
                    <a:pt x="0" y="0"/>
                  </a:lnTo>
                  <a:lnTo>
                    <a:pt x="41442" y="0"/>
                  </a:lnTo>
                  <a:lnTo>
                    <a:pt x="59238" y="0"/>
                  </a:lnTo>
                  <a:lnTo>
                    <a:pt x="63481" y="1411"/>
                  </a:lnTo>
                  <a:lnTo>
                    <a:pt x="70077" y="6742"/>
                  </a:lnTo>
                  <a:lnTo>
                    <a:pt x="70001" y="10845"/>
                  </a:lnTo>
                  <a:lnTo>
                    <a:pt x="44273" y="54207"/>
                  </a:lnTo>
                  <a:lnTo>
                    <a:pt x="29035" y="72860"/>
                  </a:lnTo>
                  <a:lnTo>
                    <a:pt x="27015" y="77773"/>
                  </a:lnTo>
                  <a:lnTo>
                    <a:pt x="27183" y="80070"/>
                  </a:lnTo>
                  <a:lnTo>
                    <a:pt x="34380" y="94340"/>
                  </a:lnTo>
                  <a:lnTo>
                    <a:pt x="43973" y="100255"/>
                  </a:lnTo>
                  <a:lnTo>
                    <a:pt x="50481" y="102820"/>
                  </a:lnTo>
                  <a:lnTo>
                    <a:pt x="91345" y="101867"/>
                  </a:lnTo>
                  <a:lnTo>
                    <a:pt x="136420" y="96767"/>
                  </a:lnTo>
                  <a:lnTo>
                    <a:pt x="165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556"/>
            <p:cNvSpPr/>
            <p:nvPr>
              <p:custDataLst>
                <p:tags r:id="rId111"/>
              </p:custDataLst>
            </p:nvPr>
          </p:nvSpPr>
          <p:spPr>
            <a:xfrm>
              <a:off x="4254500" y="5492750"/>
              <a:ext cx="117892" cy="260351"/>
            </a:xfrm>
            <a:custGeom>
              <a:avLst/>
              <a:gdLst/>
              <a:ahLst/>
              <a:cxnLst/>
              <a:rect l="0" t="0" r="0" b="0"/>
              <a:pathLst>
                <a:path w="117892" h="260351">
                  <a:moveTo>
                    <a:pt x="76200" y="0"/>
                  </a:moveTo>
                  <a:lnTo>
                    <a:pt x="76200" y="0"/>
                  </a:lnTo>
                  <a:lnTo>
                    <a:pt x="58523" y="8839"/>
                  </a:lnTo>
                  <a:lnTo>
                    <a:pt x="55949" y="11537"/>
                  </a:lnTo>
                  <a:lnTo>
                    <a:pt x="53088" y="18298"/>
                  </a:lnTo>
                  <a:lnTo>
                    <a:pt x="58008" y="52094"/>
                  </a:lnTo>
                  <a:lnTo>
                    <a:pt x="72916" y="93304"/>
                  </a:lnTo>
                  <a:lnTo>
                    <a:pt x="96629" y="135489"/>
                  </a:lnTo>
                  <a:lnTo>
                    <a:pt x="114441" y="159198"/>
                  </a:lnTo>
                  <a:lnTo>
                    <a:pt x="117891" y="168592"/>
                  </a:lnTo>
                  <a:lnTo>
                    <a:pt x="113779" y="181233"/>
                  </a:lnTo>
                  <a:lnTo>
                    <a:pt x="103485" y="196259"/>
                  </a:lnTo>
                  <a:lnTo>
                    <a:pt x="58122" y="233896"/>
                  </a:lnTo>
                  <a:lnTo>
                    <a:pt x="16870" y="25589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557"/>
            <p:cNvSpPr/>
            <p:nvPr>
              <p:custDataLst>
                <p:tags r:id="rId112"/>
              </p:custDataLst>
            </p:nvPr>
          </p:nvSpPr>
          <p:spPr>
            <a:xfrm>
              <a:off x="3492761" y="5334000"/>
              <a:ext cx="850640" cy="317501"/>
            </a:xfrm>
            <a:custGeom>
              <a:avLst/>
              <a:gdLst/>
              <a:ahLst/>
              <a:cxnLst/>
              <a:rect l="0" t="0" r="0" b="0"/>
              <a:pathLst>
                <a:path w="850640" h="3175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5720" y="32603"/>
                  </a:lnTo>
                  <a:lnTo>
                    <a:pt x="76487" y="51053"/>
                  </a:lnTo>
                  <a:lnTo>
                    <a:pt x="118281" y="65494"/>
                  </a:lnTo>
                  <a:lnTo>
                    <a:pt x="142267" y="73296"/>
                  </a:lnTo>
                  <a:lnTo>
                    <a:pt x="168135" y="82025"/>
                  </a:lnTo>
                  <a:lnTo>
                    <a:pt x="195259" y="91373"/>
                  </a:lnTo>
                  <a:lnTo>
                    <a:pt x="223219" y="101131"/>
                  </a:lnTo>
                  <a:lnTo>
                    <a:pt x="253148" y="110460"/>
                  </a:lnTo>
                  <a:lnTo>
                    <a:pt x="284389" y="119501"/>
                  </a:lnTo>
                  <a:lnTo>
                    <a:pt x="316506" y="128351"/>
                  </a:lnTo>
                  <a:lnTo>
                    <a:pt x="349206" y="137778"/>
                  </a:lnTo>
                  <a:lnTo>
                    <a:pt x="382294" y="147591"/>
                  </a:lnTo>
                  <a:lnTo>
                    <a:pt x="415642" y="157661"/>
                  </a:lnTo>
                  <a:lnTo>
                    <a:pt x="447752" y="167196"/>
                  </a:lnTo>
                  <a:lnTo>
                    <a:pt x="479037" y="176375"/>
                  </a:lnTo>
                  <a:lnTo>
                    <a:pt x="509771" y="185317"/>
                  </a:lnTo>
                  <a:lnTo>
                    <a:pt x="540844" y="194100"/>
                  </a:lnTo>
                  <a:lnTo>
                    <a:pt x="572142" y="202778"/>
                  </a:lnTo>
                  <a:lnTo>
                    <a:pt x="603591" y="211385"/>
                  </a:lnTo>
                  <a:lnTo>
                    <a:pt x="633024" y="219946"/>
                  </a:lnTo>
                  <a:lnTo>
                    <a:pt x="661112" y="228475"/>
                  </a:lnTo>
                  <a:lnTo>
                    <a:pt x="688305" y="236983"/>
                  </a:lnTo>
                  <a:lnTo>
                    <a:pt x="733570" y="252082"/>
                  </a:lnTo>
                  <a:lnTo>
                    <a:pt x="770386" y="265142"/>
                  </a:lnTo>
                  <a:lnTo>
                    <a:pt x="809535" y="280428"/>
                  </a:lnTo>
                  <a:lnTo>
                    <a:pt x="833756" y="293894"/>
                  </a:lnTo>
                  <a:lnTo>
                    <a:pt x="845323" y="306115"/>
                  </a:lnTo>
                  <a:lnTo>
                    <a:pt x="85063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558"/>
            <p:cNvSpPr/>
            <p:nvPr>
              <p:custDataLst>
                <p:tags r:id="rId113"/>
              </p:custDataLst>
            </p:nvPr>
          </p:nvSpPr>
          <p:spPr>
            <a:xfrm>
              <a:off x="3009900" y="5325168"/>
              <a:ext cx="11917" cy="173933"/>
            </a:xfrm>
            <a:custGeom>
              <a:avLst/>
              <a:gdLst/>
              <a:ahLst/>
              <a:cxnLst/>
              <a:rect l="0" t="0" r="0" b="0"/>
              <a:pathLst>
                <a:path w="11917" h="17393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0" y="908"/>
                  </a:lnTo>
                  <a:lnTo>
                    <a:pt x="10052" y="40575"/>
                  </a:lnTo>
                  <a:lnTo>
                    <a:pt x="11916" y="84324"/>
                  </a:lnTo>
                  <a:lnTo>
                    <a:pt x="10586" y="131859"/>
                  </a:lnTo>
                  <a:lnTo>
                    <a:pt x="6350" y="17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559"/>
            <p:cNvSpPr/>
            <p:nvPr>
              <p:custDataLst>
                <p:tags r:id="rId114"/>
              </p:custDataLst>
            </p:nvPr>
          </p:nvSpPr>
          <p:spPr>
            <a:xfrm>
              <a:off x="2807016" y="5632450"/>
              <a:ext cx="152085" cy="147416"/>
            </a:xfrm>
            <a:custGeom>
              <a:avLst/>
              <a:gdLst/>
              <a:ahLst/>
              <a:cxnLst/>
              <a:rect l="0" t="0" r="0" b="0"/>
              <a:pathLst>
                <a:path w="152085" h="147416">
                  <a:moveTo>
                    <a:pt x="31434" y="0"/>
                  </a:moveTo>
                  <a:lnTo>
                    <a:pt x="31434" y="0"/>
                  </a:lnTo>
                  <a:lnTo>
                    <a:pt x="16687" y="45503"/>
                  </a:lnTo>
                  <a:lnTo>
                    <a:pt x="10769" y="61852"/>
                  </a:lnTo>
                  <a:lnTo>
                    <a:pt x="395" y="107205"/>
                  </a:lnTo>
                  <a:lnTo>
                    <a:pt x="0" y="113733"/>
                  </a:lnTo>
                  <a:lnTo>
                    <a:pt x="3588" y="121339"/>
                  </a:lnTo>
                  <a:lnTo>
                    <a:pt x="6520" y="125343"/>
                  </a:lnTo>
                  <a:lnTo>
                    <a:pt x="24130" y="137719"/>
                  </a:lnTo>
                  <a:lnTo>
                    <a:pt x="53964" y="146952"/>
                  </a:lnTo>
                  <a:lnTo>
                    <a:pt x="92986" y="147415"/>
                  </a:lnTo>
                  <a:lnTo>
                    <a:pt x="136752" y="146319"/>
                  </a:lnTo>
                  <a:lnTo>
                    <a:pt x="15208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560"/>
            <p:cNvSpPr/>
            <p:nvPr>
              <p:custDataLst>
                <p:tags r:id="rId115"/>
              </p:custDataLst>
            </p:nvPr>
          </p:nvSpPr>
          <p:spPr>
            <a:xfrm>
              <a:off x="2800350" y="5334000"/>
              <a:ext cx="730251" cy="457201"/>
            </a:xfrm>
            <a:custGeom>
              <a:avLst/>
              <a:gdLst/>
              <a:ahLst/>
              <a:cxnLst/>
              <a:rect l="0" t="0" r="0" b="0"/>
              <a:pathLst>
                <a:path w="730251" h="457201">
                  <a:moveTo>
                    <a:pt x="730250" y="0"/>
                  </a:moveTo>
                  <a:lnTo>
                    <a:pt x="730250" y="0"/>
                  </a:lnTo>
                  <a:lnTo>
                    <a:pt x="730250" y="3371"/>
                  </a:lnTo>
                  <a:lnTo>
                    <a:pt x="723508" y="15580"/>
                  </a:lnTo>
                  <a:lnTo>
                    <a:pt x="678153" y="60526"/>
                  </a:lnTo>
                  <a:lnTo>
                    <a:pt x="646418" y="84756"/>
                  </a:lnTo>
                  <a:lnTo>
                    <a:pt x="606443" y="111988"/>
                  </a:lnTo>
                  <a:lnTo>
                    <a:pt x="582095" y="127575"/>
                  </a:lnTo>
                  <a:lnTo>
                    <a:pt x="555280" y="144317"/>
                  </a:lnTo>
                  <a:lnTo>
                    <a:pt x="526820" y="161828"/>
                  </a:lnTo>
                  <a:lnTo>
                    <a:pt x="495852" y="179852"/>
                  </a:lnTo>
                  <a:lnTo>
                    <a:pt x="463212" y="198218"/>
                  </a:lnTo>
                  <a:lnTo>
                    <a:pt x="429458" y="216812"/>
                  </a:lnTo>
                  <a:lnTo>
                    <a:pt x="394256" y="235558"/>
                  </a:lnTo>
                  <a:lnTo>
                    <a:pt x="358087" y="254405"/>
                  </a:lnTo>
                  <a:lnTo>
                    <a:pt x="321275" y="273321"/>
                  </a:lnTo>
                  <a:lnTo>
                    <a:pt x="285444" y="292280"/>
                  </a:lnTo>
                  <a:lnTo>
                    <a:pt x="250268" y="311270"/>
                  </a:lnTo>
                  <a:lnTo>
                    <a:pt x="215529" y="330280"/>
                  </a:lnTo>
                  <a:lnTo>
                    <a:pt x="184608" y="347186"/>
                  </a:lnTo>
                  <a:lnTo>
                    <a:pt x="156233" y="362691"/>
                  </a:lnTo>
                  <a:lnTo>
                    <a:pt x="129556" y="377261"/>
                  </a:lnTo>
                  <a:lnTo>
                    <a:pt x="86743" y="402857"/>
                  </a:lnTo>
                  <a:lnTo>
                    <a:pt x="40518" y="43145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014"/>
          <p:cNvGrpSpPr/>
          <p:nvPr/>
        </p:nvGrpSpPr>
        <p:grpSpPr>
          <a:xfrm>
            <a:off x="1968975" y="5963533"/>
            <a:ext cx="619659" cy="380118"/>
            <a:chOff x="1968975" y="5963533"/>
            <a:chExt cx="619659" cy="380118"/>
          </a:xfrm>
        </p:grpSpPr>
        <p:sp>
          <p:nvSpPr>
            <p:cNvPr id="217" name="SMARTInkShape-5561"/>
            <p:cNvSpPr/>
            <p:nvPr>
              <p:custDataLst>
                <p:tags r:id="rId98"/>
              </p:custDataLst>
            </p:nvPr>
          </p:nvSpPr>
          <p:spPr>
            <a:xfrm>
              <a:off x="2470150" y="5963533"/>
              <a:ext cx="118484" cy="380118"/>
            </a:xfrm>
            <a:custGeom>
              <a:avLst/>
              <a:gdLst/>
              <a:ahLst/>
              <a:cxnLst/>
              <a:rect l="0" t="0" r="0" b="0"/>
              <a:pathLst>
                <a:path w="118484" h="3801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7" y="0"/>
                  </a:lnTo>
                  <a:lnTo>
                    <a:pt x="29853" y="2749"/>
                  </a:lnTo>
                  <a:lnTo>
                    <a:pt x="45770" y="14774"/>
                  </a:lnTo>
                  <a:lnTo>
                    <a:pt x="60520" y="31743"/>
                  </a:lnTo>
                  <a:lnTo>
                    <a:pt x="70457" y="53548"/>
                  </a:lnTo>
                  <a:lnTo>
                    <a:pt x="69884" y="67759"/>
                  </a:lnTo>
                  <a:lnTo>
                    <a:pt x="51751" y="114151"/>
                  </a:lnTo>
                  <a:lnTo>
                    <a:pt x="50988" y="130496"/>
                  </a:lnTo>
                  <a:lnTo>
                    <a:pt x="54646" y="138882"/>
                  </a:lnTo>
                  <a:lnTo>
                    <a:pt x="75191" y="180664"/>
                  </a:lnTo>
                  <a:lnTo>
                    <a:pt x="93514" y="223463"/>
                  </a:lnTo>
                  <a:lnTo>
                    <a:pt x="103374" y="264114"/>
                  </a:lnTo>
                  <a:lnTo>
                    <a:pt x="115774" y="309774"/>
                  </a:lnTo>
                  <a:lnTo>
                    <a:pt x="118483" y="329333"/>
                  </a:lnTo>
                  <a:lnTo>
                    <a:pt x="115924" y="345552"/>
                  </a:lnTo>
                  <a:lnTo>
                    <a:pt x="113266" y="352840"/>
                  </a:lnTo>
                  <a:lnTo>
                    <a:pt x="100905" y="364702"/>
                  </a:lnTo>
                  <a:lnTo>
                    <a:pt x="84358" y="373265"/>
                  </a:lnTo>
                  <a:lnTo>
                    <a:pt x="5080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562"/>
            <p:cNvSpPr/>
            <p:nvPr>
              <p:custDataLst>
                <p:tags r:id="rId99"/>
              </p:custDataLst>
            </p:nvPr>
          </p:nvSpPr>
          <p:spPr>
            <a:xfrm>
              <a:off x="2393950" y="608965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0"/>
                  </a:lnTo>
                  <a:lnTo>
                    <a:pt x="706" y="39388"/>
                  </a:lnTo>
                  <a:lnTo>
                    <a:pt x="6908" y="84059"/>
                  </a:lnTo>
                  <a:lnTo>
                    <a:pt x="10984" y="121097"/>
                  </a:lnTo>
                  <a:lnTo>
                    <a:pt x="12361" y="168168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563"/>
            <p:cNvSpPr/>
            <p:nvPr>
              <p:custDataLst>
                <p:tags r:id="rId100"/>
              </p:custDataLst>
            </p:nvPr>
          </p:nvSpPr>
          <p:spPr>
            <a:xfrm>
              <a:off x="2266950" y="6248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32603"/>
                  </a:lnTo>
                  <a:lnTo>
                    <a:pt x="13406" y="44829"/>
                  </a:lnTo>
                  <a:lnTo>
                    <a:pt x="5958" y="5661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564"/>
            <p:cNvSpPr/>
            <p:nvPr>
              <p:custDataLst>
                <p:tags r:id="rId101"/>
              </p:custDataLst>
            </p:nvPr>
          </p:nvSpPr>
          <p:spPr>
            <a:xfrm>
              <a:off x="2044700" y="60896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5"/>
                  </a:lnTo>
                  <a:lnTo>
                    <a:pt x="53172" y="8924"/>
                  </a:lnTo>
                  <a:lnTo>
                    <a:pt x="99125" y="668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565"/>
            <p:cNvSpPr/>
            <p:nvPr>
              <p:custDataLst>
                <p:tags r:id="rId102"/>
              </p:custDataLst>
            </p:nvPr>
          </p:nvSpPr>
          <p:spPr>
            <a:xfrm>
              <a:off x="2146300" y="607695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245" y="44457"/>
                  </a:lnTo>
                  <a:lnTo>
                    <a:pt x="17129" y="82238"/>
                  </a:lnTo>
                  <a:lnTo>
                    <a:pt x="22636" y="119852"/>
                  </a:lnTo>
                  <a:lnTo>
                    <a:pt x="26735" y="160761"/>
                  </a:lnTo>
                  <a:lnTo>
                    <a:pt x="32146" y="179101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566"/>
            <p:cNvSpPr/>
            <p:nvPr>
              <p:custDataLst>
                <p:tags r:id="rId103"/>
              </p:custDataLst>
            </p:nvPr>
          </p:nvSpPr>
          <p:spPr>
            <a:xfrm>
              <a:off x="1968975" y="5975350"/>
              <a:ext cx="75726" cy="345381"/>
            </a:xfrm>
            <a:custGeom>
              <a:avLst/>
              <a:gdLst/>
              <a:ahLst/>
              <a:cxnLst/>
              <a:rect l="0" t="0" r="0" b="0"/>
              <a:pathLst>
                <a:path w="75726" h="345381">
                  <a:moveTo>
                    <a:pt x="75725" y="0"/>
                  </a:moveTo>
                  <a:lnTo>
                    <a:pt x="75725" y="0"/>
                  </a:lnTo>
                  <a:lnTo>
                    <a:pt x="69244" y="705"/>
                  </a:lnTo>
                  <a:lnTo>
                    <a:pt x="22243" y="17544"/>
                  </a:lnTo>
                  <a:lnTo>
                    <a:pt x="1129" y="30519"/>
                  </a:lnTo>
                  <a:lnTo>
                    <a:pt x="238" y="33085"/>
                  </a:lnTo>
                  <a:lnTo>
                    <a:pt x="0" y="34757"/>
                  </a:lnTo>
                  <a:lnTo>
                    <a:pt x="1618" y="38495"/>
                  </a:lnTo>
                  <a:lnTo>
                    <a:pt x="3037" y="40480"/>
                  </a:lnTo>
                  <a:lnTo>
                    <a:pt x="45114" y="68112"/>
                  </a:lnTo>
                  <a:lnTo>
                    <a:pt x="53418" y="78251"/>
                  </a:lnTo>
                  <a:lnTo>
                    <a:pt x="58755" y="90517"/>
                  </a:lnTo>
                  <a:lnTo>
                    <a:pt x="61054" y="113995"/>
                  </a:lnTo>
                  <a:lnTo>
                    <a:pt x="54020" y="156759"/>
                  </a:lnTo>
                  <a:lnTo>
                    <a:pt x="43904" y="186475"/>
                  </a:lnTo>
                  <a:lnTo>
                    <a:pt x="41811" y="189934"/>
                  </a:lnTo>
                  <a:lnTo>
                    <a:pt x="38299" y="192239"/>
                  </a:lnTo>
                  <a:lnTo>
                    <a:pt x="21217" y="195940"/>
                  </a:lnTo>
                  <a:lnTo>
                    <a:pt x="9751" y="196731"/>
                  </a:lnTo>
                  <a:lnTo>
                    <a:pt x="9870" y="196770"/>
                  </a:lnTo>
                  <a:lnTo>
                    <a:pt x="21567" y="197553"/>
                  </a:lnTo>
                  <a:lnTo>
                    <a:pt x="26490" y="200219"/>
                  </a:lnTo>
                  <a:lnTo>
                    <a:pt x="28085" y="202624"/>
                  </a:lnTo>
                  <a:lnTo>
                    <a:pt x="30330" y="212751"/>
                  </a:lnTo>
                  <a:lnTo>
                    <a:pt x="30289" y="225393"/>
                  </a:lnTo>
                  <a:lnTo>
                    <a:pt x="15350" y="267812"/>
                  </a:lnTo>
                  <a:lnTo>
                    <a:pt x="3069" y="309985"/>
                  </a:lnTo>
                  <a:lnTo>
                    <a:pt x="1806" y="321921"/>
                  </a:lnTo>
                  <a:lnTo>
                    <a:pt x="3596" y="329578"/>
                  </a:lnTo>
                  <a:lnTo>
                    <a:pt x="10507" y="335333"/>
                  </a:lnTo>
                  <a:lnTo>
                    <a:pt x="28819" y="344776"/>
                  </a:lnTo>
                  <a:lnTo>
                    <a:pt x="39356" y="345380"/>
                  </a:lnTo>
                  <a:lnTo>
                    <a:pt x="5667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015"/>
          <p:cNvGrpSpPr/>
          <p:nvPr/>
        </p:nvGrpSpPr>
        <p:grpSpPr>
          <a:xfrm>
            <a:off x="3938351" y="5903272"/>
            <a:ext cx="796428" cy="395929"/>
            <a:chOff x="3938351" y="5903272"/>
            <a:chExt cx="796428" cy="395929"/>
          </a:xfrm>
        </p:grpSpPr>
        <p:sp>
          <p:nvSpPr>
            <p:cNvPr id="224" name="SMARTInkShape-5567"/>
            <p:cNvSpPr/>
            <p:nvPr>
              <p:custDataLst>
                <p:tags r:id="rId92"/>
              </p:custDataLst>
            </p:nvPr>
          </p:nvSpPr>
          <p:spPr>
            <a:xfrm>
              <a:off x="4635500" y="5903272"/>
              <a:ext cx="99279" cy="395929"/>
            </a:xfrm>
            <a:custGeom>
              <a:avLst/>
              <a:gdLst/>
              <a:ahLst/>
              <a:cxnLst/>
              <a:rect l="0" t="0" r="0" b="0"/>
              <a:pathLst>
                <a:path w="99279" h="395929">
                  <a:moveTo>
                    <a:pt x="0" y="14928"/>
                  </a:moveTo>
                  <a:lnTo>
                    <a:pt x="0" y="14928"/>
                  </a:lnTo>
                  <a:lnTo>
                    <a:pt x="0" y="11557"/>
                  </a:lnTo>
                  <a:lnTo>
                    <a:pt x="3763" y="8021"/>
                  </a:lnTo>
                  <a:lnTo>
                    <a:pt x="21048" y="0"/>
                  </a:lnTo>
                  <a:lnTo>
                    <a:pt x="42063" y="471"/>
                  </a:lnTo>
                  <a:lnTo>
                    <a:pt x="54208" y="5210"/>
                  </a:lnTo>
                  <a:lnTo>
                    <a:pt x="63603" y="12020"/>
                  </a:lnTo>
                  <a:lnTo>
                    <a:pt x="70131" y="19751"/>
                  </a:lnTo>
                  <a:lnTo>
                    <a:pt x="71621" y="31653"/>
                  </a:lnTo>
                  <a:lnTo>
                    <a:pt x="63458" y="69031"/>
                  </a:lnTo>
                  <a:lnTo>
                    <a:pt x="46047" y="113967"/>
                  </a:lnTo>
                  <a:lnTo>
                    <a:pt x="33098" y="146522"/>
                  </a:lnTo>
                  <a:lnTo>
                    <a:pt x="32149" y="158969"/>
                  </a:lnTo>
                  <a:lnTo>
                    <a:pt x="35239" y="171593"/>
                  </a:lnTo>
                  <a:lnTo>
                    <a:pt x="43310" y="188501"/>
                  </a:lnTo>
                  <a:lnTo>
                    <a:pt x="67566" y="221538"/>
                  </a:lnTo>
                  <a:lnTo>
                    <a:pt x="73328" y="238894"/>
                  </a:lnTo>
                  <a:lnTo>
                    <a:pt x="82564" y="281270"/>
                  </a:lnTo>
                  <a:lnTo>
                    <a:pt x="96376" y="322192"/>
                  </a:lnTo>
                  <a:lnTo>
                    <a:pt x="99278" y="343166"/>
                  </a:lnTo>
                  <a:lnTo>
                    <a:pt x="93042" y="362365"/>
                  </a:lnTo>
                  <a:lnTo>
                    <a:pt x="80158" y="378895"/>
                  </a:lnTo>
                  <a:lnTo>
                    <a:pt x="62671" y="390945"/>
                  </a:lnTo>
                  <a:lnTo>
                    <a:pt x="43141" y="395359"/>
                  </a:lnTo>
                  <a:lnTo>
                    <a:pt x="12700" y="395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568"/>
            <p:cNvSpPr/>
            <p:nvPr>
              <p:custDataLst>
                <p:tags r:id="rId93"/>
              </p:custDataLst>
            </p:nvPr>
          </p:nvSpPr>
          <p:spPr>
            <a:xfrm>
              <a:off x="4419600" y="5995383"/>
              <a:ext cx="152401" cy="208568"/>
            </a:xfrm>
            <a:custGeom>
              <a:avLst/>
              <a:gdLst/>
              <a:ahLst/>
              <a:cxnLst/>
              <a:rect l="0" t="0" r="0" b="0"/>
              <a:pathLst>
                <a:path w="152401" h="208568">
                  <a:moveTo>
                    <a:pt x="0" y="18067"/>
                  </a:moveTo>
                  <a:lnTo>
                    <a:pt x="0" y="18067"/>
                  </a:lnTo>
                  <a:lnTo>
                    <a:pt x="3371" y="14696"/>
                  </a:lnTo>
                  <a:lnTo>
                    <a:pt x="5026" y="11160"/>
                  </a:lnTo>
                  <a:lnTo>
                    <a:pt x="5467" y="9228"/>
                  </a:lnTo>
                  <a:lnTo>
                    <a:pt x="6467" y="7941"/>
                  </a:lnTo>
                  <a:lnTo>
                    <a:pt x="9460" y="6510"/>
                  </a:lnTo>
                  <a:lnTo>
                    <a:pt x="35559" y="0"/>
                  </a:lnTo>
                  <a:lnTo>
                    <a:pt x="44262" y="3217"/>
                  </a:lnTo>
                  <a:lnTo>
                    <a:pt x="52833" y="10057"/>
                  </a:lnTo>
                  <a:lnTo>
                    <a:pt x="61346" y="20150"/>
                  </a:lnTo>
                  <a:lnTo>
                    <a:pt x="73240" y="54017"/>
                  </a:lnTo>
                  <a:lnTo>
                    <a:pt x="77942" y="74026"/>
                  </a:lnTo>
                  <a:lnTo>
                    <a:pt x="76739" y="94678"/>
                  </a:lnTo>
                  <a:lnTo>
                    <a:pt x="64469" y="136681"/>
                  </a:lnTo>
                  <a:lnTo>
                    <a:pt x="39273" y="178856"/>
                  </a:lnTo>
                  <a:lnTo>
                    <a:pt x="25471" y="195779"/>
                  </a:lnTo>
                  <a:lnTo>
                    <a:pt x="32163" y="199211"/>
                  </a:lnTo>
                  <a:lnTo>
                    <a:pt x="71855" y="201822"/>
                  </a:lnTo>
                  <a:lnTo>
                    <a:pt x="112892" y="202165"/>
                  </a:lnTo>
                  <a:lnTo>
                    <a:pt x="131522" y="202907"/>
                  </a:lnTo>
                  <a:lnTo>
                    <a:pt x="152400" y="20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569"/>
            <p:cNvSpPr/>
            <p:nvPr>
              <p:custDataLst>
                <p:tags r:id="rId94"/>
              </p:custDataLst>
            </p:nvPr>
          </p:nvSpPr>
          <p:spPr>
            <a:xfrm>
              <a:off x="4286250" y="6216650"/>
              <a:ext cx="16072" cy="57151"/>
            </a:xfrm>
            <a:custGeom>
              <a:avLst/>
              <a:gdLst/>
              <a:ahLst/>
              <a:cxnLst/>
              <a:rect l="0" t="0" r="0" b="0"/>
              <a:pathLst>
                <a:path w="16072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4582" y="6907"/>
                  </a:lnTo>
                  <a:lnTo>
                    <a:pt x="16071" y="8839"/>
                  </a:lnTo>
                  <a:lnTo>
                    <a:pt x="15653" y="11536"/>
                  </a:lnTo>
                  <a:lnTo>
                    <a:pt x="9733" y="227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570"/>
            <p:cNvSpPr/>
            <p:nvPr>
              <p:custDataLst>
                <p:tags r:id="rId95"/>
              </p:custDataLst>
            </p:nvPr>
          </p:nvSpPr>
          <p:spPr>
            <a:xfrm>
              <a:off x="4051300" y="60134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46453" y="18327"/>
                  </a:lnTo>
                  <a:lnTo>
                    <a:pt x="87179" y="5345"/>
                  </a:lnTo>
                  <a:lnTo>
                    <a:pt x="128489" y="1056"/>
                  </a:lnTo>
                  <a:lnTo>
                    <a:pt x="176017" y="9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571"/>
            <p:cNvSpPr/>
            <p:nvPr>
              <p:custDataLst>
                <p:tags r:id="rId96"/>
              </p:custDataLst>
            </p:nvPr>
          </p:nvSpPr>
          <p:spPr>
            <a:xfrm>
              <a:off x="4152900" y="60325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0125" y="45855"/>
                  </a:lnTo>
                  <a:lnTo>
                    <a:pt x="14072" y="93437"/>
                  </a:lnTo>
                  <a:lnTo>
                    <a:pt x="21438" y="133854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572"/>
            <p:cNvSpPr/>
            <p:nvPr>
              <p:custDataLst>
                <p:tags r:id="rId97"/>
              </p:custDataLst>
            </p:nvPr>
          </p:nvSpPr>
          <p:spPr>
            <a:xfrm>
              <a:off x="3938351" y="5944743"/>
              <a:ext cx="81200" cy="302266"/>
            </a:xfrm>
            <a:custGeom>
              <a:avLst/>
              <a:gdLst/>
              <a:ahLst/>
              <a:cxnLst/>
              <a:rect l="0" t="0" r="0" b="0"/>
              <a:pathLst>
                <a:path w="81200" h="302266">
                  <a:moveTo>
                    <a:pt x="81199" y="11557"/>
                  </a:moveTo>
                  <a:lnTo>
                    <a:pt x="81199" y="11557"/>
                  </a:lnTo>
                  <a:lnTo>
                    <a:pt x="70368" y="1431"/>
                  </a:lnTo>
                  <a:lnTo>
                    <a:pt x="66272" y="0"/>
                  </a:lnTo>
                  <a:lnTo>
                    <a:pt x="60218" y="1246"/>
                  </a:lnTo>
                  <a:lnTo>
                    <a:pt x="52824" y="4858"/>
                  </a:lnTo>
                  <a:lnTo>
                    <a:pt x="28913" y="26715"/>
                  </a:lnTo>
                  <a:lnTo>
                    <a:pt x="21335" y="38469"/>
                  </a:lnTo>
                  <a:lnTo>
                    <a:pt x="18776" y="46734"/>
                  </a:lnTo>
                  <a:lnTo>
                    <a:pt x="18178" y="51415"/>
                  </a:lnTo>
                  <a:lnTo>
                    <a:pt x="19429" y="53651"/>
                  </a:lnTo>
                  <a:lnTo>
                    <a:pt x="55128" y="96053"/>
                  </a:lnTo>
                  <a:lnTo>
                    <a:pt x="63440" y="113734"/>
                  </a:lnTo>
                  <a:lnTo>
                    <a:pt x="64369" y="126113"/>
                  </a:lnTo>
                  <a:lnTo>
                    <a:pt x="59217" y="151308"/>
                  </a:lnTo>
                  <a:lnTo>
                    <a:pt x="51673" y="162098"/>
                  </a:lnTo>
                  <a:lnTo>
                    <a:pt x="33645" y="179105"/>
                  </a:lnTo>
                  <a:lnTo>
                    <a:pt x="28784" y="181272"/>
                  </a:lnTo>
                  <a:lnTo>
                    <a:pt x="26500" y="181145"/>
                  </a:lnTo>
                  <a:lnTo>
                    <a:pt x="22081" y="179122"/>
                  </a:lnTo>
                  <a:lnTo>
                    <a:pt x="21326" y="177595"/>
                  </a:lnTo>
                  <a:lnTo>
                    <a:pt x="21528" y="175871"/>
                  </a:lnTo>
                  <a:lnTo>
                    <a:pt x="23634" y="172074"/>
                  </a:lnTo>
                  <a:lnTo>
                    <a:pt x="26922" y="168035"/>
                  </a:lnTo>
                  <a:lnTo>
                    <a:pt x="30735" y="165770"/>
                  </a:lnTo>
                  <a:lnTo>
                    <a:pt x="32739" y="165165"/>
                  </a:lnTo>
                  <a:lnTo>
                    <a:pt x="34781" y="165468"/>
                  </a:lnTo>
                  <a:lnTo>
                    <a:pt x="38932" y="167686"/>
                  </a:lnTo>
                  <a:lnTo>
                    <a:pt x="40321" y="169971"/>
                  </a:lnTo>
                  <a:lnTo>
                    <a:pt x="41864" y="176272"/>
                  </a:lnTo>
                  <a:lnTo>
                    <a:pt x="39362" y="191125"/>
                  </a:lnTo>
                  <a:lnTo>
                    <a:pt x="15945" y="237569"/>
                  </a:lnTo>
                  <a:lnTo>
                    <a:pt x="1689" y="271625"/>
                  </a:lnTo>
                  <a:lnTo>
                    <a:pt x="0" y="281424"/>
                  </a:lnTo>
                  <a:lnTo>
                    <a:pt x="1131" y="288601"/>
                  </a:lnTo>
                  <a:lnTo>
                    <a:pt x="2420" y="291503"/>
                  </a:lnTo>
                  <a:lnTo>
                    <a:pt x="7616" y="296608"/>
                  </a:lnTo>
                  <a:lnTo>
                    <a:pt x="10977" y="298958"/>
                  </a:lnTo>
                  <a:lnTo>
                    <a:pt x="25820" y="302265"/>
                  </a:lnTo>
                  <a:lnTo>
                    <a:pt x="37536" y="299275"/>
                  </a:lnTo>
                  <a:lnTo>
                    <a:pt x="62149" y="28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016"/>
          <p:cNvGrpSpPr/>
          <p:nvPr/>
        </p:nvGrpSpPr>
        <p:grpSpPr>
          <a:xfrm>
            <a:off x="6324623" y="5207883"/>
            <a:ext cx="2940028" cy="642741"/>
            <a:chOff x="6324623" y="5207883"/>
            <a:chExt cx="2940028" cy="642741"/>
          </a:xfrm>
        </p:grpSpPr>
        <p:sp>
          <p:nvSpPr>
            <p:cNvPr id="231" name="SMARTInkShape-5573"/>
            <p:cNvSpPr/>
            <p:nvPr>
              <p:custDataLst>
                <p:tags r:id="rId73"/>
              </p:custDataLst>
            </p:nvPr>
          </p:nvSpPr>
          <p:spPr>
            <a:xfrm>
              <a:off x="9105900" y="5537200"/>
              <a:ext cx="117424" cy="209551"/>
            </a:xfrm>
            <a:custGeom>
              <a:avLst/>
              <a:gdLst/>
              <a:ahLst/>
              <a:cxnLst/>
              <a:rect l="0" t="0" r="0" b="0"/>
              <a:pathLst>
                <a:path w="117424" h="2095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5791" y="12209"/>
                  </a:lnTo>
                  <a:lnTo>
                    <a:pt x="66580" y="44964"/>
                  </a:lnTo>
                  <a:lnTo>
                    <a:pt x="104314" y="88201"/>
                  </a:lnTo>
                  <a:lnTo>
                    <a:pt x="113389" y="105523"/>
                  </a:lnTo>
                  <a:lnTo>
                    <a:pt x="117423" y="122628"/>
                  </a:lnTo>
                  <a:lnTo>
                    <a:pt x="116381" y="130436"/>
                  </a:lnTo>
                  <a:lnTo>
                    <a:pt x="109581" y="144755"/>
                  </a:lnTo>
                  <a:lnTo>
                    <a:pt x="93852" y="164716"/>
                  </a:lnTo>
                  <a:lnTo>
                    <a:pt x="69044" y="184037"/>
                  </a:lnTo>
                  <a:lnTo>
                    <a:pt x="22429" y="20207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574"/>
            <p:cNvSpPr/>
            <p:nvPr>
              <p:custDataLst>
                <p:tags r:id="rId74"/>
              </p:custDataLst>
            </p:nvPr>
          </p:nvSpPr>
          <p:spPr>
            <a:xfrm>
              <a:off x="7419491" y="5289811"/>
              <a:ext cx="1845160" cy="393440"/>
            </a:xfrm>
            <a:custGeom>
              <a:avLst/>
              <a:gdLst/>
              <a:ahLst/>
              <a:cxnLst/>
              <a:rect l="0" t="0" r="0" b="0"/>
              <a:pathLst>
                <a:path w="1845160" h="393440">
                  <a:moveTo>
                    <a:pt x="3659" y="6089"/>
                  </a:moveTo>
                  <a:lnTo>
                    <a:pt x="3659" y="6089"/>
                  </a:lnTo>
                  <a:lnTo>
                    <a:pt x="3658" y="2718"/>
                  </a:lnTo>
                  <a:lnTo>
                    <a:pt x="2954" y="1725"/>
                  </a:lnTo>
                  <a:lnTo>
                    <a:pt x="1777" y="1063"/>
                  </a:lnTo>
                  <a:lnTo>
                    <a:pt x="288" y="622"/>
                  </a:lnTo>
                  <a:lnTo>
                    <a:pt x="0" y="327"/>
                  </a:lnTo>
                  <a:lnTo>
                    <a:pt x="514" y="131"/>
                  </a:lnTo>
                  <a:lnTo>
                    <a:pt x="1563" y="0"/>
                  </a:lnTo>
                  <a:lnTo>
                    <a:pt x="2261" y="1325"/>
                  </a:lnTo>
                  <a:lnTo>
                    <a:pt x="3037" y="6559"/>
                  </a:lnTo>
                  <a:lnTo>
                    <a:pt x="4656" y="9224"/>
                  </a:lnTo>
                  <a:lnTo>
                    <a:pt x="10217" y="14068"/>
                  </a:lnTo>
                  <a:lnTo>
                    <a:pt x="19274" y="16691"/>
                  </a:lnTo>
                  <a:lnTo>
                    <a:pt x="66523" y="23582"/>
                  </a:lnTo>
                  <a:lnTo>
                    <a:pt x="100979" y="27504"/>
                  </a:lnTo>
                  <a:lnTo>
                    <a:pt x="145454" y="31600"/>
                  </a:lnTo>
                  <a:lnTo>
                    <a:pt x="170156" y="33680"/>
                  </a:lnTo>
                  <a:lnTo>
                    <a:pt x="197207" y="36477"/>
                  </a:lnTo>
                  <a:lnTo>
                    <a:pt x="225824" y="39754"/>
                  </a:lnTo>
                  <a:lnTo>
                    <a:pt x="255485" y="43349"/>
                  </a:lnTo>
                  <a:lnTo>
                    <a:pt x="287959" y="47156"/>
                  </a:lnTo>
                  <a:lnTo>
                    <a:pt x="322309" y="51106"/>
                  </a:lnTo>
                  <a:lnTo>
                    <a:pt x="357909" y="55150"/>
                  </a:lnTo>
                  <a:lnTo>
                    <a:pt x="395754" y="59963"/>
                  </a:lnTo>
                  <a:lnTo>
                    <a:pt x="435095" y="65288"/>
                  </a:lnTo>
                  <a:lnTo>
                    <a:pt x="475433" y="70955"/>
                  </a:lnTo>
                  <a:lnTo>
                    <a:pt x="515730" y="76850"/>
                  </a:lnTo>
                  <a:lnTo>
                    <a:pt x="556001" y="82896"/>
                  </a:lnTo>
                  <a:lnTo>
                    <a:pt x="596254" y="89044"/>
                  </a:lnTo>
                  <a:lnTo>
                    <a:pt x="637906" y="95259"/>
                  </a:lnTo>
                  <a:lnTo>
                    <a:pt x="680490" y="101518"/>
                  </a:lnTo>
                  <a:lnTo>
                    <a:pt x="723696" y="107809"/>
                  </a:lnTo>
                  <a:lnTo>
                    <a:pt x="765200" y="114824"/>
                  </a:lnTo>
                  <a:lnTo>
                    <a:pt x="805570" y="122324"/>
                  </a:lnTo>
                  <a:lnTo>
                    <a:pt x="845183" y="130145"/>
                  </a:lnTo>
                  <a:lnTo>
                    <a:pt x="882881" y="137477"/>
                  </a:lnTo>
                  <a:lnTo>
                    <a:pt x="919301" y="144481"/>
                  </a:lnTo>
                  <a:lnTo>
                    <a:pt x="954870" y="151267"/>
                  </a:lnTo>
                  <a:lnTo>
                    <a:pt x="989872" y="159318"/>
                  </a:lnTo>
                  <a:lnTo>
                    <a:pt x="1024495" y="168214"/>
                  </a:lnTo>
                  <a:lnTo>
                    <a:pt x="1058867" y="177673"/>
                  </a:lnTo>
                  <a:lnTo>
                    <a:pt x="1092364" y="186800"/>
                  </a:lnTo>
                  <a:lnTo>
                    <a:pt x="1125279" y="195708"/>
                  </a:lnTo>
                  <a:lnTo>
                    <a:pt x="1157806" y="204468"/>
                  </a:lnTo>
                  <a:lnTo>
                    <a:pt x="1190073" y="213837"/>
                  </a:lnTo>
                  <a:lnTo>
                    <a:pt x="1222168" y="223609"/>
                  </a:lnTo>
                  <a:lnTo>
                    <a:pt x="1254149" y="233652"/>
                  </a:lnTo>
                  <a:lnTo>
                    <a:pt x="1285347" y="242464"/>
                  </a:lnTo>
                  <a:lnTo>
                    <a:pt x="1316023" y="250456"/>
                  </a:lnTo>
                  <a:lnTo>
                    <a:pt x="1346351" y="257900"/>
                  </a:lnTo>
                  <a:lnTo>
                    <a:pt x="1375037" y="265686"/>
                  </a:lnTo>
                  <a:lnTo>
                    <a:pt x="1402628" y="273698"/>
                  </a:lnTo>
                  <a:lnTo>
                    <a:pt x="1429487" y="281862"/>
                  </a:lnTo>
                  <a:lnTo>
                    <a:pt x="1455156" y="288715"/>
                  </a:lnTo>
                  <a:lnTo>
                    <a:pt x="1480029" y="294696"/>
                  </a:lnTo>
                  <a:lnTo>
                    <a:pt x="1504372" y="300094"/>
                  </a:lnTo>
                  <a:lnTo>
                    <a:pt x="1550235" y="311735"/>
                  </a:lnTo>
                  <a:lnTo>
                    <a:pt x="1593432" y="323260"/>
                  </a:lnTo>
                  <a:lnTo>
                    <a:pt x="1633797" y="333085"/>
                  </a:lnTo>
                  <a:lnTo>
                    <a:pt x="1667259" y="342156"/>
                  </a:lnTo>
                  <a:lnTo>
                    <a:pt x="1708017" y="353314"/>
                  </a:lnTo>
                  <a:lnTo>
                    <a:pt x="1750022" y="366776"/>
                  </a:lnTo>
                  <a:lnTo>
                    <a:pt x="1797094" y="380999"/>
                  </a:lnTo>
                  <a:lnTo>
                    <a:pt x="1804041" y="384383"/>
                  </a:lnTo>
                  <a:lnTo>
                    <a:pt x="1845159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575"/>
            <p:cNvSpPr/>
            <p:nvPr>
              <p:custDataLst>
                <p:tags r:id="rId75"/>
              </p:custDataLst>
            </p:nvPr>
          </p:nvSpPr>
          <p:spPr>
            <a:xfrm>
              <a:off x="7353300" y="5436188"/>
              <a:ext cx="68191" cy="128206"/>
            </a:xfrm>
            <a:custGeom>
              <a:avLst/>
              <a:gdLst/>
              <a:ahLst/>
              <a:cxnLst/>
              <a:rect l="0" t="0" r="0" b="0"/>
              <a:pathLst>
                <a:path w="68191" h="128206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0844" y="0"/>
                  </a:lnTo>
                  <a:lnTo>
                    <a:pt x="26026" y="292"/>
                  </a:lnTo>
                  <a:lnTo>
                    <a:pt x="35321" y="2861"/>
                  </a:lnTo>
                  <a:lnTo>
                    <a:pt x="42274" y="8235"/>
                  </a:lnTo>
                  <a:lnTo>
                    <a:pt x="47011" y="14622"/>
                  </a:lnTo>
                  <a:lnTo>
                    <a:pt x="49116" y="19813"/>
                  </a:lnTo>
                  <a:lnTo>
                    <a:pt x="48170" y="26353"/>
                  </a:lnTo>
                  <a:lnTo>
                    <a:pt x="45397" y="33258"/>
                  </a:lnTo>
                  <a:lnTo>
                    <a:pt x="41814" y="38679"/>
                  </a:lnTo>
                  <a:lnTo>
                    <a:pt x="26019" y="49816"/>
                  </a:lnTo>
                  <a:lnTo>
                    <a:pt x="54649" y="59040"/>
                  </a:lnTo>
                  <a:lnTo>
                    <a:pt x="61447" y="68717"/>
                  </a:lnTo>
                  <a:lnTo>
                    <a:pt x="67360" y="88150"/>
                  </a:lnTo>
                  <a:lnTo>
                    <a:pt x="68190" y="94554"/>
                  </a:lnTo>
                  <a:lnTo>
                    <a:pt x="66626" y="100235"/>
                  </a:lnTo>
                  <a:lnTo>
                    <a:pt x="59245" y="110309"/>
                  </a:lnTo>
                  <a:lnTo>
                    <a:pt x="43189" y="120543"/>
                  </a:lnTo>
                  <a:lnTo>
                    <a:pt x="25026" y="128044"/>
                  </a:lnTo>
                  <a:lnTo>
                    <a:pt x="19506" y="128205"/>
                  </a:lnTo>
                  <a:lnTo>
                    <a:pt x="0" y="12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576"/>
            <p:cNvSpPr/>
            <p:nvPr>
              <p:custDataLst>
                <p:tags r:id="rId76"/>
              </p:custDataLst>
            </p:nvPr>
          </p:nvSpPr>
          <p:spPr>
            <a:xfrm>
              <a:off x="7315200" y="53530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21507" y="44444"/>
                  </a:lnTo>
                  <a:lnTo>
                    <a:pt x="10627" y="9031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577"/>
            <p:cNvSpPr/>
            <p:nvPr>
              <p:custDataLst>
                <p:tags r:id="rId77"/>
              </p:custDataLst>
            </p:nvPr>
          </p:nvSpPr>
          <p:spPr>
            <a:xfrm>
              <a:off x="7235341" y="5346700"/>
              <a:ext cx="38756" cy="101601"/>
            </a:xfrm>
            <a:custGeom>
              <a:avLst/>
              <a:gdLst/>
              <a:ahLst/>
              <a:cxnLst/>
              <a:rect l="0" t="0" r="0" b="0"/>
              <a:pathLst>
                <a:path w="38756" h="1016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21151" y="30507"/>
                  </a:lnTo>
                  <a:lnTo>
                    <a:pt x="31860" y="56904"/>
                  </a:lnTo>
                  <a:lnTo>
                    <a:pt x="38755" y="89453"/>
                  </a:lnTo>
                  <a:lnTo>
                    <a:pt x="354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578"/>
            <p:cNvSpPr/>
            <p:nvPr>
              <p:custDataLst>
                <p:tags r:id="rId78"/>
              </p:custDataLst>
            </p:nvPr>
          </p:nvSpPr>
          <p:spPr>
            <a:xfrm>
              <a:off x="6953250" y="5486691"/>
              <a:ext cx="146051" cy="75905"/>
            </a:xfrm>
            <a:custGeom>
              <a:avLst/>
              <a:gdLst/>
              <a:ahLst/>
              <a:cxnLst/>
              <a:rect l="0" t="0" r="0" b="0"/>
              <a:pathLst>
                <a:path w="146051" h="75905">
                  <a:moveTo>
                    <a:pt x="0" y="18759"/>
                  </a:moveTo>
                  <a:lnTo>
                    <a:pt x="0" y="18759"/>
                  </a:lnTo>
                  <a:lnTo>
                    <a:pt x="3370" y="15388"/>
                  </a:lnTo>
                  <a:lnTo>
                    <a:pt x="5025" y="11851"/>
                  </a:lnTo>
                  <a:lnTo>
                    <a:pt x="5467" y="9920"/>
                  </a:lnTo>
                  <a:lnTo>
                    <a:pt x="6467" y="8633"/>
                  </a:lnTo>
                  <a:lnTo>
                    <a:pt x="18481" y="3027"/>
                  </a:lnTo>
                  <a:lnTo>
                    <a:pt x="44565" y="0"/>
                  </a:lnTo>
                  <a:lnTo>
                    <a:pt x="55694" y="3166"/>
                  </a:lnTo>
                  <a:lnTo>
                    <a:pt x="64558" y="8573"/>
                  </a:lnTo>
                  <a:lnTo>
                    <a:pt x="67498" y="16348"/>
                  </a:lnTo>
                  <a:lnTo>
                    <a:pt x="68098" y="26860"/>
                  </a:lnTo>
                  <a:lnTo>
                    <a:pt x="66014" y="38587"/>
                  </a:lnTo>
                  <a:lnTo>
                    <a:pt x="57503" y="53719"/>
                  </a:lnTo>
                  <a:lnTo>
                    <a:pt x="38491" y="75497"/>
                  </a:lnTo>
                  <a:lnTo>
                    <a:pt x="44658" y="75828"/>
                  </a:lnTo>
                  <a:lnTo>
                    <a:pt x="84816" y="75904"/>
                  </a:lnTo>
                  <a:lnTo>
                    <a:pt x="129785" y="70883"/>
                  </a:lnTo>
                  <a:lnTo>
                    <a:pt x="146050" y="6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579"/>
            <p:cNvSpPr/>
            <p:nvPr>
              <p:custDataLst>
                <p:tags r:id="rId79"/>
              </p:custDataLst>
            </p:nvPr>
          </p:nvSpPr>
          <p:spPr>
            <a:xfrm>
              <a:off x="7334250" y="5620012"/>
              <a:ext cx="31673" cy="120389"/>
            </a:xfrm>
            <a:custGeom>
              <a:avLst/>
              <a:gdLst/>
              <a:ahLst/>
              <a:cxnLst/>
              <a:rect l="0" t="0" r="0" b="0"/>
              <a:pathLst>
                <a:path w="31673" h="120389">
                  <a:moveTo>
                    <a:pt x="25400" y="6088"/>
                  </a:moveTo>
                  <a:lnTo>
                    <a:pt x="25400" y="6088"/>
                  </a:lnTo>
                  <a:lnTo>
                    <a:pt x="25400" y="2717"/>
                  </a:lnTo>
                  <a:lnTo>
                    <a:pt x="26105" y="1724"/>
                  </a:lnTo>
                  <a:lnTo>
                    <a:pt x="27281" y="1062"/>
                  </a:lnTo>
                  <a:lnTo>
                    <a:pt x="30867" y="0"/>
                  </a:lnTo>
                  <a:lnTo>
                    <a:pt x="31161" y="618"/>
                  </a:lnTo>
                  <a:lnTo>
                    <a:pt x="31672" y="15341"/>
                  </a:lnTo>
                  <a:lnTo>
                    <a:pt x="22950" y="53359"/>
                  </a:lnTo>
                  <a:lnTo>
                    <a:pt x="8980" y="97345"/>
                  </a:lnTo>
                  <a:lnTo>
                    <a:pt x="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580"/>
            <p:cNvSpPr/>
            <p:nvPr>
              <p:custDataLst>
                <p:tags r:id="rId80"/>
              </p:custDataLst>
            </p:nvPr>
          </p:nvSpPr>
          <p:spPr>
            <a:xfrm>
              <a:off x="7207250" y="56832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2209" y="5467"/>
                  </a:lnTo>
                  <a:lnTo>
                    <a:pt x="57379" y="27020"/>
                  </a:lnTo>
                  <a:lnTo>
                    <a:pt x="100296" y="49061"/>
                  </a:lnTo>
                  <a:lnTo>
                    <a:pt x="1270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581"/>
            <p:cNvSpPr/>
            <p:nvPr>
              <p:custDataLst>
                <p:tags r:id="rId81"/>
              </p:custDataLst>
            </p:nvPr>
          </p:nvSpPr>
          <p:spPr>
            <a:xfrm>
              <a:off x="6953250" y="5289628"/>
              <a:ext cx="417076" cy="419023"/>
            </a:xfrm>
            <a:custGeom>
              <a:avLst/>
              <a:gdLst/>
              <a:ahLst/>
              <a:cxnLst/>
              <a:rect l="0" t="0" r="0" b="0"/>
              <a:pathLst>
                <a:path w="417076" h="4190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3316"/>
                  </a:lnTo>
                  <a:lnTo>
                    <a:pt x="21048" y="30431"/>
                  </a:lnTo>
                  <a:lnTo>
                    <a:pt x="60053" y="67672"/>
                  </a:lnTo>
                  <a:lnTo>
                    <a:pt x="96815" y="102782"/>
                  </a:lnTo>
                  <a:lnTo>
                    <a:pt x="139380" y="140700"/>
                  </a:lnTo>
                  <a:lnTo>
                    <a:pt x="186720" y="182197"/>
                  </a:lnTo>
                  <a:lnTo>
                    <a:pt x="233752" y="223027"/>
                  </a:lnTo>
                  <a:lnTo>
                    <a:pt x="268991" y="254067"/>
                  </a:lnTo>
                  <a:lnTo>
                    <a:pt x="300173" y="286677"/>
                  </a:lnTo>
                  <a:lnTo>
                    <a:pt x="341530" y="333007"/>
                  </a:lnTo>
                  <a:lnTo>
                    <a:pt x="379946" y="376475"/>
                  </a:lnTo>
                  <a:lnTo>
                    <a:pt x="417075" y="416288"/>
                  </a:lnTo>
                  <a:lnTo>
                    <a:pt x="417044" y="417199"/>
                  </a:lnTo>
                  <a:lnTo>
                    <a:pt x="416318" y="417807"/>
                  </a:lnTo>
                  <a:lnTo>
                    <a:pt x="411926" y="418662"/>
                  </a:lnTo>
                  <a:lnTo>
                    <a:pt x="406400" y="41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582"/>
            <p:cNvSpPr/>
            <p:nvPr>
              <p:custDataLst>
                <p:tags r:id="rId82"/>
              </p:custDataLst>
            </p:nvPr>
          </p:nvSpPr>
          <p:spPr>
            <a:xfrm>
              <a:off x="6807200" y="5734490"/>
              <a:ext cx="84634" cy="116134"/>
            </a:xfrm>
            <a:custGeom>
              <a:avLst/>
              <a:gdLst/>
              <a:ahLst/>
              <a:cxnLst/>
              <a:rect l="0" t="0" r="0" b="0"/>
              <a:pathLst>
                <a:path w="84634" h="116134">
                  <a:moveTo>
                    <a:pt x="6350" y="24960"/>
                  </a:moveTo>
                  <a:lnTo>
                    <a:pt x="6350" y="24960"/>
                  </a:lnTo>
                  <a:lnTo>
                    <a:pt x="22956" y="9764"/>
                  </a:lnTo>
                  <a:lnTo>
                    <a:pt x="38552" y="2897"/>
                  </a:lnTo>
                  <a:lnTo>
                    <a:pt x="61164" y="0"/>
                  </a:lnTo>
                  <a:lnTo>
                    <a:pt x="64060" y="559"/>
                  </a:lnTo>
                  <a:lnTo>
                    <a:pt x="65990" y="1637"/>
                  </a:lnTo>
                  <a:lnTo>
                    <a:pt x="67276" y="3061"/>
                  </a:lnTo>
                  <a:lnTo>
                    <a:pt x="67428" y="5422"/>
                  </a:lnTo>
                  <a:lnTo>
                    <a:pt x="65715" y="11808"/>
                  </a:lnTo>
                  <a:lnTo>
                    <a:pt x="44884" y="37191"/>
                  </a:lnTo>
                  <a:lnTo>
                    <a:pt x="47949" y="40892"/>
                  </a:lnTo>
                  <a:lnTo>
                    <a:pt x="51415" y="42625"/>
                  </a:lnTo>
                  <a:lnTo>
                    <a:pt x="53326" y="43086"/>
                  </a:lnTo>
                  <a:lnTo>
                    <a:pt x="74491" y="61605"/>
                  </a:lnTo>
                  <a:lnTo>
                    <a:pt x="83533" y="77210"/>
                  </a:lnTo>
                  <a:lnTo>
                    <a:pt x="84633" y="89104"/>
                  </a:lnTo>
                  <a:lnTo>
                    <a:pt x="83939" y="95240"/>
                  </a:lnTo>
                  <a:lnTo>
                    <a:pt x="82065" y="100036"/>
                  </a:lnTo>
                  <a:lnTo>
                    <a:pt x="76219" y="107245"/>
                  </a:lnTo>
                  <a:lnTo>
                    <a:pt x="58253" y="115271"/>
                  </a:lnTo>
                  <a:lnTo>
                    <a:pt x="44940" y="116133"/>
                  </a:lnTo>
                  <a:lnTo>
                    <a:pt x="31262" y="113459"/>
                  </a:lnTo>
                  <a:lnTo>
                    <a:pt x="0" y="10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583"/>
            <p:cNvSpPr/>
            <p:nvPr>
              <p:custDataLst>
                <p:tags r:id="rId83"/>
              </p:custDataLst>
            </p:nvPr>
          </p:nvSpPr>
          <p:spPr>
            <a:xfrm>
              <a:off x="6762750" y="56134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50800" y="0"/>
                  </a:moveTo>
                  <a:lnTo>
                    <a:pt x="50800" y="0"/>
                  </a:lnTo>
                  <a:lnTo>
                    <a:pt x="47429" y="39346"/>
                  </a:lnTo>
                  <a:lnTo>
                    <a:pt x="39263" y="79686"/>
                  </a:lnTo>
                  <a:lnTo>
                    <a:pt x="28018" y="115333"/>
                  </a:lnTo>
                  <a:lnTo>
                    <a:pt x="9375" y="16154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584"/>
            <p:cNvSpPr/>
            <p:nvPr>
              <p:custDataLst>
                <p:tags r:id="rId84"/>
              </p:custDataLst>
            </p:nvPr>
          </p:nvSpPr>
          <p:spPr>
            <a:xfrm>
              <a:off x="6711950" y="56261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14927" y="44159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585"/>
            <p:cNvSpPr/>
            <p:nvPr>
              <p:custDataLst>
                <p:tags r:id="rId85"/>
              </p:custDataLst>
            </p:nvPr>
          </p:nvSpPr>
          <p:spPr>
            <a:xfrm>
              <a:off x="6483350" y="5329056"/>
              <a:ext cx="25401" cy="131945"/>
            </a:xfrm>
            <a:custGeom>
              <a:avLst/>
              <a:gdLst/>
              <a:ahLst/>
              <a:cxnLst/>
              <a:rect l="0" t="0" r="0" b="0"/>
              <a:pathLst>
                <a:path w="25401" h="1319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5762" y="237"/>
                  </a:lnTo>
                  <a:lnTo>
                    <a:pt x="7040" y="41665"/>
                  </a:lnTo>
                  <a:lnTo>
                    <a:pt x="15186" y="88732"/>
                  </a:lnTo>
                  <a:lnTo>
                    <a:pt x="2540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586"/>
            <p:cNvSpPr/>
            <p:nvPr>
              <p:custDataLst>
                <p:tags r:id="rId86"/>
              </p:custDataLst>
            </p:nvPr>
          </p:nvSpPr>
          <p:spPr>
            <a:xfrm>
              <a:off x="6324623" y="5600700"/>
              <a:ext cx="139678" cy="165101"/>
            </a:xfrm>
            <a:custGeom>
              <a:avLst/>
              <a:gdLst/>
              <a:ahLst/>
              <a:cxnLst/>
              <a:rect l="0" t="0" r="0" b="0"/>
              <a:pathLst>
                <a:path w="139678" h="165101">
                  <a:moveTo>
                    <a:pt x="6327" y="0"/>
                  </a:moveTo>
                  <a:lnTo>
                    <a:pt x="6327" y="0"/>
                  </a:lnTo>
                  <a:lnTo>
                    <a:pt x="6327" y="42063"/>
                  </a:lnTo>
                  <a:lnTo>
                    <a:pt x="1301" y="82793"/>
                  </a:lnTo>
                  <a:lnTo>
                    <a:pt x="0" y="127908"/>
                  </a:lnTo>
                  <a:lnTo>
                    <a:pt x="3355" y="138479"/>
                  </a:lnTo>
                  <a:lnTo>
                    <a:pt x="8769" y="144566"/>
                  </a:lnTo>
                  <a:lnTo>
                    <a:pt x="12188" y="147177"/>
                  </a:lnTo>
                  <a:lnTo>
                    <a:pt x="52664" y="158620"/>
                  </a:lnTo>
                  <a:lnTo>
                    <a:pt x="96854" y="163819"/>
                  </a:lnTo>
                  <a:lnTo>
                    <a:pt x="13967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587"/>
            <p:cNvSpPr/>
            <p:nvPr>
              <p:custDataLst>
                <p:tags r:id="rId87"/>
              </p:custDataLst>
            </p:nvPr>
          </p:nvSpPr>
          <p:spPr>
            <a:xfrm>
              <a:off x="6337300" y="5276850"/>
              <a:ext cx="641351" cy="456890"/>
            </a:xfrm>
            <a:custGeom>
              <a:avLst/>
              <a:gdLst/>
              <a:ahLst/>
              <a:cxnLst/>
              <a:rect l="0" t="0" r="0" b="0"/>
              <a:pathLst>
                <a:path w="641351" h="456890">
                  <a:moveTo>
                    <a:pt x="641350" y="0"/>
                  </a:moveTo>
                  <a:lnTo>
                    <a:pt x="641350" y="0"/>
                  </a:lnTo>
                  <a:lnTo>
                    <a:pt x="602667" y="43752"/>
                  </a:lnTo>
                  <a:lnTo>
                    <a:pt x="572895" y="78580"/>
                  </a:lnTo>
                  <a:lnTo>
                    <a:pt x="533421" y="119865"/>
                  </a:lnTo>
                  <a:lnTo>
                    <a:pt x="488329" y="164084"/>
                  </a:lnTo>
                  <a:lnTo>
                    <a:pt x="451044" y="196164"/>
                  </a:lnTo>
                  <a:lnTo>
                    <a:pt x="407191" y="229235"/>
                  </a:lnTo>
                  <a:lnTo>
                    <a:pt x="383644" y="245957"/>
                  </a:lnTo>
                  <a:lnTo>
                    <a:pt x="359480" y="262044"/>
                  </a:lnTo>
                  <a:lnTo>
                    <a:pt x="334903" y="277707"/>
                  </a:lnTo>
                  <a:lnTo>
                    <a:pt x="310052" y="293088"/>
                  </a:lnTo>
                  <a:lnTo>
                    <a:pt x="285017" y="308986"/>
                  </a:lnTo>
                  <a:lnTo>
                    <a:pt x="259862" y="325229"/>
                  </a:lnTo>
                  <a:lnTo>
                    <a:pt x="234624" y="341703"/>
                  </a:lnTo>
                  <a:lnTo>
                    <a:pt x="187768" y="369415"/>
                  </a:lnTo>
                  <a:lnTo>
                    <a:pt x="144130" y="392784"/>
                  </a:lnTo>
                  <a:lnTo>
                    <a:pt x="103569" y="412578"/>
                  </a:lnTo>
                  <a:lnTo>
                    <a:pt x="58517" y="432847"/>
                  </a:lnTo>
                  <a:lnTo>
                    <a:pt x="13289" y="447992"/>
                  </a:lnTo>
                  <a:lnTo>
                    <a:pt x="5906" y="450285"/>
                  </a:lnTo>
                  <a:lnTo>
                    <a:pt x="3938" y="451884"/>
                  </a:lnTo>
                  <a:lnTo>
                    <a:pt x="230" y="456889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588"/>
            <p:cNvSpPr/>
            <p:nvPr>
              <p:custDataLst>
                <p:tags r:id="rId88"/>
              </p:custDataLst>
            </p:nvPr>
          </p:nvSpPr>
          <p:spPr>
            <a:xfrm>
              <a:off x="8369300" y="5540522"/>
              <a:ext cx="106253" cy="138734"/>
            </a:xfrm>
            <a:custGeom>
              <a:avLst/>
              <a:gdLst/>
              <a:ahLst/>
              <a:cxnLst/>
              <a:rect l="0" t="0" r="0" b="0"/>
              <a:pathLst>
                <a:path w="106253" h="138734">
                  <a:moveTo>
                    <a:pt x="0" y="9378"/>
                  </a:moveTo>
                  <a:lnTo>
                    <a:pt x="0" y="9378"/>
                  </a:lnTo>
                  <a:lnTo>
                    <a:pt x="3370" y="6007"/>
                  </a:lnTo>
                  <a:lnTo>
                    <a:pt x="8789" y="4352"/>
                  </a:lnTo>
                  <a:lnTo>
                    <a:pt x="42016" y="0"/>
                  </a:lnTo>
                  <a:lnTo>
                    <a:pt x="51834" y="3093"/>
                  </a:lnTo>
                  <a:lnTo>
                    <a:pt x="60902" y="9172"/>
                  </a:lnTo>
                  <a:lnTo>
                    <a:pt x="65873" y="16577"/>
                  </a:lnTo>
                  <a:lnTo>
                    <a:pt x="67198" y="20527"/>
                  </a:lnTo>
                  <a:lnTo>
                    <a:pt x="66790" y="28680"/>
                  </a:lnTo>
                  <a:lnTo>
                    <a:pt x="64257" y="36301"/>
                  </a:lnTo>
                  <a:lnTo>
                    <a:pt x="54854" y="49238"/>
                  </a:lnTo>
                  <a:lnTo>
                    <a:pt x="50720" y="51788"/>
                  </a:lnTo>
                  <a:lnTo>
                    <a:pt x="45689" y="53425"/>
                  </a:lnTo>
                  <a:lnTo>
                    <a:pt x="58427" y="60683"/>
                  </a:lnTo>
                  <a:lnTo>
                    <a:pt x="96123" y="77836"/>
                  </a:lnTo>
                  <a:lnTo>
                    <a:pt x="102222" y="84724"/>
                  </a:lnTo>
                  <a:lnTo>
                    <a:pt x="105404" y="94370"/>
                  </a:lnTo>
                  <a:lnTo>
                    <a:pt x="106252" y="99906"/>
                  </a:lnTo>
                  <a:lnTo>
                    <a:pt x="103432" y="111702"/>
                  </a:lnTo>
                  <a:lnTo>
                    <a:pt x="100705" y="117811"/>
                  </a:lnTo>
                  <a:lnTo>
                    <a:pt x="92029" y="126479"/>
                  </a:lnTo>
                  <a:lnTo>
                    <a:pt x="75956" y="137793"/>
                  </a:lnTo>
                  <a:lnTo>
                    <a:pt x="72510" y="138733"/>
                  </a:lnTo>
                  <a:lnTo>
                    <a:pt x="64917" y="137895"/>
                  </a:lnTo>
                  <a:lnTo>
                    <a:pt x="61622" y="134567"/>
                  </a:lnTo>
                  <a:lnTo>
                    <a:pt x="50800" y="11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589"/>
            <p:cNvSpPr/>
            <p:nvPr>
              <p:custDataLst>
                <p:tags r:id="rId89"/>
              </p:custDataLst>
            </p:nvPr>
          </p:nvSpPr>
          <p:spPr>
            <a:xfrm>
              <a:off x="8623300" y="5207883"/>
              <a:ext cx="25401" cy="132468"/>
            </a:xfrm>
            <a:custGeom>
              <a:avLst/>
              <a:gdLst/>
              <a:ahLst/>
              <a:cxnLst/>
              <a:rect l="0" t="0" r="0" b="0"/>
              <a:pathLst>
                <a:path w="25401" h="132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14926" y="2749"/>
                  </a:lnTo>
                  <a:lnTo>
                    <a:pt x="21199" y="18146"/>
                  </a:lnTo>
                  <a:lnTo>
                    <a:pt x="24847" y="65611"/>
                  </a:lnTo>
                  <a:lnTo>
                    <a:pt x="25291" y="107266"/>
                  </a:lnTo>
                  <a:lnTo>
                    <a:pt x="254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590"/>
            <p:cNvSpPr/>
            <p:nvPr>
              <p:custDataLst>
                <p:tags r:id="rId90"/>
              </p:custDataLst>
            </p:nvPr>
          </p:nvSpPr>
          <p:spPr>
            <a:xfrm>
              <a:off x="8680433" y="5219700"/>
              <a:ext cx="76218" cy="203201"/>
            </a:xfrm>
            <a:custGeom>
              <a:avLst/>
              <a:gdLst/>
              <a:ahLst/>
              <a:cxnLst/>
              <a:rect l="0" t="0" r="0" b="0"/>
              <a:pathLst>
                <a:path w="76218" h="203201">
                  <a:moveTo>
                    <a:pt x="76217" y="0"/>
                  </a:moveTo>
                  <a:lnTo>
                    <a:pt x="76217" y="0"/>
                  </a:lnTo>
                  <a:lnTo>
                    <a:pt x="69475" y="3371"/>
                  </a:lnTo>
                  <a:lnTo>
                    <a:pt x="58540" y="18951"/>
                  </a:lnTo>
                  <a:lnTo>
                    <a:pt x="43045" y="66483"/>
                  </a:lnTo>
                  <a:lnTo>
                    <a:pt x="31345" y="102484"/>
                  </a:lnTo>
                  <a:lnTo>
                    <a:pt x="18941" y="139962"/>
                  </a:lnTo>
                  <a:lnTo>
                    <a:pt x="0" y="186615"/>
                  </a:lnTo>
                  <a:lnTo>
                    <a:pt x="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591"/>
            <p:cNvSpPr/>
            <p:nvPr>
              <p:custDataLst>
                <p:tags r:id="rId91"/>
              </p:custDataLst>
            </p:nvPr>
          </p:nvSpPr>
          <p:spPr>
            <a:xfrm>
              <a:off x="8763000" y="5309946"/>
              <a:ext cx="88093" cy="130211"/>
            </a:xfrm>
            <a:custGeom>
              <a:avLst/>
              <a:gdLst/>
              <a:ahLst/>
              <a:cxnLst/>
              <a:rect l="0" t="0" r="0" b="0"/>
              <a:pathLst>
                <a:path w="88093" h="130211">
                  <a:moveTo>
                    <a:pt x="0" y="11354"/>
                  </a:moveTo>
                  <a:lnTo>
                    <a:pt x="0" y="11354"/>
                  </a:lnTo>
                  <a:lnTo>
                    <a:pt x="3370" y="7983"/>
                  </a:lnTo>
                  <a:lnTo>
                    <a:pt x="8789" y="6328"/>
                  </a:lnTo>
                  <a:lnTo>
                    <a:pt x="50438" y="0"/>
                  </a:lnTo>
                  <a:lnTo>
                    <a:pt x="60282" y="2309"/>
                  </a:lnTo>
                  <a:lnTo>
                    <a:pt x="63471" y="4619"/>
                  </a:lnTo>
                  <a:lnTo>
                    <a:pt x="65597" y="7569"/>
                  </a:lnTo>
                  <a:lnTo>
                    <a:pt x="67015" y="10948"/>
                  </a:lnTo>
                  <a:lnTo>
                    <a:pt x="66708" y="18464"/>
                  </a:lnTo>
                  <a:lnTo>
                    <a:pt x="65638" y="22444"/>
                  </a:lnTo>
                  <a:lnTo>
                    <a:pt x="60687" y="28748"/>
                  </a:lnTo>
                  <a:lnTo>
                    <a:pt x="38489" y="49074"/>
                  </a:lnTo>
                  <a:lnTo>
                    <a:pt x="79696" y="64378"/>
                  </a:lnTo>
                  <a:lnTo>
                    <a:pt x="82764" y="67870"/>
                  </a:lnTo>
                  <a:lnTo>
                    <a:pt x="86172" y="77394"/>
                  </a:lnTo>
                  <a:lnTo>
                    <a:pt x="88092" y="98028"/>
                  </a:lnTo>
                  <a:lnTo>
                    <a:pt x="84779" y="110083"/>
                  </a:lnTo>
                  <a:lnTo>
                    <a:pt x="81918" y="115273"/>
                  </a:lnTo>
                  <a:lnTo>
                    <a:pt x="73097" y="122922"/>
                  </a:lnTo>
                  <a:lnTo>
                    <a:pt x="62826" y="127967"/>
                  </a:lnTo>
                  <a:lnTo>
                    <a:pt x="53558" y="130210"/>
                  </a:lnTo>
                  <a:lnTo>
                    <a:pt x="37036" y="128101"/>
                  </a:lnTo>
                  <a:lnTo>
                    <a:pt x="12700" y="112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017"/>
          <p:cNvGrpSpPr/>
          <p:nvPr/>
        </p:nvGrpSpPr>
        <p:grpSpPr>
          <a:xfrm>
            <a:off x="5812438" y="5976310"/>
            <a:ext cx="598565" cy="421242"/>
            <a:chOff x="5812438" y="5976310"/>
            <a:chExt cx="598565" cy="421242"/>
          </a:xfrm>
        </p:grpSpPr>
        <p:sp>
          <p:nvSpPr>
            <p:cNvPr id="251" name="SMARTInkShape-5592"/>
            <p:cNvSpPr/>
            <p:nvPr>
              <p:custDataLst>
                <p:tags r:id="rId67"/>
              </p:custDataLst>
            </p:nvPr>
          </p:nvSpPr>
          <p:spPr>
            <a:xfrm>
              <a:off x="5812438" y="6013450"/>
              <a:ext cx="93063" cy="322878"/>
            </a:xfrm>
            <a:custGeom>
              <a:avLst/>
              <a:gdLst/>
              <a:ahLst/>
              <a:cxnLst/>
              <a:rect l="0" t="0" r="0" b="0"/>
              <a:pathLst>
                <a:path w="93063" h="322878">
                  <a:moveTo>
                    <a:pt x="74012" y="0"/>
                  </a:moveTo>
                  <a:lnTo>
                    <a:pt x="74012" y="0"/>
                  </a:lnTo>
                  <a:lnTo>
                    <a:pt x="40704" y="705"/>
                  </a:lnTo>
                  <a:lnTo>
                    <a:pt x="34985" y="3371"/>
                  </a:lnTo>
                  <a:lnTo>
                    <a:pt x="5317" y="30658"/>
                  </a:lnTo>
                  <a:lnTo>
                    <a:pt x="1147" y="36675"/>
                  </a:lnTo>
                  <a:lnTo>
                    <a:pt x="36" y="39266"/>
                  </a:lnTo>
                  <a:lnTo>
                    <a:pt x="0" y="41699"/>
                  </a:lnTo>
                  <a:lnTo>
                    <a:pt x="1842" y="46285"/>
                  </a:lnTo>
                  <a:lnTo>
                    <a:pt x="38135" y="91908"/>
                  </a:lnTo>
                  <a:lnTo>
                    <a:pt x="49348" y="113702"/>
                  </a:lnTo>
                  <a:lnTo>
                    <a:pt x="52594" y="138033"/>
                  </a:lnTo>
                  <a:lnTo>
                    <a:pt x="47727" y="167775"/>
                  </a:lnTo>
                  <a:lnTo>
                    <a:pt x="43280" y="177578"/>
                  </a:lnTo>
                  <a:lnTo>
                    <a:pt x="28276" y="192030"/>
                  </a:lnTo>
                  <a:lnTo>
                    <a:pt x="25883" y="192931"/>
                  </a:lnTo>
                  <a:lnTo>
                    <a:pt x="23581" y="192826"/>
                  </a:lnTo>
                  <a:lnTo>
                    <a:pt x="21342" y="192050"/>
                  </a:lnTo>
                  <a:lnTo>
                    <a:pt x="19848" y="190827"/>
                  </a:lnTo>
                  <a:lnTo>
                    <a:pt x="18189" y="187588"/>
                  </a:lnTo>
                  <a:lnTo>
                    <a:pt x="18451" y="186442"/>
                  </a:lnTo>
                  <a:lnTo>
                    <a:pt x="19333" y="185677"/>
                  </a:lnTo>
                  <a:lnTo>
                    <a:pt x="37290" y="178772"/>
                  </a:lnTo>
                  <a:lnTo>
                    <a:pt x="43815" y="181995"/>
                  </a:lnTo>
                  <a:lnTo>
                    <a:pt x="47531" y="184831"/>
                  </a:lnTo>
                  <a:lnTo>
                    <a:pt x="51659" y="193625"/>
                  </a:lnTo>
                  <a:lnTo>
                    <a:pt x="52788" y="204589"/>
                  </a:lnTo>
                  <a:lnTo>
                    <a:pt x="44003" y="245785"/>
                  </a:lnTo>
                  <a:lnTo>
                    <a:pt x="31422" y="290109"/>
                  </a:lnTo>
                  <a:lnTo>
                    <a:pt x="29930" y="305269"/>
                  </a:lnTo>
                  <a:lnTo>
                    <a:pt x="30513" y="307229"/>
                  </a:lnTo>
                  <a:lnTo>
                    <a:pt x="31607" y="308536"/>
                  </a:lnTo>
                  <a:lnTo>
                    <a:pt x="41119" y="315170"/>
                  </a:lnTo>
                  <a:lnTo>
                    <a:pt x="77483" y="322877"/>
                  </a:lnTo>
                  <a:lnTo>
                    <a:pt x="84492" y="321535"/>
                  </a:lnTo>
                  <a:lnTo>
                    <a:pt x="9306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593"/>
            <p:cNvSpPr/>
            <p:nvPr>
              <p:custDataLst>
                <p:tags r:id="rId68"/>
              </p:custDataLst>
            </p:nvPr>
          </p:nvSpPr>
          <p:spPr>
            <a:xfrm>
              <a:off x="6350000" y="5976310"/>
              <a:ext cx="61003" cy="421242"/>
            </a:xfrm>
            <a:custGeom>
              <a:avLst/>
              <a:gdLst/>
              <a:ahLst/>
              <a:cxnLst/>
              <a:rect l="0" t="0" r="0" b="0"/>
              <a:pathLst>
                <a:path w="61003" h="421242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1" y="6714"/>
                  </a:lnTo>
                  <a:lnTo>
                    <a:pt x="3371" y="6273"/>
                  </a:lnTo>
                  <a:lnTo>
                    <a:pt x="11536" y="1200"/>
                  </a:lnTo>
                  <a:lnTo>
                    <a:pt x="18298" y="0"/>
                  </a:lnTo>
                  <a:lnTo>
                    <a:pt x="26006" y="3230"/>
                  </a:lnTo>
                  <a:lnTo>
                    <a:pt x="34136" y="10075"/>
                  </a:lnTo>
                  <a:lnTo>
                    <a:pt x="55068" y="37757"/>
                  </a:lnTo>
                  <a:lnTo>
                    <a:pt x="59753" y="51996"/>
                  </a:lnTo>
                  <a:lnTo>
                    <a:pt x="61002" y="59744"/>
                  </a:lnTo>
                  <a:lnTo>
                    <a:pt x="56745" y="77760"/>
                  </a:lnTo>
                  <a:lnTo>
                    <a:pt x="40137" y="107958"/>
                  </a:lnTo>
                  <a:lnTo>
                    <a:pt x="23268" y="126806"/>
                  </a:lnTo>
                  <a:lnTo>
                    <a:pt x="1625" y="143700"/>
                  </a:lnTo>
                  <a:lnTo>
                    <a:pt x="723" y="146353"/>
                  </a:lnTo>
                  <a:lnTo>
                    <a:pt x="482" y="148050"/>
                  </a:lnTo>
                  <a:lnTo>
                    <a:pt x="11254" y="191861"/>
                  </a:lnTo>
                  <a:lnTo>
                    <a:pt x="22075" y="234962"/>
                  </a:lnTo>
                  <a:lnTo>
                    <a:pt x="28478" y="275546"/>
                  </a:lnTo>
                  <a:lnTo>
                    <a:pt x="34834" y="319657"/>
                  </a:lnTo>
                  <a:lnTo>
                    <a:pt x="37670" y="361122"/>
                  </a:lnTo>
                  <a:lnTo>
                    <a:pt x="36180" y="408039"/>
                  </a:lnTo>
                  <a:lnTo>
                    <a:pt x="34704" y="413522"/>
                  </a:lnTo>
                  <a:lnTo>
                    <a:pt x="32308" y="417178"/>
                  </a:lnTo>
                  <a:lnTo>
                    <a:pt x="29300" y="419615"/>
                  </a:lnTo>
                  <a:lnTo>
                    <a:pt x="25883" y="421241"/>
                  </a:lnTo>
                  <a:lnTo>
                    <a:pt x="22195" y="420913"/>
                  </a:lnTo>
                  <a:lnTo>
                    <a:pt x="6350" y="41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594"/>
            <p:cNvSpPr/>
            <p:nvPr>
              <p:custDataLst>
                <p:tags r:id="rId69"/>
              </p:custDataLst>
            </p:nvPr>
          </p:nvSpPr>
          <p:spPr>
            <a:xfrm>
              <a:off x="6287383" y="6122283"/>
              <a:ext cx="10914" cy="189893"/>
            </a:xfrm>
            <a:custGeom>
              <a:avLst/>
              <a:gdLst/>
              <a:ahLst/>
              <a:cxnLst/>
              <a:rect l="0" t="0" r="0" b="0"/>
              <a:pathLst>
                <a:path w="10914" h="189893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655" y="10841"/>
                  </a:lnTo>
                  <a:lnTo>
                    <a:pt x="5229" y="56783"/>
                  </a:lnTo>
                  <a:lnTo>
                    <a:pt x="8768" y="97891"/>
                  </a:lnTo>
                  <a:lnTo>
                    <a:pt x="10913" y="134608"/>
                  </a:lnTo>
                  <a:lnTo>
                    <a:pt x="9816" y="181815"/>
                  </a:lnTo>
                  <a:lnTo>
                    <a:pt x="7400" y="188971"/>
                  </a:lnTo>
                  <a:lnTo>
                    <a:pt x="6756" y="189892"/>
                  </a:lnTo>
                  <a:lnTo>
                    <a:pt x="546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595"/>
            <p:cNvSpPr/>
            <p:nvPr>
              <p:custDataLst>
                <p:tags r:id="rId70"/>
              </p:custDataLst>
            </p:nvPr>
          </p:nvSpPr>
          <p:spPr>
            <a:xfrm>
              <a:off x="6140450" y="63055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3518" y="20722"/>
                  </a:lnTo>
                  <a:lnTo>
                    <a:pt x="19625" y="3178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596"/>
            <p:cNvSpPr/>
            <p:nvPr>
              <p:custDataLst>
                <p:tags r:id="rId71"/>
              </p:custDataLst>
            </p:nvPr>
          </p:nvSpPr>
          <p:spPr>
            <a:xfrm>
              <a:off x="5962650" y="6102350"/>
              <a:ext cx="27610" cy="228601"/>
            </a:xfrm>
            <a:custGeom>
              <a:avLst/>
              <a:gdLst/>
              <a:ahLst/>
              <a:cxnLst/>
              <a:rect l="0" t="0" r="0" b="0"/>
              <a:pathLst>
                <a:path w="27610" h="228601">
                  <a:moveTo>
                    <a:pt x="0" y="0"/>
                  </a:moveTo>
                  <a:lnTo>
                    <a:pt x="0" y="0"/>
                  </a:lnTo>
                  <a:lnTo>
                    <a:pt x="705" y="44043"/>
                  </a:lnTo>
                  <a:lnTo>
                    <a:pt x="5070" y="83528"/>
                  </a:lnTo>
                  <a:lnTo>
                    <a:pt x="11537" y="129249"/>
                  </a:lnTo>
                  <a:lnTo>
                    <a:pt x="21371" y="170940"/>
                  </a:lnTo>
                  <a:lnTo>
                    <a:pt x="27609" y="215747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597"/>
            <p:cNvSpPr/>
            <p:nvPr>
              <p:custDataLst>
                <p:tags r:id="rId72"/>
              </p:custDataLst>
            </p:nvPr>
          </p:nvSpPr>
          <p:spPr>
            <a:xfrm>
              <a:off x="5949950" y="6102547"/>
              <a:ext cx="146051" cy="209354"/>
            </a:xfrm>
            <a:custGeom>
              <a:avLst/>
              <a:gdLst/>
              <a:ahLst/>
              <a:cxnLst/>
              <a:rect l="0" t="0" r="0" b="0"/>
              <a:pathLst>
                <a:path w="146051" h="209354">
                  <a:moveTo>
                    <a:pt x="0" y="126803"/>
                  </a:moveTo>
                  <a:lnTo>
                    <a:pt x="0" y="126803"/>
                  </a:lnTo>
                  <a:lnTo>
                    <a:pt x="10139" y="122439"/>
                  </a:lnTo>
                  <a:lnTo>
                    <a:pt x="42036" y="115558"/>
                  </a:lnTo>
                  <a:lnTo>
                    <a:pt x="65870" y="102756"/>
                  </a:lnTo>
                  <a:lnTo>
                    <a:pt x="74195" y="95889"/>
                  </a:lnTo>
                  <a:lnTo>
                    <a:pt x="86816" y="77348"/>
                  </a:lnTo>
                  <a:lnTo>
                    <a:pt x="103018" y="37776"/>
                  </a:lnTo>
                  <a:lnTo>
                    <a:pt x="114257" y="0"/>
                  </a:lnTo>
                  <a:lnTo>
                    <a:pt x="125129" y="47516"/>
                  </a:lnTo>
                  <a:lnTo>
                    <a:pt x="131306" y="84025"/>
                  </a:lnTo>
                  <a:lnTo>
                    <a:pt x="137606" y="124398"/>
                  </a:lnTo>
                  <a:lnTo>
                    <a:pt x="144173" y="168478"/>
                  </a:lnTo>
                  <a:lnTo>
                    <a:pt x="146050" y="209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018"/>
          <p:cNvGrpSpPr/>
          <p:nvPr/>
        </p:nvGrpSpPr>
        <p:grpSpPr>
          <a:xfrm>
            <a:off x="7131779" y="5988050"/>
            <a:ext cx="683411" cy="317501"/>
            <a:chOff x="7131779" y="5988050"/>
            <a:chExt cx="683411" cy="317501"/>
          </a:xfrm>
        </p:grpSpPr>
        <p:sp>
          <p:nvSpPr>
            <p:cNvPr id="258" name="SMARTInkShape-5598"/>
            <p:cNvSpPr/>
            <p:nvPr>
              <p:custDataLst>
                <p:tags r:id="rId61"/>
              </p:custDataLst>
            </p:nvPr>
          </p:nvSpPr>
          <p:spPr>
            <a:xfrm>
              <a:off x="7131779" y="5989304"/>
              <a:ext cx="94522" cy="276775"/>
            </a:xfrm>
            <a:custGeom>
              <a:avLst/>
              <a:gdLst/>
              <a:ahLst/>
              <a:cxnLst/>
              <a:rect l="0" t="0" r="0" b="0"/>
              <a:pathLst>
                <a:path w="94522" h="276775">
                  <a:moveTo>
                    <a:pt x="94521" y="36846"/>
                  </a:moveTo>
                  <a:lnTo>
                    <a:pt x="94521" y="36846"/>
                  </a:lnTo>
                  <a:lnTo>
                    <a:pt x="67225" y="11432"/>
                  </a:lnTo>
                  <a:lnTo>
                    <a:pt x="48442" y="2977"/>
                  </a:lnTo>
                  <a:lnTo>
                    <a:pt x="33909" y="0"/>
                  </a:lnTo>
                  <a:lnTo>
                    <a:pt x="25014" y="1185"/>
                  </a:lnTo>
                  <a:lnTo>
                    <a:pt x="16357" y="4769"/>
                  </a:lnTo>
                  <a:lnTo>
                    <a:pt x="7805" y="11066"/>
                  </a:lnTo>
                  <a:lnTo>
                    <a:pt x="3064" y="18568"/>
                  </a:lnTo>
                  <a:lnTo>
                    <a:pt x="1800" y="22543"/>
                  </a:lnTo>
                  <a:lnTo>
                    <a:pt x="2368" y="26606"/>
                  </a:lnTo>
                  <a:lnTo>
                    <a:pt x="29190" y="72352"/>
                  </a:lnTo>
                  <a:lnTo>
                    <a:pt x="40119" y="104198"/>
                  </a:lnTo>
                  <a:lnTo>
                    <a:pt x="41948" y="125005"/>
                  </a:lnTo>
                  <a:lnTo>
                    <a:pt x="39875" y="138117"/>
                  </a:lnTo>
                  <a:lnTo>
                    <a:pt x="34721" y="149118"/>
                  </a:lnTo>
                  <a:lnTo>
                    <a:pt x="31371" y="154028"/>
                  </a:lnTo>
                  <a:lnTo>
                    <a:pt x="23886" y="159482"/>
                  </a:lnTo>
                  <a:lnTo>
                    <a:pt x="11738" y="162553"/>
                  </a:lnTo>
                  <a:lnTo>
                    <a:pt x="7583" y="162983"/>
                  </a:lnTo>
                  <a:lnTo>
                    <a:pt x="4812" y="162566"/>
                  </a:lnTo>
                  <a:lnTo>
                    <a:pt x="2965" y="161581"/>
                  </a:lnTo>
                  <a:lnTo>
                    <a:pt x="1734" y="160219"/>
                  </a:lnTo>
                  <a:lnTo>
                    <a:pt x="365" y="156825"/>
                  </a:lnTo>
                  <a:lnTo>
                    <a:pt x="0" y="154931"/>
                  </a:lnTo>
                  <a:lnTo>
                    <a:pt x="462" y="153670"/>
                  </a:lnTo>
                  <a:lnTo>
                    <a:pt x="1476" y="152828"/>
                  </a:lnTo>
                  <a:lnTo>
                    <a:pt x="2858" y="152268"/>
                  </a:lnTo>
                  <a:lnTo>
                    <a:pt x="11543" y="151478"/>
                  </a:lnTo>
                  <a:lnTo>
                    <a:pt x="26426" y="154616"/>
                  </a:lnTo>
                  <a:lnTo>
                    <a:pt x="40869" y="163384"/>
                  </a:lnTo>
                  <a:lnTo>
                    <a:pt x="45981" y="170932"/>
                  </a:lnTo>
                  <a:lnTo>
                    <a:pt x="47345" y="174920"/>
                  </a:lnTo>
                  <a:lnTo>
                    <a:pt x="45892" y="194017"/>
                  </a:lnTo>
                  <a:lnTo>
                    <a:pt x="40923" y="205712"/>
                  </a:lnTo>
                  <a:lnTo>
                    <a:pt x="15520" y="247824"/>
                  </a:lnTo>
                  <a:lnTo>
                    <a:pt x="12438" y="266218"/>
                  </a:lnTo>
                  <a:lnTo>
                    <a:pt x="13693" y="268783"/>
                  </a:lnTo>
                  <a:lnTo>
                    <a:pt x="18851" y="273514"/>
                  </a:lnTo>
                  <a:lnTo>
                    <a:pt x="36431" y="276774"/>
                  </a:lnTo>
                  <a:lnTo>
                    <a:pt x="75471" y="27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599"/>
            <p:cNvSpPr/>
            <p:nvPr>
              <p:custDataLst>
                <p:tags r:id="rId62"/>
              </p:custDataLst>
            </p:nvPr>
          </p:nvSpPr>
          <p:spPr>
            <a:xfrm>
              <a:off x="7308850" y="6060879"/>
              <a:ext cx="6351" cy="168472"/>
            </a:xfrm>
            <a:custGeom>
              <a:avLst/>
              <a:gdLst/>
              <a:ahLst/>
              <a:cxnLst/>
              <a:rect l="0" t="0" r="0" b="0"/>
              <a:pathLst>
                <a:path w="6351" h="16847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4364" y="2666"/>
                  </a:lnTo>
                  <a:lnTo>
                    <a:pt x="5026" y="1489"/>
                  </a:lnTo>
                  <a:lnTo>
                    <a:pt x="5467" y="0"/>
                  </a:lnTo>
                  <a:lnTo>
                    <a:pt x="5056" y="418"/>
                  </a:lnTo>
                  <a:lnTo>
                    <a:pt x="2718" y="4646"/>
                  </a:lnTo>
                  <a:lnTo>
                    <a:pt x="805" y="21701"/>
                  </a:lnTo>
                  <a:lnTo>
                    <a:pt x="4522" y="67251"/>
                  </a:lnTo>
                  <a:lnTo>
                    <a:pt x="5808" y="105084"/>
                  </a:lnTo>
                  <a:lnTo>
                    <a:pt x="6243" y="148267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600"/>
            <p:cNvSpPr/>
            <p:nvPr>
              <p:custDataLst>
                <p:tags r:id="rId63"/>
              </p:custDataLst>
            </p:nvPr>
          </p:nvSpPr>
          <p:spPr>
            <a:xfrm>
              <a:off x="7296150" y="6084491"/>
              <a:ext cx="127001" cy="202010"/>
            </a:xfrm>
            <a:custGeom>
              <a:avLst/>
              <a:gdLst/>
              <a:ahLst/>
              <a:cxnLst/>
              <a:rect l="0" t="0" r="0" b="0"/>
              <a:pathLst>
                <a:path w="127001" h="202010">
                  <a:moveTo>
                    <a:pt x="0" y="94059"/>
                  </a:moveTo>
                  <a:lnTo>
                    <a:pt x="0" y="94059"/>
                  </a:lnTo>
                  <a:lnTo>
                    <a:pt x="0" y="88592"/>
                  </a:lnTo>
                  <a:lnTo>
                    <a:pt x="6741" y="84599"/>
                  </a:lnTo>
                  <a:lnTo>
                    <a:pt x="31096" y="75519"/>
                  </a:lnTo>
                  <a:lnTo>
                    <a:pt x="74157" y="39088"/>
                  </a:lnTo>
                  <a:lnTo>
                    <a:pt x="120818" y="4838"/>
                  </a:lnTo>
                  <a:lnTo>
                    <a:pt x="125778" y="0"/>
                  </a:lnTo>
                  <a:lnTo>
                    <a:pt x="126185" y="308"/>
                  </a:lnTo>
                  <a:lnTo>
                    <a:pt x="126638" y="2532"/>
                  </a:lnTo>
                  <a:lnTo>
                    <a:pt x="121500" y="41556"/>
                  </a:lnTo>
                  <a:lnTo>
                    <a:pt x="121523" y="87921"/>
                  </a:lnTo>
                  <a:lnTo>
                    <a:pt x="125709" y="133664"/>
                  </a:lnTo>
                  <a:lnTo>
                    <a:pt x="126745" y="179885"/>
                  </a:lnTo>
                  <a:lnTo>
                    <a:pt x="127000" y="202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601"/>
            <p:cNvSpPr/>
            <p:nvPr>
              <p:custDataLst>
                <p:tags r:id="rId64"/>
              </p:custDataLst>
            </p:nvPr>
          </p:nvSpPr>
          <p:spPr>
            <a:xfrm>
              <a:off x="7473950" y="62611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9625" y="1450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602"/>
            <p:cNvSpPr/>
            <p:nvPr>
              <p:custDataLst>
                <p:tags r:id="rId65"/>
              </p:custDataLst>
            </p:nvPr>
          </p:nvSpPr>
          <p:spPr>
            <a:xfrm>
              <a:off x="7583942" y="6070985"/>
              <a:ext cx="105909" cy="144907"/>
            </a:xfrm>
            <a:custGeom>
              <a:avLst/>
              <a:gdLst/>
              <a:ahLst/>
              <a:cxnLst/>
              <a:rect l="0" t="0" r="0" b="0"/>
              <a:pathLst>
                <a:path w="105909" h="144907">
                  <a:moveTo>
                    <a:pt x="10658" y="25015"/>
                  </a:moveTo>
                  <a:lnTo>
                    <a:pt x="10658" y="25015"/>
                  </a:lnTo>
                  <a:lnTo>
                    <a:pt x="10657" y="18273"/>
                  </a:lnTo>
                  <a:lnTo>
                    <a:pt x="12069" y="15581"/>
                  </a:lnTo>
                  <a:lnTo>
                    <a:pt x="20797" y="8422"/>
                  </a:lnTo>
                  <a:lnTo>
                    <a:pt x="32319" y="2538"/>
                  </a:lnTo>
                  <a:lnTo>
                    <a:pt x="53057" y="0"/>
                  </a:lnTo>
                  <a:lnTo>
                    <a:pt x="56562" y="2694"/>
                  </a:lnTo>
                  <a:lnTo>
                    <a:pt x="62340" y="13213"/>
                  </a:lnTo>
                  <a:lnTo>
                    <a:pt x="66187" y="35002"/>
                  </a:lnTo>
                  <a:lnTo>
                    <a:pt x="61443" y="52973"/>
                  </a:lnTo>
                  <a:lnTo>
                    <a:pt x="37780" y="93253"/>
                  </a:lnTo>
                  <a:lnTo>
                    <a:pt x="2553" y="138718"/>
                  </a:lnTo>
                  <a:lnTo>
                    <a:pt x="0" y="142578"/>
                  </a:lnTo>
                  <a:lnTo>
                    <a:pt x="730" y="143607"/>
                  </a:lnTo>
                  <a:lnTo>
                    <a:pt x="5305" y="144750"/>
                  </a:lnTo>
                  <a:lnTo>
                    <a:pt x="47907" y="144906"/>
                  </a:lnTo>
                  <a:lnTo>
                    <a:pt x="94730" y="139898"/>
                  </a:lnTo>
                  <a:lnTo>
                    <a:pt x="105908" y="13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603"/>
            <p:cNvSpPr/>
            <p:nvPr>
              <p:custDataLst>
                <p:tags r:id="rId66"/>
              </p:custDataLst>
            </p:nvPr>
          </p:nvSpPr>
          <p:spPr>
            <a:xfrm>
              <a:off x="7766050" y="5988050"/>
              <a:ext cx="49140" cy="288837"/>
            </a:xfrm>
            <a:custGeom>
              <a:avLst/>
              <a:gdLst/>
              <a:ahLst/>
              <a:cxnLst/>
              <a:rect l="0" t="0" r="0" b="0"/>
              <a:pathLst>
                <a:path w="49140" h="288837">
                  <a:moveTo>
                    <a:pt x="6350" y="0"/>
                  </a:moveTo>
                  <a:lnTo>
                    <a:pt x="6350" y="0"/>
                  </a:lnTo>
                  <a:lnTo>
                    <a:pt x="12830" y="705"/>
                  </a:lnTo>
                  <a:lnTo>
                    <a:pt x="35582" y="8839"/>
                  </a:lnTo>
                  <a:lnTo>
                    <a:pt x="45193" y="14927"/>
                  </a:lnTo>
                  <a:lnTo>
                    <a:pt x="48308" y="24743"/>
                  </a:lnTo>
                  <a:lnTo>
                    <a:pt x="49139" y="31312"/>
                  </a:lnTo>
                  <a:lnTo>
                    <a:pt x="43566" y="57412"/>
                  </a:lnTo>
                  <a:lnTo>
                    <a:pt x="25005" y="99474"/>
                  </a:lnTo>
                  <a:lnTo>
                    <a:pt x="7952" y="124878"/>
                  </a:lnTo>
                  <a:lnTo>
                    <a:pt x="6824" y="133113"/>
                  </a:lnTo>
                  <a:lnTo>
                    <a:pt x="8077" y="136014"/>
                  </a:lnTo>
                  <a:lnTo>
                    <a:pt x="13232" y="141119"/>
                  </a:lnTo>
                  <a:lnTo>
                    <a:pt x="18345" y="143858"/>
                  </a:lnTo>
                  <a:lnTo>
                    <a:pt x="20696" y="144588"/>
                  </a:lnTo>
                  <a:lnTo>
                    <a:pt x="25191" y="149164"/>
                  </a:lnTo>
                  <a:lnTo>
                    <a:pt x="31688" y="161554"/>
                  </a:lnTo>
                  <a:lnTo>
                    <a:pt x="41619" y="192281"/>
                  </a:lnTo>
                  <a:lnTo>
                    <a:pt x="44077" y="236604"/>
                  </a:lnTo>
                  <a:lnTo>
                    <a:pt x="37597" y="262330"/>
                  </a:lnTo>
                  <a:lnTo>
                    <a:pt x="26740" y="281084"/>
                  </a:lnTo>
                  <a:lnTo>
                    <a:pt x="18705" y="287204"/>
                  </a:lnTo>
                  <a:lnTo>
                    <a:pt x="14587" y="288836"/>
                  </a:lnTo>
                  <a:lnTo>
                    <a:pt x="11136" y="288513"/>
                  </a:lnTo>
                  <a:lnTo>
                    <a:pt x="8129" y="28688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1019"/>
          <p:cNvGrpSpPr/>
          <p:nvPr/>
        </p:nvGrpSpPr>
        <p:grpSpPr>
          <a:xfrm>
            <a:off x="9002295" y="5940197"/>
            <a:ext cx="815575" cy="393630"/>
            <a:chOff x="9002295" y="5940197"/>
            <a:chExt cx="815575" cy="393630"/>
          </a:xfrm>
        </p:grpSpPr>
        <p:sp>
          <p:nvSpPr>
            <p:cNvPr id="265" name="SMARTInkShape-5604"/>
            <p:cNvSpPr/>
            <p:nvPr>
              <p:custDataLst>
                <p:tags r:id="rId55"/>
              </p:custDataLst>
            </p:nvPr>
          </p:nvSpPr>
          <p:spPr>
            <a:xfrm>
              <a:off x="9002295" y="5940197"/>
              <a:ext cx="90906" cy="282804"/>
            </a:xfrm>
            <a:custGeom>
              <a:avLst/>
              <a:gdLst/>
              <a:ahLst/>
              <a:cxnLst/>
              <a:rect l="0" t="0" r="0" b="0"/>
              <a:pathLst>
                <a:path w="90906" h="282804">
                  <a:moveTo>
                    <a:pt x="90905" y="28803"/>
                  </a:moveTo>
                  <a:lnTo>
                    <a:pt x="90905" y="28803"/>
                  </a:lnTo>
                  <a:lnTo>
                    <a:pt x="90905" y="22061"/>
                  </a:lnTo>
                  <a:lnTo>
                    <a:pt x="89493" y="19369"/>
                  </a:lnTo>
                  <a:lnTo>
                    <a:pt x="80766" y="12211"/>
                  </a:lnTo>
                  <a:lnTo>
                    <a:pt x="73228" y="7788"/>
                  </a:lnTo>
                  <a:lnTo>
                    <a:pt x="42192" y="0"/>
                  </a:lnTo>
                  <a:lnTo>
                    <a:pt x="31860" y="1421"/>
                  </a:lnTo>
                  <a:lnTo>
                    <a:pt x="23975" y="6285"/>
                  </a:lnTo>
                  <a:lnTo>
                    <a:pt x="20885" y="9557"/>
                  </a:lnTo>
                  <a:lnTo>
                    <a:pt x="19531" y="13150"/>
                  </a:lnTo>
                  <a:lnTo>
                    <a:pt x="19907" y="20905"/>
                  </a:lnTo>
                  <a:lnTo>
                    <a:pt x="27310" y="48227"/>
                  </a:lnTo>
                  <a:lnTo>
                    <a:pt x="43927" y="86863"/>
                  </a:lnTo>
                  <a:lnTo>
                    <a:pt x="54422" y="128466"/>
                  </a:lnTo>
                  <a:lnTo>
                    <a:pt x="57752" y="160090"/>
                  </a:lnTo>
                  <a:lnTo>
                    <a:pt x="54768" y="177463"/>
                  </a:lnTo>
                  <a:lnTo>
                    <a:pt x="51997" y="185059"/>
                  </a:lnTo>
                  <a:lnTo>
                    <a:pt x="43274" y="195382"/>
                  </a:lnTo>
                  <a:lnTo>
                    <a:pt x="37983" y="199122"/>
                  </a:lnTo>
                  <a:lnTo>
                    <a:pt x="33047" y="200205"/>
                  </a:lnTo>
                  <a:lnTo>
                    <a:pt x="28343" y="199516"/>
                  </a:lnTo>
                  <a:lnTo>
                    <a:pt x="19355" y="194986"/>
                  </a:lnTo>
                  <a:lnTo>
                    <a:pt x="1197" y="179925"/>
                  </a:lnTo>
                  <a:lnTo>
                    <a:pt x="56" y="178235"/>
                  </a:lnTo>
                  <a:lnTo>
                    <a:pt x="0" y="177108"/>
                  </a:lnTo>
                  <a:lnTo>
                    <a:pt x="668" y="176356"/>
                  </a:lnTo>
                  <a:lnTo>
                    <a:pt x="3293" y="175521"/>
                  </a:lnTo>
                  <a:lnTo>
                    <a:pt x="4980" y="175298"/>
                  </a:lnTo>
                  <a:lnTo>
                    <a:pt x="21485" y="180011"/>
                  </a:lnTo>
                  <a:lnTo>
                    <a:pt x="27831" y="183730"/>
                  </a:lnTo>
                  <a:lnTo>
                    <a:pt x="35370" y="193162"/>
                  </a:lnTo>
                  <a:lnTo>
                    <a:pt x="36242" y="196937"/>
                  </a:lnTo>
                  <a:lnTo>
                    <a:pt x="34100" y="209697"/>
                  </a:lnTo>
                  <a:lnTo>
                    <a:pt x="22240" y="248686"/>
                  </a:lnTo>
                  <a:lnTo>
                    <a:pt x="24777" y="264933"/>
                  </a:lnTo>
                  <a:lnTo>
                    <a:pt x="29997" y="276410"/>
                  </a:lnTo>
                  <a:lnTo>
                    <a:pt x="34072" y="278541"/>
                  </a:lnTo>
                  <a:lnTo>
                    <a:pt x="90905" y="282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605"/>
            <p:cNvSpPr/>
            <p:nvPr>
              <p:custDataLst>
                <p:tags r:id="rId56"/>
              </p:custDataLst>
            </p:nvPr>
          </p:nvSpPr>
          <p:spPr>
            <a:xfrm>
              <a:off x="9239250" y="6013449"/>
              <a:ext cx="17370" cy="169218"/>
            </a:xfrm>
            <a:custGeom>
              <a:avLst/>
              <a:gdLst/>
              <a:ahLst/>
              <a:cxnLst/>
              <a:rect l="0" t="0" r="0" b="0"/>
              <a:pathLst>
                <a:path w="17370" h="169218">
                  <a:moveTo>
                    <a:pt x="12700" y="1"/>
                  </a:moveTo>
                  <a:lnTo>
                    <a:pt x="12700" y="1"/>
                  </a:lnTo>
                  <a:lnTo>
                    <a:pt x="7232" y="0"/>
                  </a:lnTo>
                  <a:lnTo>
                    <a:pt x="11594" y="7893"/>
                  </a:lnTo>
                  <a:lnTo>
                    <a:pt x="17369" y="46140"/>
                  </a:lnTo>
                  <a:lnTo>
                    <a:pt x="16670" y="89401"/>
                  </a:lnTo>
                  <a:lnTo>
                    <a:pt x="11994" y="131617"/>
                  </a:lnTo>
                  <a:lnTo>
                    <a:pt x="4093" y="166954"/>
                  </a:lnTo>
                  <a:lnTo>
                    <a:pt x="2728" y="169159"/>
                  </a:lnTo>
                  <a:lnTo>
                    <a:pt x="1818" y="169217"/>
                  </a:lnTo>
                  <a:lnTo>
                    <a:pt x="0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606"/>
            <p:cNvSpPr/>
            <p:nvPr>
              <p:custDataLst>
                <p:tags r:id="rId57"/>
              </p:custDataLst>
            </p:nvPr>
          </p:nvSpPr>
          <p:spPr>
            <a:xfrm>
              <a:off x="9239250" y="6039022"/>
              <a:ext cx="126738" cy="190329"/>
            </a:xfrm>
            <a:custGeom>
              <a:avLst/>
              <a:gdLst/>
              <a:ahLst/>
              <a:cxnLst/>
              <a:rect l="0" t="0" r="0" b="0"/>
              <a:pathLst>
                <a:path w="126738" h="190329">
                  <a:moveTo>
                    <a:pt x="0" y="95078"/>
                  </a:moveTo>
                  <a:lnTo>
                    <a:pt x="0" y="95078"/>
                  </a:lnTo>
                  <a:lnTo>
                    <a:pt x="0" y="91707"/>
                  </a:lnTo>
                  <a:lnTo>
                    <a:pt x="705" y="90714"/>
                  </a:lnTo>
                  <a:lnTo>
                    <a:pt x="1881" y="90052"/>
                  </a:lnTo>
                  <a:lnTo>
                    <a:pt x="6480" y="87905"/>
                  </a:lnTo>
                  <a:lnTo>
                    <a:pt x="28561" y="76911"/>
                  </a:lnTo>
                  <a:lnTo>
                    <a:pt x="74597" y="56498"/>
                  </a:lnTo>
                  <a:lnTo>
                    <a:pt x="87481" y="47592"/>
                  </a:lnTo>
                  <a:lnTo>
                    <a:pt x="101964" y="30678"/>
                  </a:lnTo>
                  <a:lnTo>
                    <a:pt x="120527" y="0"/>
                  </a:lnTo>
                  <a:lnTo>
                    <a:pt x="124010" y="45309"/>
                  </a:lnTo>
                  <a:lnTo>
                    <a:pt x="126113" y="86055"/>
                  </a:lnTo>
                  <a:lnTo>
                    <a:pt x="126737" y="129406"/>
                  </a:lnTo>
                  <a:lnTo>
                    <a:pt x="122585" y="174636"/>
                  </a:lnTo>
                  <a:lnTo>
                    <a:pt x="120650" y="190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607"/>
            <p:cNvSpPr/>
            <p:nvPr>
              <p:custDataLst>
                <p:tags r:id="rId58"/>
              </p:custDataLst>
            </p:nvPr>
          </p:nvSpPr>
          <p:spPr>
            <a:xfrm>
              <a:off x="9442450" y="62166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1603" y="15210"/>
                  </a:lnTo>
                  <a:lnTo>
                    <a:pt x="2501" y="3483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608"/>
            <p:cNvSpPr/>
            <p:nvPr>
              <p:custDataLst>
                <p:tags r:id="rId59"/>
              </p:custDataLst>
            </p:nvPr>
          </p:nvSpPr>
          <p:spPr>
            <a:xfrm>
              <a:off x="9569450" y="6013712"/>
              <a:ext cx="80176" cy="221020"/>
            </a:xfrm>
            <a:custGeom>
              <a:avLst/>
              <a:gdLst/>
              <a:ahLst/>
              <a:cxnLst/>
              <a:rect l="0" t="0" r="0" b="0"/>
              <a:pathLst>
                <a:path w="80176" h="221020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15580" y="621"/>
                  </a:lnTo>
                  <a:lnTo>
                    <a:pt x="32603" y="0"/>
                  </a:lnTo>
                  <a:lnTo>
                    <a:pt x="44829" y="3617"/>
                  </a:lnTo>
                  <a:lnTo>
                    <a:pt x="61732" y="13587"/>
                  </a:lnTo>
                  <a:lnTo>
                    <a:pt x="66554" y="17438"/>
                  </a:lnTo>
                  <a:lnTo>
                    <a:pt x="71913" y="29242"/>
                  </a:lnTo>
                  <a:lnTo>
                    <a:pt x="73342" y="36340"/>
                  </a:lnTo>
                  <a:lnTo>
                    <a:pt x="71472" y="42484"/>
                  </a:lnTo>
                  <a:lnTo>
                    <a:pt x="45000" y="69062"/>
                  </a:lnTo>
                  <a:lnTo>
                    <a:pt x="44612" y="72803"/>
                  </a:lnTo>
                  <a:lnTo>
                    <a:pt x="47868" y="81750"/>
                  </a:lnTo>
                  <a:lnTo>
                    <a:pt x="71585" y="120741"/>
                  </a:lnTo>
                  <a:lnTo>
                    <a:pt x="80175" y="157513"/>
                  </a:lnTo>
                  <a:lnTo>
                    <a:pt x="80083" y="174987"/>
                  </a:lnTo>
                  <a:lnTo>
                    <a:pt x="75338" y="192162"/>
                  </a:lnTo>
                  <a:lnTo>
                    <a:pt x="66645" y="205439"/>
                  </a:lnTo>
                  <a:lnTo>
                    <a:pt x="56431" y="214633"/>
                  </a:lnTo>
                  <a:lnTo>
                    <a:pt x="43453" y="219809"/>
                  </a:lnTo>
                  <a:lnTo>
                    <a:pt x="37422" y="221019"/>
                  </a:lnTo>
                  <a:lnTo>
                    <a:pt x="35531" y="219931"/>
                  </a:lnTo>
                  <a:lnTo>
                    <a:pt x="34271" y="217794"/>
                  </a:lnTo>
                  <a:lnTo>
                    <a:pt x="31750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609"/>
            <p:cNvSpPr/>
            <p:nvPr>
              <p:custDataLst>
                <p:tags r:id="rId60"/>
              </p:custDataLst>
            </p:nvPr>
          </p:nvSpPr>
          <p:spPr>
            <a:xfrm>
              <a:off x="9721850" y="5952642"/>
              <a:ext cx="96020" cy="381185"/>
            </a:xfrm>
            <a:custGeom>
              <a:avLst/>
              <a:gdLst/>
              <a:ahLst/>
              <a:cxnLst/>
              <a:rect l="0" t="0" r="0" b="0"/>
              <a:pathLst>
                <a:path w="96020" h="381185">
                  <a:moveTo>
                    <a:pt x="57150" y="3658"/>
                  </a:moveTo>
                  <a:lnTo>
                    <a:pt x="57150" y="3658"/>
                  </a:lnTo>
                  <a:lnTo>
                    <a:pt x="60520" y="287"/>
                  </a:lnTo>
                  <a:lnTo>
                    <a:pt x="62925" y="0"/>
                  </a:lnTo>
                  <a:lnTo>
                    <a:pt x="69359" y="1562"/>
                  </a:lnTo>
                  <a:lnTo>
                    <a:pt x="80914" y="9779"/>
                  </a:lnTo>
                  <a:lnTo>
                    <a:pt x="93276" y="24521"/>
                  </a:lnTo>
                  <a:lnTo>
                    <a:pt x="96019" y="41859"/>
                  </a:lnTo>
                  <a:lnTo>
                    <a:pt x="93475" y="63674"/>
                  </a:lnTo>
                  <a:lnTo>
                    <a:pt x="80143" y="97640"/>
                  </a:lnTo>
                  <a:lnTo>
                    <a:pt x="47236" y="143552"/>
                  </a:lnTo>
                  <a:lnTo>
                    <a:pt x="47570" y="150735"/>
                  </a:lnTo>
                  <a:lnTo>
                    <a:pt x="56435" y="190095"/>
                  </a:lnTo>
                  <a:lnTo>
                    <a:pt x="57009" y="230958"/>
                  </a:lnTo>
                  <a:lnTo>
                    <a:pt x="57109" y="269974"/>
                  </a:lnTo>
                  <a:lnTo>
                    <a:pt x="55256" y="308344"/>
                  </a:lnTo>
                  <a:lnTo>
                    <a:pt x="48309" y="352493"/>
                  </a:lnTo>
                  <a:lnTo>
                    <a:pt x="38638" y="367070"/>
                  </a:lnTo>
                  <a:lnTo>
                    <a:pt x="26344" y="376840"/>
                  </a:lnTo>
                  <a:lnTo>
                    <a:pt x="16177" y="381184"/>
                  </a:lnTo>
                  <a:lnTo>
                    <a:pt x="12196" y="380930"/>
                  </a:lnTo>
                  <a:lnTo>
                    <a:pt x="8837" y="379351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5610"/>
          <p:cNvSpPr/>
          <p:nvPr>
            <p:custDataLst>
              <p:tags r:id="rId3"/>
            </p:custDataLst>
          </p:nvPr>
        </p:nvSpPr>
        <p:spPr>
          <a:xfrm>
            <a:off x="3431804" y="5702641"/>
            <a:ext cx="1620340" cy="905596"/>
          </a:xfrm>
          <a:custGeom>
            <a:avLst/>
            <a:gdLst/>
            <a:ahLst/>
            <a:cxnLst/>
            <a:rect l="0" t="0" r="0" b="0"/>
            <a:pathLst>
              <a:path w="1620340" h="905596">
                <a:moveTo>
                  <a:pt x="168646" y="374309"/>
                </a:moveTo>
                <a:lnTo>
                  <a:pt x="168646" y="374309"/>
                </a:lnTo>
                <a:lnTo>
                  <a:pt x="168646" y="359382"/>
                </a:lnTo>
                <a:lnTo>
                  <a:pt x="170527" y="355210"/>
                </a:lnTo>
                <a:lnTo>
                  <a:pt x="173010" y="351003"/>
                </a:lnTo>
                <a:lnTo>
                  <a:pt x="175113" y="344669"/>
                </a:lnTo>
                <a:lnTo>
                  <a:pt x="217236" y="300345"/>
                </a:lnTo>
                <a:lnTo>
                  <a:pt x="255254" y="263011"/>
                </a:lnTo>
                <a:lnTo>
                  <a:pt x="291204" y="232127"/>
                </a:lnTo>
                <a:lnTo>
                  <a:pt x="333527" y="200634"/>
                </a:lnTo>
                <a:lnTo>
                  <a:pt x="365164" y="179527"/>
                </a:lnTo>
                <a:lnTo>
                  <a:pt x="399920" y="160269"/>
                </a:lnTo>
                <a:lnTo>
                  <a:pt x="435829" y="143008"/>
                </a:lnTo>
                <a:lnTo>
                  <a:pt x="470603" y="128281"/>
                </a:lnTo>
                <a:lnTo>
                  <a:pt x="506754" y="116562"/>
                </a:lnTo>
                <a:lnTo>
                  <a:pt x="543989" y="106649"/>
                </a:lnTo>
                <a:lnTo>
                  <a:pt x="581704" y="97540"/>
                </a:lnTo>
                <a:lnTo>
                  <a:pt x="619633" y="88787"/>
                </a:lnTo>
                <a:lnTo>
                  <a:pt x="657656" y="79488"/>
                </a:lnTo>
                <a:lnTo>
                  <a:pt x="695723" y="68299"/>
                </a:lnTo>
                <a:lnTo>
                  <a:pt x="735689" y="58153"/>
                </a:lnTo>
                <a:lnTo>
                  <a:pt x="776265" y="48234"/>
                </a:lnTo>
                <a:lnTo>
                  <a:pt x="815465" y="36770"/>
                </a:lnTo>
                <a:lnTo>
                  <a:pt x="855936" y="26500"/>
                </a:lnTo>
                <a:lnTo>
                  <a:pt x="896031" y="17233"/>
                </a:lnTo>
                <a:lnTo>
                  <a:pt x="932665" y="8410"/>
                </a:lnTo>
                <a:lnTo>
                  <a:pt x="967761" y="3548"/>
                </a:lnTo>
                <a:lnTo>
                  <a:pt x="1002175" y="1388"/>
                </a:lnTo>
                <a:lnTo>
                  <a:pt x="1036285" y="428"/>
                </a:lnTo>
                <a:lnTo>
                  <a:pt x="1072141" y="0"/>
                </a:lnTo>
                <a:lnTo>
                  <a:pt x="1109244" y="516"/>
                </a:lnTo>
                <a:lnTo>
                  <a:pt x="1146900" y="3097"/>
                </a:lnTo>
                <a:lnTo>
                  <a:pt x="1182922" y="6597"/>
                </a:lnTo>
                <a:lnTo>
                  <a:pt x="1217746" y="11209"/>
                </a:lnTo>
                <a:lnTo>
                  <a:pt x="1252039" y="17963"/>
                </a:lnTo>
                <a:lnTo>
                  <a:pt x="1286094" y="27549"/>
                </a:lnTo>
                <a:lnTo>
                  <a:pt x="1319340" y="38160"/>
                </a:lnTo>
                <a:lnTo>
                  <a:pt x="1364412" y="53479"/>
                </a:lnTo>
                <a:lnTo>
                  <a:pt x="1401442" y="74559"/>
                </a:lnTo>
                <a:lnTo>
                  <a:pt x="1438206" y="95229"/>
                </a:lnTo>
                <a:lnTo>
                  <a:pt x="1482591" y="129022"/>
                </a:lnTo>
                <a:lnTo>
                  <a:pt x="1525807" y="174817"/>
                </a:lnTo>
                <a:lnTo>
                  <a:pt x="1559067" y="220977"/>
                </a:lnTo>
                <a:lnTo>
                  <a:pt x="1579082" y="267839"/>
                </a:lnTo>
                <a:lnTo>
                  <a:pt x="1592054" y="305614"/>
                </a:lnTo>
                <a:lnTo>
                  <a:pt x="1601410" y="350392"/>
                </a:lnTo>
                <a:lnTo>
                  <a:pt x="1607209" y="386742"/>
                </a:lnTo>
                <a:lnTo>
                  <a:pt x="1609526" y="432871"/>
                </a:lnTo>
                <a:lnTo>
                  <a:pt x="1609984" y="479167"/>
                </a:lnTo>
                <a:lnTo>
                  <a:pt x="1600640" y="522283"/>
                </a:lnTo>
                <a:lnTo>
                  <a:pt x="1589387" y="564771"/>
                </a:lnTo>
                <a:lnTo>
                  <a:pt x="1573785" y="607135"/>
                </a:lnTo>
                <a:lnTo>
                  <a:pt x="1552903" y="653150"/>
                </a:lnTo>
                <a:lnTo>
                  <a:pt x="1538351" y="677062"/>
                </a:lnTo>
                <a:lnTo>
                  <a:pt x="1496953" y="720174"/>
                </a:lnTo>
                <a:lnTo>
                  <a:pt x="1454035" y="755569"/>
                </a:lnTo>
                <a:lnTo>
                  <a:pt x="1407956" y="787093"/>
                </a:lnTo>
                <a:lnTo>
                  <a:pt x="1363282" y="810584"/>
                </a:lnTo>
                <a:lnTo>
                  <a:pt x="1316907" y="829021"/>
                </a:lnTo>
                <a:lnTo>
                  <a:pt x="1279574" y="841982"/>
                </a:lnTo>
                <a:lnTo>
                  <a:pt x="1233396" y="858298"/>
                </a:lnTo>
                <a:lnTo>
                  <a:pt x="1196739" y="866649"/>
                </a:lnTo>
                <a:lnTo>
                  <a:pt x="1157655" y="873592"/>
                </a:lnTo>
                <a:lnTo>
                  <a:pt x="1112364" y="880118"/>
                </a:lnTo>
                <a:lnTo>
                  <a:pt x="1070096" y="886520"/>
                </a:lnTo>
                <a:lnTo>
                  <a:pt x="1023156" y="892180"/>
                </a:lnTo>
                <a:lnTo>
                  <a:pt x="976244" y="894876"/>
                </a:lnTo>
                <a:lnTo>
                  <a:pt x="941034" y="898007"/>
                </a:lnTo>
                <a:lnTo>
                  <a:pt x="906100" y="897988"/>
                </a:lnTo>
                <a:lnTo>
                  <a:pt x="870347" y="896333"/>
                </a:lnTo>
                <a:lnTo>
                  <a:pt x="830939" y="895597"/>
                </a:lnTo>
                <a:lnTo>
                  <a:pt x="789906" y="893389"/>
                </a:lnTo>
                <a:lnTo>
                  <a:pt x="748150" y="890055"/>
                </a:lnTo>
                <a:lnTo>
                  <a:pt x="706074" y="886222"/>
                </a:lnTo>
                <a:lnTo>
                  <a:pt x="667617" y="882166"/>
                </a:lnTo>
                <a:lnTo>
                  <a:pt x="630300" y="877306"/>
                </a:lnTo>
                <a:lnTo>
                  <a:pt x="590196" y="870442"/>
                </a:lnTo>
                <a:lnTo>
                  <a:pt x="546972" y="862688"/>
                </a:lnTo>
                <a:lnTo>
                  <a:pt x="503302" y="854539"/>
                </a:lnTo>
                <a:lnTo>
                  <a:pt x="462726" y="846213"/>
                </a:lnTo>
                <a:lnTo>
                  <a:pt x="421645" y="835927"/>
                </a:lnTo>
                <a:lnTo>
                  <a:pt x="380573" y="824300"/>
                </a:lnTo>
                <a:lnTo>
                  <a:pt x="341152" y="812077"/>
                </a:lnTo>
                <a:lnTo>
                  <a:pt x="304347" y="797708"/>
                </a:lnTo>
                <a:lnTo>
                  <a:pt x="269174" y="781914"/>
                </a:lnTo>
                <a:lnTo>
                  <a:pt x="234727" y="765487"/>
                </a:lnTo>
                <a:lnTo>
                  <a:pt x="202484" y="746898"/>
                </a:lnTo>
                <a:lnTo>
                  <a:pt x="156564" y="718479"/>
                </a:lnTo>
                <a:lnTo>
                  <a:pt x="113561" y="690304"/>
                </a:lnTo>
                <a:lnTo>
                  <a:pt x="75889" y="657732"/>
                </a:lnTo>
                <a:lnTo>
                  <a:pt x="38297" y="612170"/>
                </a:lnTo>
                <a:lnTo>
                  <a:pt x="11900" y="569905"/>
                </a:lnTo>
                <a:lnTo>
                  <a:pt x="1866" y="540998"/>
                </a:lnTo>
                <a:lnTo>
                  <a:pt x="0" y="494018"/>
                </a:lnTo>
                <a:lnTo>
                  <a:pt x="6258" y="456581"/>
                </a:lnTo>
                <a:lnTo>
                  <a:pt x="24386" y="409375"/>
                </a:lnTo>
                <a:lnTo>
                  <a:pt x="42177" y="373409"/>
                </a:lnTo>
                <a:lnTo>
                  <a:pt x="72926" y="328400"/>
                </a:lnTo>
                <a:lnTo>
                  <a:pt x="112239" y="287420"/>
                </a:lnTo>
                <a:lnTo>
                  <a:pt x="147229" y="262486"/>
                </a:lnTo>
                <a:lnTo>
                  <a:pt x="190757" y="239811"/>
                </a:lnTo>
                <a:lnTo>
                  <a:pt x="223629" y="223516"/>
                </a:lnTo>
                <a:lnTo>
                  <a:pt x="259405" y="206866"/>
                </a:lnTo>
                <a:lnTo>
                  <a:pt x="298353" y="191940"/>
                </a:lnTo>
                <a:lnTo>
                  <a:pt x="339182" y="177545"/>
                </a:lnTo>
                <a:lnTo>
                  <a:pt x="380847" y="161740"/>
                </a:lnTo>
                <a:lnTo>
                  <a:pt x="424765" y="145308"/>
                </a:lnTo>
                <a:lnTo>
                  <a:pt x="470860" y="128597"/>
                </a:lnTo>
                <a:lnTo>
                  <a:pt x="495005" y="120190"/>
                </a:lnTo>
                <a:lnTo>
                  <a:pt x="519569" y="111762"/>
                </a:lnTo>
                <a:lnTo>
                  <a:pt x="544411" y="104028"/>
                </a:lnTo>
                <a:lnTo>
                  <a:pt x="569439" y="96755"/>
                </a:lnTo>
                <a:lnTo>
                  <a:pt x="594592" y="89790"/>
                </a:lnTo>
                <a:lnTo>
                  <a:pt x="621238" y="83029"/>
                </a:lnTo>
                <a:lnTo>
                  <a:pt x="648879" y="76405"/>
                </a:lnTo>
                <a:lnTo>
                  <a:pt x="677185" y="69873"/>
                </a:lnTo>
                <a:lnTo>
                  <a:pt x="704522" y="63402"/>
                </a:lnTo>
                <a:lnTo>
                  <a:pt x="731213" y="56971"/>
                </a:lnTo>
                <a:lnTo>
                  <a:pt x="757474" y="50566"/>
                </a:lnTo>
                <a:lnTo>
                  <a:pt x="784154" y="44886"/>
                </a:lnTo>
                <a:lnTo>
                  <a:pt x="811112" y="39688"/>
                </a:lnTo>
                <a:lnTo>
                  <a:pt x="838257" y="34812"/>
                </a:lnTo>
                <a:lnTo>
                  <a:pt x="864820" y="30855"/>
                </a:lnTo>
                <a:lnTo>
                  <a:pt x="890995" y="27512"/>
                </a:lnTo>
                <a:lnTo>
                  <a:pt x="916912" y="24577"/>
                </a:lnTo>
                <a:lnTo>
                  <a:pt x="943363" y="21211"/>
                </a:lnTo>
                <a:lnTo>
                  <a:pt x="970168" y="17554"/>
                </a:lnTo>
                <a:lnTo>
                  <a:pt x="997211" y="13706"/>
                </a:lnTo>
                <a:lnTo>
                  <a:pt x="1023705" y="10435"/>
                </a:lnTo>
                <a:lnTo>
                  <a:pt x="1049836" y="7549"/>
                </a:lnTo>
                <a:lnTo>
                  <a:pt x="1075723" y="4919"/>
                </a:lnTo>
                <a:lnTo>
                  <a:pt x="1100741" y="3165"/>
                </a:lnTo>
                <a:lnTo>
                  <a:pt x="1125182" y="1997"/>
                </a:lnTo>
                <a:lnTo>
                  <a:pt x="1172329" y="698"/>
                </a:lnTo>
                <a:lnTo>
                  <a:pt x="1216801" y="121"/>
                </a:lnTo>
                <a:lnTo>
                  <a:pt x="1258204" y="3627"/>
                </a:lnTo>
                <a:lnTo>
                  <a:pt x="1297772" y="11301"/>
                </a:lnTo>
                <a:lnTo>
                  <a:pt x="1336524" y="24118"/>
                </a:lnTo>
                <a:lnTo>
                  <a:pt x="1373032" y="41104"/>
                </a:lnTo>
                <a:lnTo>
                  <a:pt x="1406662" y="61118"/>
                </a:lnTo>
                <a:lnTo>
                  <a:pt x="1449395" y="96891"/>
                </a:lnTo>
                <a:lnTo>
                  <a:pt x="1488868" y="137751"/>
                </a:lnTo>
                <a:lnTo>
                  <a:pt x="1525964" y="177688"/>
                </a:lnTo>
                <a:lnTo>
                  <a:pt x="1554751" y="220487"/>
                </a:lnTo>
                <a:lnTo>
                  <a:pt x="1577705" y="264448"/>
                </a:lnTo>
                <a:lnTo>
                  <a:pt x="1599950" y="310164"/>
                </a:lnTo>
                <a:lnTo>
                  <a:pt x="1608644" y="345095"/>
                </a:lnTo>
                <a:lnTo>
                  <a:pt x="1614859" y="379904"/>
                </a:lnTo>
                <a:lnTo>
                  <a:pt x="1619268" y="413485"/>
                </a:lnTo>
                <a:lnTo>
                  <a:pt x="1620339" y="460862"/>
                </a:lnTo>
                <a:lnTo>
                  <a:pt x="1615589" y="493681"/>
                </a:lnTo>
                <a:lnTo>
                  <a:pt x="1601610" y="540520"/>
                </a:lnTo>
                <a:lnTo>
                  <a:pt x="1577321" y="585678"/>
                </a:lnTo>
                <a:lnTo>
                  <a:pt x="1544411" y="630338"/>
                </a:lnTo>
                <a:lnTo>
                  <a:pt x="1507848" y="674850"/>
                </a:lnTo>
                <a:lnTo>
                  <a:pt x="1463462" y="715947"/>
                </a:lnTo>
                <a:lnTo>
                  <a:pt x="1429214" y="740167"/>
                </a:lnTo>
                <a:lnTo>
                  <a:pt x="1392826" y="762690"/>
                </a:lnTo>
                <a:lnTo>
                  <a:pt x="1355487" y="784460"/>
                </a:lnTo>
                <a:lnTo>
                  <a:pt x="1315843" y="805894"/>
                </a:lnTo>
                <a:lnTo>
                  <a:pt x="1274001" y="826474"/>
                </a:lnTo>
                <a:lnTo>
                  <a:pt x="1229533" y="845029"/>
                </a:lnTo>
                <a:lnTo>
                  <a:pt x="1185780" y="860801"/>
                </a:lnTo>
                <a:lnTo>
                  <a:pt x="1142817" y="874161"/>
                </a:lnTo>
                <a:lnTo>
                  <a:pt x="1100203" y="884803"/>
                </a:lnTo>
                <a:lnTo>
                  <a:pt x="1055864" y="892354"/>
                </a:lnTo>
                <a:lnTo>
                  <a:pt x="1010993" y="898062"/>
                </a:lnTo>
                <a:lnTo>
                  <a:pt x="967531" y="902951"/>
                </a:lnTo>
                <a:lnTo>
                  <a:pt x="922815" y="905595"/>
                </a:lnTo>
                <a:lnTo>
                  <a:pt x="877777" y="905358"/>
                </a:lnTo>
                <a:lnTo>
                  <a:pt x="834241" y="900549"/>
                </a:lnTo>
                <a:lnTo>
                  <a:pt x="787611" y="895590"/>
                </a:lnTo>
                <a:lnTo>
                  <a:pt x="763322" y="893280"/>
                </a:lnTo>
                <a:lnTo>
                  <a:pt x="737958" y="889623"/>
                </a:lnTo>
                <a:lnTo>
                  <a:pt x="711876" y="885068"/>
                </a:lnTo>
                <a:lnTo>
                  <a:pt x="685316" y="879915"/>
                </a:lnTo>
                <a:lnTo>
                  <a:pt x="659143" y="875068"/>
                </a:lnTo>
                <a:lnTo>
                  <a:pt x="633227" y="870426"/>
                </a:lnTo>
                <a:lnTo>
                  <a:pt x="607484" y="865921"/>
                </a:lnTo>
                <a:lnTo>
                  <a:pt x="581149" y="860800"/>
                </a:lnTo>
                <a:lnTo>
                  <a:pt x="554420" y="855270"/>
                </a:lnTo>
                <a:lnTo>
                  <a:pt x="527428" y="849466"/>
                </a:lnTo>
                <a:lnTo>
                  <a:pt x="500968" y="842775"/>
                </a:lnTo>
                <a:lnTo>
                  <a:pt x="474860" y="835492"/>
                </a:lnTo>
                <a:lnTo>
                  <a:pt x="448989" y="827814"/>
                </a:lnTo>
                <a:lnTo>
                  <a:pt x="423274" y="819168"/>
                </a:lnTo>
                <a:lnTo>
                  <a:pt x="397665" y="809875"/>
                </a:lnTo>
                <a:lnTo>
                  <a:pt x="372125" y="800154"/>
                </a:lnTo>
                <a:lnTo>
                  <a:pt x="347337" y="789439"/>
                </a:lnTo>
                <a:lnTo>
                  <a:pt x="323052" y="778063"/>
                </a:lnTo>
                <a:lnTo>
                  <a:pt x="276076" y="754132"/>
                </a:lnTo>
                <a:lnTo>
                  <a:pt x="231679" y="729387"/>
                </a:lnTo>
                <a:lnTo>
                  <a:pt x="192192" y="704278"/>
                </a:lnTo>
                <a:lnTo>
                  <a:pt x="156533" y="677595"/>
                </a:lnTo>
                <a:lnTo>
                  <a:pt x="109396" y="630134"/>
                </a:lnTo>
                <a:lnTo>
                  <a:pt x="81635" y="594548"/>
                </a:lnTo>
                <a:lnTo>
                  <a:pt x="60830" y="561328"/>
                </a:lnTo>
                <a:lnTo>
                  <a:pt x="43822" y="529396"/>
                </a:lnTo>
                <a:lnTo>
                  <a:pt x="26856" y="496388"/>
                </a:lnTo>
                <a:lnTo>
                  <a:pt x="11550" y="449442"/>
                </a:lnTo>
                <a:lnTo>
                  <a:pt x="10866" y="417344"/>
                </a:lnTo>
                <a:lnTo>
                  <a:pt x="12659" y="400883"/>
                </a:lnTo>
                <a:lnTo>
                  <a:pt x="27822" y="367539"/>
                </a:lnTo>
                <a:lnTo>
                  <a:pt x="53846" y="334611"/>
                </a:lnTo>
                <a:lnTo>
                  <a:pt x="91283" y="303514"/>
                </a:lnTo>
                <a:lnTo>
                  <a:pt x="117071" y="287601"/>
                </a:lnTo>
                <a:lnTo>
                  <a:pt x="146962" y="271348"/>
                </a:lnTo>
                <a:lnTo>
                  <a:pt x="179590" y="254869"/>
                </a:lnTo>
                <a:lnTo>
                  <a:pt x="214042" y="239649"/>
                </a:lnTo>
                <a:lnTo>
                  <a:pt x="249710" y="225269"/>
                </a:lnTo>
                <a:lnTo>
                  <a:pt x="286188" y="211449"/>
                </a:lnTo>
                <a:lnTo>
                  <a:pt x="323207" y="198708"/>
                </a:lnTo>
                <a:lnTo>
                  <a:pt x="360587" y="186686"/>
                </a:lnTo>
                <a:lnTo>
                  <a:pt x="398206" y="175144"/>
                </a:lnTo>
                <a:lnTo>
                  <a:pt x="473446" y="1520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Shape-5611"/>
          <p:cNvSpPr/>
          <p:nvPr>
            <p:custDataLst>
              <p:tags r:id="rId4"/>
            </p:custDataLst>
          </p:nvPr>
        </p:nvSpPr>
        <p:spPr>
          <a:xfrm>
            <a:off x="3498850" y="5289635"/>
            <a:ext cx="793751" cy="349166"/>
          </a:xfrm>
          <a:custGeom>
            <a:avLst/>
            <a:gdLst/>
            <a:ahLst/>
            <a:cxnLst/>
            <a:rect l="0" t="0" r="0" b="0"/>
            <a:pathLst>
              <a:path w="793751" h="349166">
                <a:moveTo>
                  <a:pt x="793750" y="349165"/>
                </a:moveTo>
                <a:lnTo>
                  <a:pt x="793750" y="349165"/>
                </a:lnTo>
                <a:lnTo>
                  <a:pt x="788283" y="349165"/>
                </a:lnTo>
                <a:lnTo>
                  <a:pt x="793744" y="349165"/>
                </a:lnTo>
                <a:lnTo>
                  <a:pt x="793748" y="345794"/>
                </a:lnTo>
                <a:lnTo>
                  <a:pt x="791868" y="342257"/>
                </a:lnTo>
                <a:lnTo>
                  <a:pt x="778639" y="327727"/>
                </a:lnTo>
                <a:lnTo>
                  <a:pt x="774569" y="325526"/>
                </a:lnTo>
                <a:lnTo>
                  <a:pt x="751037" y="315030"/>
                </a:lnTo>
                <a:lnTo>
                  <a:pt x="738773" y="307484"/>
                </a:lnTo>
                <a:lnTo>
                  <a:pt x="725375" y="303380"/>
                </a:lnTo>
                <a:lnTo>
                  <a:pt x="722766" y="301709"/>
                </a:lnTo>
                <a:lnTo>
                  <a:pt x="686320" y="290564"/>
                </a:lnTo>
                <a:lnTo>
                  <a:pt x="640378" y="258146"/>
                </a:lnTo>
                <a:lnTo>
                  <a:pt x="621166" y="245448"/>
                </a:lnTo>
                <a:lnTo>
                  <a:pt x="607848" y="229839"/>
                </a:lnTo>
                <a:lnTo>
                  <a:pt x="562801" y="198886"/>
                </a:lnTo>
                <a:lnTo>
                  <a:pt x="545207" y="188299"/>
                </a:lnTo>
                <a:lnTo>
                  <a:pt x="529983" y="175468"/>
                </a:lnTo>
                <a:lnTo>
                  <a:pt x="483904" y="150221"/>
                </a:lnTo>
                <a:lnTo>
                  <a:pt x="440507" y="125060"/>
                </a:lnTo>
                <a:lnTo>
                  <a:pt x="395425" y="107875"/>
                </a:lnTo>
                <a:lnTo>
                  <a:pt x="347806" y="88815"/>
                </a:lnTo>
                <a:lnTo>
                  <a:pt x="303046" y="74791"/>
                </a:lnTo>
                <a:lnTo>
                  <a:pt x="259001" y="63494"/>
                </a:lnTo>
                <a:lnTo>
                  <a:pt x="211675" y="51684"/>
                </a:lnTo>
                <a:lnTo>
                  <a:pt x="166981" y="36653"/>
                </a:lnTo>
                <a:lnTo>
                  <a:pt x="160997" y="33882"/>
                </a:lnTo>
                <a:lnTo>
                  <a:pt x="141555" y="28586"/>
                </a:lnTo>
                <a:lnTo>
                  <a:pt x="129196" y="21597"/>
                </a:lnTo>
                <a:lnTo>
                  <a:pt x="106507" y="19119"/>
                </a:lnTo>
                <a:lnTo>
                  <a:pt x="99547" y="18328"/>
                </a:lnTo>
                <a:lnTo>
                  <a:pt x="87449" y="13952"/>
                </a:lnTo>
                <a:lnTo>
                  <a:pt x="80494" y="12503"/>
                </a:lnTo>
                <a:lnTo>
                  <a:pt x="71906" y="8427"/>
                </a:lnTo>
                <a:lnTo>
                  <a:pt x="27639" y="0"/>
                </a:lnTo>
                <a:lnTo>
                  <a:pt x="16409" y="5001"/>
                </a:lnTo>
                <a:lnTo>
                  <a:pt x="1316" y="17744"/>
                </a:lnTo>
                <a:lnTo>
                  <a:pt x="585" y="20304"/>
                </a:lnTo>
                <a:lnTo>
                  <a:pt x="390" y="21975"/>
                </a:lnTo>
                <a:lnTo>
                  <a:pt x="3936" y="27593"/>
                </a:lnTo>
                <a:lnTo>
                  <a:pt x="10216" y="34088"/>
                </a:lnTo>
                <a:lnTo>
                  <a:pt x="22390" y="41712"/>
                </a:lnTo>
                <a:lnTo>
                  <a:pt x="33234" y="46243"/>
                </a:lnTo>
                <a:lnTo>
                  <a:pt x="43228" y="46846"/>
                </a:lnTo>
                <a:lnTo>
                  <a:pt x="61142" y="41484"/>
                </a:lnTo>
                <a:lnTo>
                  <a:pt x="67861" y="35793"/>
                </a:lnTo>
                <a:lnTo>
                  <a:pt x="72494" y="29266"/>
                </a:lnTo>
                <a:lnTo>
                  <a:pt x="74553" y="24014"/>
                </a:lnTo>
                <a:lnTo>
                  <a:pt x="73587" y="17446"/>
                </a:lnTo>
                <a:lnTo>
                  <a:pt x="70805" y="10529"/>
                </a:lnTo>
                <a:lnTo>
                  <a:pt x="67217" y="5103"/>
                </a:lnTo>
                <a:lnTo>
                  <a:pt x="59508" y="2220"/>
                </a:lnTo>
                <a:lnTo>
                  <a:pt x="49731" y="1645"/>
                </a:lnTo>
                <a:lnTo>
                  <a:pt x="40682" y="3741"/>
                </a:lnTo>
                <a:lnTo>
                  <a:pt x="33838" y="8906"/>
                </a:lnTo>
                <a:lnTo>
                  <a:pt x="29151" y="15200"/>
                </a:lnTo>
                <a:lnTo>
                  <a:pt x="27067" y="20349"/>
                </a:lnTo>
                <a:lnTo>
                  <a:pt x="25894" y="30585"/>
                </a:lnTo>
                <a:lnTo>
                  <a:pt x="27141" y="33767"/>
                </a:lnTo>
                <a:lnTo>
                  <a:pt x="32288" y="39184"/>
                </a:lnTo>
                <a:lnTo>
                  <a:pt x="39280" y="42062"/>
                </a:lnTo>
                <a:lnTo>
                  <a:pt x="43120" y="42829"/>
                </a:lnTo>
                <a:lnTo>
                  <a:pt x="49268" y="41801"/>
                </a:lnTo>
                <a:lnTo>
                  <a:pt x="51895" y="40539"/>
                </a:lnTo>
                <a:lnTo>
                  <a:pt x="53647" y="38287"/>
                </a:lnTo>
                <a:lnTo>
                  <a:pt x="55593" y="32021"/>
                </a:lnTo>
                <a:lnTo>
                  <a:pt x="55406" y="29080"/>
                </a:lnTo>
                <a:lnTo>
                  <a:pt x="53318" y="23931"/>
                </a:lnTo>
                <a:lnTo>
                  <a:pt x="36715" y="5096"/>
                </a:lnTo>
                <a:lnTo>
                  <a:pt x="33649" y="4074"/>
                </a:lnTo>
                <a:lnTo>
                  <a:pt x="26479" y="4821"/>
                </a:lnTo>
                <a:lnTo>
                  <a:pt x="20470" y="7504"/>
                </a:lnTo>
                <a:lnTo>
                  <a:pt x="17880" y="9208"/>
                </a:lnTo>
                <a:lnTo>
                  <a:pt x="14742" y="9638"/>
                </a:lnTo>
                <a:lnTo>
                  <a:pt x="0" y="62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SMARTInkShape-Group1022"/>
          <p:cNvGrpSpPr/>
          <p:nvPr/>
        </p:nvGrpSpPr>
        <p:grpSpPr>
          <a:xfrm>
            <a:off x="3549650" y="4065589"/>
            <a:ext cx="1835062" cy="1839427"/>
            <a:chOff x="3549650" y="4065589"/>
            <a:chExt cx="1835062" cy="1839427"/>
          </a:xfrm>
        </p:grpSpPr>
        <p:sp>
          <p:nvSpPr>
            <p:cNvPr id="274" name="SMARTInkShape-5612"/>
            <p:cNvSpPr/>
            <p:nvPr>
              <p:custDataLst>
                <p:tags r:id="rId52"/>
              </p:custDataLst>
            </p:nvPr>
          </p:nvSpPr>
          <p:spPr>
            <a:xfrm>
              <a:off x="3549650" y="4065589"/>
              <a:ext cx="1835062" cy="1230312"/>
            </a:xfrm>
            <a:custGeom>
              <a:avLst/>
              <a:gdLst/>
              <a:ahLst/>
              <a:cxnLst/>
              <a:rect l="0" t="0" r="0" b="0"/>
              <a:pathLst>
                <a:path w="1835062" h="1230312">
                  <a:moveTo>
                    <a:pt x="0" y="1230311"/>
                  </a:moveTo>
                  <a:lnTo>
                    <a:pt x="0" y="1230311"/>
                  </a:lnTo>
                  <a:lnTo>
                    <a:pt x="42992" y="1191082"/>
                  </a:lnTo>
                  <a:lnTo>
                    <a:pt x="84770" y="1166588"/>
                  </a:lnTo>
                  <a:lnTo>
                    <a:pt x="124679" y="1140953"/>
                  </a:lnTo>
                  <a:lnTo>
                    <a:pt x="171154" y="1107644"/>
                  </a:lnTo>
                  <a:lnTo>
                    <a:pt x="204009" y="1083364"/>
                  </a:lnTo>
                  <a:lnTo>
                    <a:pt x="238132" y="1058462"/>
                  </a:lnTo>
                  <a:lnTo>
                    <a:pt x="274464" y="1033284"/>
                  </a:lnTo>
                  <a:lnTo>
                    <a:pt x="311778" y="1009864"/>
                  </a:lnTo>
                  <a:lnTo>
                    <a:pt x="348824" y="987696"/>
                  </a:lnTo>
                  <a:lnTo>
                    <a:pt x="384103" y="966083"/>
                  </a:lnTo>
                  <a:lnTo>
                    <a:pt x="420479" y="944719"/>
                  </a:lnTo>
                  <a:lnTo>
                    <a:pt x="457107" y="923465"/>
                  </a:lnTo>
                  <a:lnTo>
                    <a:pt x="492201" y="902259"/>
                  </a:lnTo>
                  <a:lnTo>
                    <a:pt x="528495" y="881075"/>
                  </a:lnTo>
                  <a:lnTo>
                    <a:pt x="565792" y="859195"/>
                  </a:lnTo>
                  <a:lnTo>
                    <a:pt x="603535" y="835360"/>
                  </a:lnTo>
                  <a:lnTo>
                    <a:pt x="641477" y="810655"/>
                  </a:lnTo>
                  <a:lnTo>
                    <a:pt x="678801" y="785564"/>
                  </a:lnTo>
                  <a:lnTo>
                    <a:pt x="714204" y="760301"/>
                  </a:lnTo>
                  <a:lnTo>
                    <a:pt x="750635" y="736843"/>
                  </a:lnTo>
                  <a:lnTo>
                    <a:pt x="787993" y="713953"/>
                  </a:lnTo>
                  <a:lnTo>
                    <a:pt x="825764" y="689668"/>
                  </a:lnTo>
                  <a:lnTo>
                    <a:pt x="863717" y="666645"/>
                  </a:lnTo>
                  <a:lnTo>
                    <a:pt x="901752" y="644654"/>
                  </a:lnTo>
                  <a:lnTo>
                    <a:pt x="939823" y="623121"/>
                  </a:lnTo>
                  <a:lnTo>
                    <a:pt x="977910" y="601791"/>
                  </a:lnTo>
                  <a:lnTo>
                    <a:pt x="1016004" y="580552"/>
                  </a:lnTo>
                  <a:lnTo>
                    <a:pt x="1054102" y="559353"/>
                  </a:lnTo>
                  <a:lnTo>
                    <a:pt x="1090319" y="540054"/>
                  </a:lnTo>
                  <a:lnTo>
                    <a:pt x="1125231" y="522069"/>
                  </a:lnTo>
                  <a:lnTo>
                    <a:pt x="1159561" y="504668"/>
                  </a:lnTo>
                  <a:lnTo>
                    <a:pt x="1191753" y="485646"/>
                  </a:lnTo>
                  <a:lnTo>
                    <a:pt x="1223229" y="466843"/>
                  </a:lnTo>
                  <a:lnTo>
                    <a:pt x="1256033" y="451431"/>
                  </a:lnTo>
                  <a:lnTo>
                    <a:pt x="1289428" y="433762"/>
                  </a:lnTo>
                  <a:lnTo>
                    <a:pt x="1322379" y="414150"/>
                  </a:lnTo>
                  <a:lnTo>
                    <a:pt x="1367991" y="383981"/>
                  </a:lnTo>
                  <a:lnTo>
                    <a:pt x="1408630" y="356149"/>
                  </a:lnTo>
                  <a:lnTo>
                    <a:pt x="1447483" y="326579"/>
                  </a:lnTo>
                  <a:lnTo>
                    <a:pt x="1485101" y="299630"/>
                  </a:lnTo>
                  <a:lnTo>
                    <a:pt x="1531655" y="267121"/>
                  </a:lnTo>
                  <a:lnTo>
                    <a:pt x="1574666" y="240107"/>
                  </a:lnTo>
                  <a:lnTo>
                    <a:pt x="1615408" y="210025"/>
                  </a:lnTo>
                  <a:lnTo>
                    <a:pt x="1657427" y="182969"/>
                  </a:lnTo>
                  <a:lnTo>
                    <a:pt x="1700843" y="155229"/>
                  </a:lnTo>
                  <a:lnTo>
                    <a:pt x="1745516" y="123255"/>
                  </a:lnTo>
                  <a:lnTo>
                    <a:pt x="1790279" y="83365"/>
                  </a:lnTo>
                  <a:lnTo>
                    <a:pt x="1806211" y="68856"/>
                  </a:lnTo>
                  <a:lnTo>
                    <a:pt x="1807390" y="66541"/>
                  </a:lnTo>
                  <a:lnTo>
                    <a:pt x="1825499" y="51351"/>
                  </a:lnTo>
                  <a:lnTo>
                    <a:pt x="1833633" y="36512"/>
                  </a:lnTo>
                  <a:lnTo>
                    <a:pt x="1835061" y="27162"/>
                  </a:lnTo>
                  <a:lnTo>
                    <a:pt x="1828678" y="7414"/>
                  </a:lnTo>
                  <a:lnTo>
                    <a:pt x="1825688" y="2882"/>
                  </a:lnTo>
                  <a:lnTo>
                    <a:pt x="1818245" y="398"/>
                  </a:lnTo>
                  <a:lnTo>
                    <a:pt x="1808587" y="0"/>
                  </a:lnTo>
                  <a:lnTo>
                    <a:pt x="1799590" y="2174"/>
                  </a:lnTo>
                  <a:lnTo>
                    <a:pt x="1783221" y="10737"/>
                  </a:lnTo>
                  <a:lnTo>
                    <a:pt x="1746150" y="52224"/>
                  </a:lnTo>
                  <a:lnTo>
                    <a:pt x="1733912" y="76993"/>
                  </a:lnTo>
                  <a:lnTo>
                    <a:pt x="1732065" y="91898"/>
                  </a:lnTo>
                  <a:lnTo>
                    <a:pt x="1732560" y="98835"/>
                  </a:lnTo>
                  <a:lnTo>
                    <a:pt x="1734301" y="104166"/>
                  </a:lnTo>
                  <a:lnTo>
                    <a:pt x="1739998" y="111971"/>
                  </a:lnTo>
                  <a:lnTo>
                    <a:pt x="1749116" y="115910"/>
                  </a:lnTo>
                  <a:lnTo>
                    <a:pt x="1754511" y="116960"/>
                  </a:lnTo>
                  <a:lnTo>
                    <a:pt x="1766149" y="114364"/>
                  </a:lnTo>
                  <a:lnTo>
                    <a:pt x="1777672" y="107802"/>
                  </a:lnTo>
                  <a:lnTo>
                    <a:pt x="1792093" y="91500"/>
                  </a:lnTo>
                  <a:lnTo>
                    <a:pt x="1812378" y="51083"/>
                  </a:lnTo>
                  <a:lnTo>
                    <a:pt x="1814446" y="43457"/>
                  </a:lnTo>
                  <a:lnTo>
                    <a:pt x="1814292" y="40436"/>
                  </a:lnTo>
                  <a:lnTo>
                    <a:pt x="1812239" y="35198"/>
                  </a:lnTo>
                  <a:lnTo>
                    <a:pt x="1809998" y="33519"/>
                  </a:lnTo>
                  <a:lnTo>
                    <a:pt x="1803745" y="31653"/>
                  </a:lnTo>
                  <a:lnTo>
                    <a:pt x="1801514" y="31861"/>
                  </a:lnTo>
                  <a:lnTo>
                    <a:pt x="1800026" y="32706"/>
                  </a:lnTo>
                  <a:lnTo>
                    <a:pt x="1794267" y="42501"/>
                  </a:lnTo>
                  <a:lnTo>
                    <a:pt x="1794166" y="51873"/>
                  </a:lnTo>
                  <a:lnTo>
                    <a:pt x="1799851" y="71766"/>
                  </a:lnTo>
                  <a:lnTo>
                    <a:pt x="1805720" y="81607"/>
                  </a:lnTo>
                  <a:lnTo>
                    <a:pt x="1809840" y="84776"/>
                  </a:lnTo>
                  <a:lnTo>
                    <a:pt x="1811927" y="85620"/>
                  </a:lnTo>
                  <a:lnTo>
                    <a:pt x="1814023" y="84773"/>
                  </a:lnTo>
                  <a:lnTo>
                    <a:pt x="1818234" y="80068"/>
                  </a:lnTo>
                  <a:lnTo>
                    <a:pt x="1820577" y="71392"/>
                  </a:lnTo>
                  <a:lnTo>
                    <a:pt x="1820912" y="61185"/>
                  </a:lnTo>
                  <a:lnTo>
                    <a:pt x="1818709" y="51946"/>
                  </a:lnTo>
                  <a:lnTo>
                    <a:pt x="1810131" y="38811"/>
                  </a:lnTo>
                  <a:lnTo>
                    <a:pt x="1805771" y="36633"/>
                  </a:lnTo>
                  <a:lnTo>
                    <a:pt x="1784350" y="36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613"/>
            <p:cNvSpPr/>
            <p:nvPr>
              <p:custDataLst>
                <p:tags r:id="rId53"/>
              </p:custDataLst>
            </p:nvPr>
          </p:nvSpPr>
          <p:spPr>
            <a:xfrm>
              <a:off x="3629508" y="5482989"/>
              <a:ext cx="434118" cy="422027"/>
            </a:xfrm>
            <a:custGeom>
              <a:avLst/>
              <a:gdLst/>
              <a:ahLst/>
              <a:cxnLst/>
              <a:rect l="0" t="0" r="0" b="0"/>
              <a:pathLst>
                <a:path w="434118" h="422027">
                  <a:moveTo>
                    <a:pt x="263042" y="73261"/>
                  </a:moveTo>
                  <a:lnTo>
                    <a:pt x="263042" y="73261"/>
                  </a:lnTo>
                  <a:lnTo>
                    <a:pt x="263042" y="39701"/>
                  </a:lnTo>
                  <a:lnTo>
                    <a:pt x="262336" y="38187"/>
                  </a:lnTo>
                  <a:lnTo>
                    <a:pt x="261160" y="37179"/>
                  </a:lnTo>
                  <a:lnTo>
                    <a:pt x="257973" y="35352"/>
                  </a:lnTo>
                  <a:lnTo>
                    <a:pt x="250800" y="30357"/>
                  </a:lnTo>
                  <a:lnTo>
                    <a:pt x="204418" y="7638"/>
                  </a:lnTo>
                  <a:lnTo>
                    <a:pt x="167117" y="0"/>
                  </a:lnTo>
                  <a:lnTo>
                    <a:pt x="154792" y="1424"/>
                  </a:lnTo>
                  <a:lnTo>
                    <a:pt x="113594" y="20913"/>
                  </a:lnTo>
                  <a:lnTo>
                    <a:pt x="92467" y="36584"/>
                  </a:lnTo>
                  <a:lnTo>
                    <a:pt x="64983" y="75887"/>
                  </a:lnTo>
                  <a:lnTo>
                    <a:pt x="38647" y="122865"/>
                  </a:lnTo>
                  <a:lnTo>
                    <a:pt x="18731" y="167647"/>
                  </a:lnTo>
                  <a:lnTo>
                    <a:pt x="7585" y="210674"/>
                  </a:lnTo>
                  <a:lnTo>
                    <a:pt x="0" y="248780"/>
                  </a:lnTo>
                  <a:lnTo>
                    <a:pt x="1951" y="287666"/>
                  </a:lnTo>
                  <a:lnTo>
                    <a:pt x="3774" y="305430"/>
                  </a:lnTo>
                  <a:lnTo>
                    <a:pt x="16442" y="337948"/>
                  </a:lnTo>
                  <a:lnTo>
                    <a:pt x="37739" y="376004"/>
                  </a:lnTo>
                  <a:lnTo>
                    <a:pt x="79085" y="407574"/>
                  </a:lnTo>
                  <a:lnTo>
                    <a:pt x="101370" y="416988"/>
                  </a:lnTo>
                  <a:lnTo>
                    <a:pt x="142135" y="422026"/>
                  </a:lnTo>
                  <a:lnTo>
                    <a:pt x="186660" y="413658"/>
                  </a:lnTo>
                  <a:lnTo>
                    <a:pt x="230745" y="400439"/>
                  </a:lnTo>
                  <a:lnTo>
                    <a:pt x="275710" y="390399"/>
                  </a:lnTo>
                  <a:lnTo>
                    <a:pt x="322177" y="378869"/>
                  </a:lnTo>
                  <a:lnTo>
                    <a:pt x="367960" y="354231"/>
                  </a:lnTo>
                  <a:lnTo>
                    <a:pt x="400672" y="322924"/>
                  </a:lnTo>
                  <a:lnTo>
                    <a:pt x="417192" y="292152"/>
                  </a:lnTo>
                  <a:lnTo>
                    <a:pt x="430226" y="251649"/>
                  </a:lnTo>
                  <a:lnTo>
                    <a:pt x="434117" y="204174"/>
                  </a:lnTo>
                  <a:lnTo>
                    <a:pt x="420153" y="157037"/>
                  </a:lnTo>
                  <a:lnTo>
                    <a:pt x="403646" y="117818"/>
                  </a:lnTo>
                  <a:lnTo>
                    <a:pt x="356329" y="71925"/>
                  </a:lnTo>
                  <a:lnTo>
                    <a:pt x="308818" y="42885"/>
                  </a:lnTo>
                  <a:lnTo>
                    <a:pt x="298909" y="38594"/>
                  </a:lnTo>
                  <a:lnTo>
                    <a:pt x="287449" y="36687"/>
                  </a:lnTo>
                  <a:lnTo>
                    <a:pt x="246932" y="41943"/>
                  </a:lnTo>
                  <a:lnTo>
                    <a:pt x="206371" y="56220"/>
                  </a:lnTo>
                  <a:lnTo>
                    <a:pt x="148742" y="79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614"/>
            <p:cNvSpPr/>
            <p:nvPr>
              <p:custDataLst>
                <p:tags r:id="rId54"/>
              </p:custDataLst>
            </p:nvPr>
          </p:nvSpPr>
          <p:spPr>
            <a:xfrm>
              <a:off x="4772449" y="4326567"/>
              <a:ext cx="450482" cy="453179"/>
            </a:xfrm>
            <a:custGeom>
              <a:avLst/>
              <a:gdLst/>
              <a:ahLst/>
              <a:cxnLst/>
              <a:rect l="0" t="0" r="0" b="0"/>
              <a:pathLst>
                <a:path w="450482" h="453179">
                  <a:moveTo>
                    <a:pt x="237701" y="73983"/>
                  </a:moveTo>
                  <a:lnTo>
                    <a:pt x="237701" y="73983"/>
                  </a:lnTo>
                  <a:lnTo>
                    <a:pt x="236995" y="63844"/>
                  </a:lnTo>
                  <a:lnTo>
                    <a:pt x="226164" y="35605"/>
                  </a:lnTo>
                  <a:lnTo>
                    <a:pt x="219403" y="26117"/>
                  </a:lnTo>
                  <a:lnTo>
                    <a:pt x="207932" y="19078"/>
                  </a:lnTo>
                  <a:lnTo>
                    <a:pt x="189369" y="9266"/>
                  </a:lnTo>
                  <a:lnTo>
                    <a:pt x="184313" y="5438"/>
                  </a:lnTo>
                  <a:lnTo>
                    <a:pt x="171169" y="1186"/>
                  </a:lnTo>
                  <a:lnTo>
                    <a:pt x="156626" y="0"/>
                  </a:lnTo>
                  <a:lnTo>
                    <a:pt x="143106" y="1826"/>
                  </a:lnTo>
                  <a:lnTo>
                    <a:pt x="130042" y="8752"/>
                  </a:lnTo>
                  <a:lnTo>
                    <a:pt x="84769" y="44520"/>
                  </a:lnTo>
                  <a:lnTo>
                    <a:pt x="43604" y="86279"/>
                  </a:lnTo>
                  <a:lnTo>
                    <a:pt x="17876" y="130426"/>
                  </a:lnTo>
                  <a:lnTo>
                    <a:pt x="9473" y="151985"/>
                  </a:lnTo>
                  <a:lnTo>
                    <a:pt x="2198" y="196452"/>
                  </a:lnTo>
                  <a:lnTo>
                    <a:pt x="0" y="233272"/>
                  </a:lnTo>
                  <a:lnTo>
                    <a:pt x="1936" y="272874"/>
                  </a:lnTo>
                  <a:lnTo>
                    <a:pt x="4391" y="314006"/>
                  </a:lnTo>
                  <a:lnTo>
                    <a:pt x="9124" y="339410"/>
                  </a:lnTo>
                  <a:lnTo>
                    <a:pt x="27528" y="384464"/>
                  </a:lnTo>
                  <a:lnTo>
                    <a:pt x="44961" y="420592"/>
                  </a:lnTo>
                  <a:lnTo>
                    <a:pt x="61119" y="438129"/>
                  </a:lnTo>
                  <a:lnTo>
                    <a:pt x="82683" y="448892"/>
                  </a:lnTo>
                  <a:lnTo>
                    <a:pt x="110317" y="453178"/>
                  </a:lnTo>
                  <a:lnTo>
                    <a:pt x="147601" y="449557"/>
                  </a:lnTo>
                  <a:lnTo>
                    <a:pt x="192387" y="442047"/>
                  </a:lnTo>
                  <a:lnTo>
                    <a:pt x="228508" y="433982"/>
                  </a:lnTo>
                  <a:lnTo>
                    <a:pt x="270490" y="420773"/>
                  </a:lnTo>
                  <a:lnTo>
                    <a:pt x="314209" y="403454"/>
                  </a:lnTo>
                  <a:lnTo>
                    <a:pt x="354679" y="386798"/>
                  </a:lnTo>
                  <a:lnTo>
                    <a:pt x="399959" y="361786"/>
                  </a:lnTo>
                  <a:lnTo>
                    <a:pt x="425478" y="341291"/>
                  </a:lnTo>
                  <a:lnTo>
                    <a:pt x="443073" y="311700"/>
                  </a:lnTo>
                  <a:lnTo>
                    <a:pt x="450481" y="279492"/>
                  </a:lnTo>
                  <a:lnTo>
                    <a:pt x="445935" y="247607"/>
                  </a:lnTo>
                  <a:lnTo>
                    <a:pt x="425276" y="200158"/>
                  </a:lnTo>
                  <a:lnTo>
                    <a:pt x="399268" y="163344"/>
                  </a:lnTo>
                  <a:lnTo>
                    <a:pt x="362958" y="120823"/>
                  </a:lnTo>
                  <a:lnTo>
                    <a:pt x="322024" y="85039"/>
                  </a:lnTo>
                  <a:lnTo>
                    <a:pt x="283774" y="66048"/>
                  </a:lnTo>
                  <a:lnTo>
                    <a:pt x="251828" y="56110"/>
                  </a:lnTo>
                  <a:lnTo>
                    <a:pt x="214346" y="48400"/>
                  </a:lnTo>
                  <a:lnTo>
                    <a:pt x="169466" y="44974"/>
                  </a:lnTo>
                  <a:lnTo>
                    <a:pt x="144233" y="45471"/>
                  </a:lnTo>
                  <a:lnTo>
                    <a:pt x="117533" y="47214"/>
                  </a:lnTo>
                  <a:lnTo>
                    <a:pt x="71404" y="51503"/>
                  </a:lnTo>
                  <a:lnTo>
                    <a:pt x="34501" y="54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023"/>
          <p:cNvGrpSpPr/>
          <p:nvPr/>
        </p:nvGrpSpPr>
        <p:grpSpPr>
          <a:xfrm>
            <a:off x="5124450" y="6223000"/>
            <a:ext cx="220731" cy="374651"/>
            <a:chOff x="5124450" y="6223000"/>
            <a:chExt cx="220731" cy="374651"/>
          </a:xfrm>
        </p:grpSpPr>
        <p:sp>
          <p:nvSpPr>
            <p:cNvPr id="278" name="SMARTInkShape-5615"/>
            <p:cNvSpPr/>
            <p:nvPr>
              <p:custDataLst>
                <p:tags r:id="rId48"/>
              </p:custDataLst>
            </p:nvPr>
          </p:nvSpPr>
          <p:spPr>
            <a:xfrm>
              <a:off x="5124450" y="62230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364" y="20134"/>
                  </a:lnTo>
                  <a:lnTo>
                    <a:pt x="5762" y="56138"/>
                  </a:lnTo>
                  <a:lnTo>
                    <a:pt x="8115" y="100982"/>
                  </a:lnTo>
                  <a:lnTo>
                    <a:pt x="12802" y="143590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616"/>
            <p:cNvSpPr/>
            <p:nvPr>
              <p:custDataLst>
                <p:tags r:id="rId49"/>
              </p:custDataLst>
            </p:nvPr>
          </p:nvSpPr>
          <p:spPr>
            <a:xfrm>
              <a:off x="5162550" y="6229350"/>
              <a:ext cx="57151" cy="241301"/>
            </a:xfrm>
            <a:custGeom>
              <a:avLst/>
              <a:gdLst/>
              <a:ahLst/>
              <a:cxnLst/>
              <a:rect l="0" t="0" r="0" b="0"/>
              <a:pathLst>
                <a:path w="57151" h="241301">
                  <a:moveTo>
                    <a:pt x="57150" y="0"/>
                  </a:moveTo>
                  <a:lnTo>
                    <a:pt x="57150" y="0"/>
                  </a:lnTo>
                  <a:lnTo>
                    <a:pt x="40143" y="44858"/>
                  </a:lnTo>
                  <a:lnTo>
                    <a:pt x="29854" y="87230"/>
                  </a:lnTo>
                  <a:lnTo>
                    <a:pt x="18488" y="128386"/>
                  </a:lnTo>
                  <a:lnTo>
                    <a:pt x="8065" y="168098"/>
                  </a:lnTo>
                  <a:lnTo>
                    <a:pt x="1593" y="20975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617"/>
            <p:cNvSpPr/>
            <p:nvPr>
              <p:custDataLst>
                <p:tags r:id="rId50"/>
              </p:custDataLst>
            </p:nvPr>
          </p:nvSpPr>
          <p:spPr>
            <a:xfrm>
              <a:off x="5245210" y="6343650"/>
              <a:ext cx="95141" cy="133229"/>
            </a:xfrm>
            <a:custGeom>
              <a:avLst/>
              <a:gdLst/>
              <a:ahLst/>
              <a:cxnLst/>
              <a:rect l="0" t="0" r="0" b="0"/>
              <a:pathLst>
                <a:path w="95141" h="133229">
                  <a:moveTo>
                    <a:pt x="37990" y="0"/>
                  </a:moveTo>
                  <a:lnTo>
                    <a:pt x="37990" y="0"/>
                  </a:lnTo>
                  <a:lnTo>
                    <a:pt x="16790" y="43052"/>
                  </a:lnTo>
                  <a:lnTo>
                    <a:pt x="6236" y="81661"/>
                  </a:lnTo>
                  <a:lnTo>
                    <a:pt x="0" y="128660"/>
                  </a:lnTo>
                  <a:lnTo>
                    <a:pt x="669" y="130223"/>
                  </a:lnTo>
                  <a:lnTo>
                    <a:pt x="1821" y="131266"/>
                  </a:lnTo>
                  <a:lnTo>
                    <a:pt x="3293" y="131961"/>
                  </a:lnTo>
                  <a:lnTo>
                    <a:pt x="32496" y="133228"/>
                  </a:lnTo>
                  <a:lnTo>
                    <a:pt x="77378" y="127872"/>
                  </a:lnTo>
                  <a:lnTo>
                    <a:pt x="88780" y="127259"/>
                  </a:lnTo>
                  <a:lnTo>
                    <a:pt x="90900" y="126467"/>
                  </a:lnTo>
                  <a:lnTo>
                    <a:pt x="92313" y="125233"/>
                  </a:lnTo>
                  <a:lnTo>
                    <a:pt x="9514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618"/>
            <p:cNvSpPr/>
            <p:nvPr>
              <p:custDataLst>
                <p:tags r:id="rId51"/>
              </p:custDataLst>
            </p:nvPr>
          </p:nvSpPr>
          <p:spPr>
            <a:xfrm>
              <a:off x="5327650" y="6413500"/>
              <a:ext cx="17531" cy="184151"/>
            </a:xfrm>
            <a:custGeom>
              <a:avLst/>
              <a:gdLst/>
              <a:ahLst/>
              <a:cxnLst/>
              <a:rect l="0" t="0" r="0" b="0"/>
              <a:pathLst>
                <a:path w="17531" h="1841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0831" y="55981"/>
                  </a:lnTo>
                  <a:lnTo>
                    <a:pt x="16301" y="94590"/>
                  </a:lnTo>
                  <a:lnTo>
                    <a:pt x="17530" y="133154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024"/>
          <p:cNvGrpSpPr/>
          <p:nvPr/>
        </p:nvGrpSpPr>
        <p:grpSpPr>
          <a:xfrm>
            <a:off x="8172450" y="3663790"/>
            <a:ext cx="539751" cy="444661"/>
            <a:chOff x="8172450" y="3663790"/>
            <a:chExt cx="539751" cy="444661"/>
          </a:xfrm>
        </p:grpSpPr>
        <p:sp>
          <p:nvSpPr>
            <p:cNvPr id="283" name="SMARTInkShape-5619"/>
            <p:cNvSpPr/>
            <p:nvPr>
              <p:custDataLst>
                <p:tags r:id="rId45"/>
              </p:custDataLst>
            </p:nvPr>
          </p:nvSpPr>
          <p:spPr>
            <a:xfrm>
              <a:off x="8172450" y="3663790"/>
              <a:ext cx="146504" cy="402517"/>
            </a:xfrm>
            <a:custGeom>
              <a:avLst/>
              <a:gdLst/>
              <a:ahLst/>
              <a:cxnLst/>
              <a:rect l="0" t="0" r="0" b="0"/>
              <a:pathLst>
                <a:path w="146504" h="402517">
                  <a:moveTo>
                    <a:pt x="6350" y="139860"/>
                  </a:moveTo>
                  <a:lnTo>
                    <a:pt x="6350" y="139860"/>
                  </a:lnTo>
                  <a:lnTo>
                    <a:pt x="261" y="139860"/>
                  </a:lnTo>
                  <a:lnTo>
                    <a:pt x="22" y="178584"/>
                  </a:lnTo>
                  <a:lnTo>
                    <a:pt x="3377" y="218518"/>
                  </a:lnTo>
                  <a:lnTo>
                    <a:pt x="5029" y="251724"/>
                  </a:lnTo>
                  <a:lnTo>
                    <a:pt x="5762" y="287650"/>
                  </a:lnTo>
                  <a:lnTo>
                    <a:pt x="6090" y="324783"/>
                  </a:lnTo>
                  <a:lnTo>
                    <a:pt x="6272" y="367905"/>
                  </a:lnTo>
                  <a:lnTo>
                    <a:pt x="6343" y="402516"/>
                  </a:lnTo>
                  <a:lnTo>
                    <a:pt x="2977" y="364932"/>
                  </a:lnTo>
                  <a:lnTo>
                    <a:pt x="3204" y="322912"/>
                  </a:lnTo>
                  <a:lnTo>
                    <a:pt x="4253" y="297878"/>
                  </a:lnTo>
                  <a:lnTo>
                    <a:pt x="5657" y="273428"/>
                  </a:lnTo>
                  <a:lnTo>
                    <a:pt x="7300" y="249366"/>
                  </a:lnTo>
                  <a:lnTo>
                    <a:pt x="12416" y="204052"/>
                  </a:lnTo>
                  <a:lnTo>
                    <a:pt x="21746" y="165097"/>
                  </a:lnTo>
                  <a:lnTo>
                    <a:pt x="34829" y="128969"/>
                  </a:lnTo>
                  <a:lnTo>
                    <a:pt x="49346" y="94097"/>
                  </a:lnTo>
                  <a:lnTo>
                    <a:pt x="62854" y="59784"/>
                  </a:lnTo>
                  <a:lnTo>
                    <a:pt x="92430" y="14158"/>
                  </a:lnTo>
                  <a:lnTo>
                    <a:pt x="103639" y="3324"/>
                  </a:lnTo>
                  <a:lnTo>
                    <a:pt x="108603" y="858"/>
                  </a:lnTo>
                  <a:lnTo>
                    <a:pt x="117883" y="0"/>
                  </a:lnTo>
                  <a:lnTo>
                    <a:pt x="122333" y="2876"/>
                  </a:lnTo>
                  <a:lnTo>
                    <a:pt x="131040" y="13596"/>
                  </a:lnTo>
                  <a:lnTo>
                    <a:pt x="143876" y="42241"/>
                  </a:lnTo>
                  <a:lnTo>
                    <a:pt x="146503" y="84281"/>
                  </a:lnTo>
                  <a:lnTo>
                    <a:pt x="140607" y="116099"/>
                  </a:lnTo>
                  <a:lnTo>
                    <a:pt x="125387" y="160101"/>
                  </a:lnTo>
                  <a:lnTo>
                    <a:pt x="111467" y="183428"/>
                  </a:lnTo>
                  <a:lnTo>
                    <a:pt x="80535" y="211017"/>
                  </a:lnTo>
                  <a:lnTo>
                    <a:pt x="49418" y="227343"/>
                  </a:lnTo>
                  <a:lnTo>
                    <a:pt x="23423" y="232103"/>
                  </a:lnTo>
                  <a:lnTo>
                    <a:pt x="0" y="22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620"/>
            <p:cNvSpPr/>
            <p:nvPr>
              <p:custDataLst>
                <p:tags r:id="rId46"/>
              </p:custDataLst>
            </p:nvPr>
          </p:nvSpPr>
          <p:spPr>
            <a:xfrm>
              <a:off x="8331200" y="3898900"/>
              <a:ext cx="146051" cy="146094"/>
            </a:xfrm>
            <a:custGeom>
              <a:avLst/>
              <a:gdLst/>
              <a:ahLst/>
              <a:cxnLst/>
              <a:rect l="0" t="0" r="0" b="0"/>
              <a:pathLst>
                <a:path w="146051" h="146094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3370" y="26152"/>
                  </a:lnTo>
                  <a:lnTo>
                    <a:pt x="8838" y="17783"/>
                  </a:lnTo>
                  <a:lnTo>
                    <a:pt x="14746" y="14959"/>
                  </a:lnTo>
                  <a:lnTo>
                    <a:pt x="18297" y="14206"/>
                  </a:lnTo>
                  <a:lnTo>
                    <a:pt x="22076" y="15115"/>
                  </a:lnTo>
                  <a:lnTo>
                    <a:pt x="30037" y="19888"/>
                  </a:lnTo>
                  <a:lnTo>
                    <a:pt x="42453" y="40622"/>
                  </a:lnTo>
                  <a:lnTo>
                    <a:pt x="53515" y="87256"/>
                  </a:lnTo>
                  <a:lnTo>
                    <a:pt x="54551" y="123957"/>
                  </a:lnTo>
                  <a:lnTo>
                    <a:pt x="51540" y="145057"/>
                  </a:lnTo>
                  <a:lnTo>
                    <a:pt x="49883" y="146093"/>
                  </a:lnTo>
                  <a:lnTo>
                    <a:pt x="47366" y="145373"/>
                  </a:lnTo>
                  <a:lnTo>
                    <a:pt x="44277" y="143482"/>
                  </a:lnTo>
                  <a:lnTo>
                    <a:pt x="40845" y="130092"/>
                  </a:lnTo>
                  <a:lnTo>
                    <a:pt x="38642" y="90373"/>
                  </a:lnTo>
                  <a:lnTo>
                    <a:pt x="45003" y="62447"/>
                  </a:lnTo>
                  <a:lnTo>
                    <a:pt x="62565" y="36298"/>
                  </a:lnTo>
                  <a:lnTo>
                    <a:pt x="85644" y="17419"/>
                  </a:lnTo>
                  <a:lnTo>
                    <a:pt x="110356" y="62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621"/>
            <p:cNvSpPr/>
            <p:nvPr>
              <p:custDataLst>
                <p:tags r:id="rId47"/>
              </p:custDataLst>
            </p:nvPr>
          </p:nvSpPr>
          <p:spPr>
            <a:xfrm>
              <a:off x="8555161" y="3734944"/>
              <a:ext cx="157040" cy="373507"/>
            </a:xfrm>
            <a:custGeom>
              <a:avLst/>
              <a:gdLst/>
              <a:ahLst/>
              <a:cxnLst/>
              <a:rect l="0" t="0" r="0" b="0"/>
              <a:pathLst>
                <a:path w="157040" h="373507">
                  <a:moveTo>
                    <a:pt x="157039" y="11556"/>
                  </a:moveTo>
                  <a:lnTo>
                    <a:pt x="157039" y="11556"/>
                  </a:lnTo>
                  <a:lnTo>
                    <a:pt x="151263" y="6486"/>
                  </a:lnTo>
                  <a:lnTo>
                    <a:pt x="141138" y="1430"/>
                  </a:lnTo>
                  <a:lnTo>
                    <a:pt x="133274" y="0"/>
                  </a:lnTo>
                  <a:lnTo>
                    <a:pt x="123193" y="5009"/>
                  </a:lnTo>
                  <a:lnTo>
                    <a:pt x="87487" y="38602"/>
                  </a:lnTo>
                  <a:lnTo>
                    <a:pt x="59212" y="77347"/>
                  </a:lnTo>
                  <a:lnTo>
                    <a:pt x="41358" y="110646"/>
                  </a:lnTo>
                  <a:lnTo>
                    <a:pt x="24015" y="154138"/>
                  </a:lnTo>
                  <a:lnTo>
                    <a:pt x="15440" y="178578"/>
                  </a:lnTo>
                  <a:lnTo>
                    <a:pt x="9017" y="202632"/>
                  </a:lnTo>
                  <a:lnTo>
                    <a:pt x="0" y="250054"/>
                  </a:lnTo>
                  <a:lnTo>
                    <a:pt x="1166" y="291357"/>
                  </a:lnTo>
                  <a:lnTo>
                    <a:pt x="4440" y="310273"/>
                  </a:lnTo>
                  <a:lnTo>
                    <a:pt x="23130" y="338817"/>
                  </a:lnTo>
                  <a:lnTo>
                    <a:pt x="36017" y="350380"/>
                  </a:lnTo>
                  <a:lnTo>
                    <a:pt x="65386" y="363228"/>
                  </a:lnTo>
                  <a:lnTo>
                    <a:pt x="112589" y="37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025"/>
          <p:cNvGrpSpPr/>
          <p:nvPr/>
        </p:nvGrpSpPr>
        <p:grpSpPr>
          <a:xfrm>
            <a:off x="8832812" y="3781401"/>
            <a:ext cx="412789" cy="279312"/>
            <a:chOff x="8832812" y="3781401"/>
            <a:chExt cx="412789" cy="279312"/>
          </a:xfrm>
        </p:grpSpPr>
        <p:sp>
          <p:nvSpPr>
            <p:cNvPr id="287" name="SMARTInkShape-5622"/>
            <p:cNvSpPr/>
            <p:nvPr>
              <p:custDataLst>
                <p:tags r:id="rId41"/>
              </p:custDataLst>
            </p:nvPr>
          </p:nvSpPr>
          <p:spPr>
            <a:xfrm>
              <a:off x="8832812" y="3781401"/>
              <a:ext cx="162047" cy="279312"/>
            </a:xfrm>
            <a:custGeom>
              <a:avLst/>
              <a:gdLst/>
              <a:ahLst/>
              <a:cxnLst/>
              <a:rect l="0" t="0" r="0" b="0"/>
              <a:pathLst>
                <a:path w="162047" h="279312">
                  <a:moveTo>
                    <a:pt x="114338" y="174649"/>
                  </a:moveTo>
                  <a:lnTo>
                    <a:pt x="114338" y="174649"/>
                  </a:lnTo>
                  <a:lnTo>
                    <a:pt x="109269" y="168874"/>
                  </a:lnTo>
                  <a:lnTo>
                    <a:pt x="102801" y="159454"/>
                  </a:lnTo>
                  <a:lnTo>
                    <a:pt x="96041" y="154255"/>
                  </a:lnTo>
                  <a:lnTo>
                    <a:pt x="80929" y="150732"/>
                  </a:lnTo>
                  <a:lnTo>
                    <a:pt x="63047" y="153059"/>
                  </a:lnTo>
                  <a:lnTo>
                    <a:pt x="40972" y="168330"/>
                  </a:lnTo>
                  <a:lnTo>
                    <a:pt x="14003" y="207503"/>
                  </a:lnTo>
                  <a:lnTo>
                    <a:pt x="3657" y="226174"/>
                  </a:lnTo>
                  <a:lnTo>
                    <a:pt x="0" y="243880"/>
                  </a:lnTo>
                  <a:lnTo>
                    <a:pt x="12" y="252554"/>
                  </a:lnTo>
                  <a:lnTo>
                    <a:pt x="2138" y="259747"/>
                  </a:lnTo>
                  <a:lnTo>
                    <a:pt x="10144" y="271502"/>
                  </a:lnTo>
                  <a:lnTo>
                    <a:pt x="24519" y="277666"/>
                  </a:lnTo>
                  <a:lnTo>
                    <a:pt x="33293" y="279311"/>
                  </a:lnTo>
                  <a:lnTo>
                    <a:pt x="50566" y="275493"/>
                  </a:lnTo>
                  <a:lnTo>
                    <a:pt x="91392" y="249053"/>
                  </a:lnTo>
                  <a:lnTo>
                    <a:pt x="117653" y="206573"/>
                  </a:lnTo>
                  <a:lnTo>
                    <a:pt x="130158" y="164378"/>
                  </a:lnTo>
                  <a:lnTo>
                    <a:pt x="135468" y="140285"/>
                  </a:lnTo>
                  <a:lnTo>
                    <a:pt x="141125" y="115756"/>
                  </a:lnTo>
                  <a:lnTo>
                    <a:pt x="147013" y="90937"/>
                  </a:lnTo>
                  <a:lnTo>
                    <a:pt x="157083" y="47133"/>
                  </a:lnTo>
                  <a:lnTo>
                    <a:pt x="162046" y="11983"/>
                  </a:lnTo>
                  <a:lnTo>
                    <a:pt x="160706" y="518"/>
                  </a:lnTo>
                  <a:lnTo>
                    <a:pt x="158655" y="0"/>
                  </a:lnTo>
                  <a:lnTo>
                    <a:pt x="152614" y="6951"/>
                  </a:lnTo>
                  <a:lnTo>
                    <a:pt x="141601" y="51029"/>
                  </a:lnTo>
                  <a:lnTo>
                    <a:pt x="134452" y="83724"/>
                  </a:lnTo>
                  <a:lnTo>
                    <a:pt x="130332" y="117540"/>
                  </a:lnTo>
                  <a:lnTo>
                    <a:pt x="128015" y="164548"/>
                  </a:lnTo>
                  <a:lnTo>
                    <a:pt x="127327" y="203406"/>
                  </a:lnTo>
                  <a:lnTo>
                    <a:pt x="127038" y="23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623"/>
            <p:cNvSpPr/>
            <p:nvPr>
              <p:custDataLst>
                <p:tags r:id="rId42"/>
              </p:custDataLst>
            </p:nvPr>
          </p:nvSpPr>
          <p:spPr>
            <a:xfrm>
              <a:off x="9036050" y="39560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25498" y="3999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624"/>
            <p:cNvSpPr/>
            <p:nvPr>
              <p:custDataLst>
                <p:tags r:id="rId43"/>
              </p:custDataLst>
            </p:nvPr>
          </p:nvSpPr>
          <p:spPr>
            <a:xfrm>
              <a:off x="9074150" y="38634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6349" y="287"/>
                  </a:lnTo>
                  <a:lnTo>
                    <a:pt x="5645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625"/>
            <p:cNvSpPr/>
            <p:nvPr>
              <p:custDataLst>
                <p:tags r:id="rId44"/>
              </p:custDataLst>
            </p:nvPr>
          </p:nvSpPr>
          <p:spPr>
            <a:xfrm>
              <a:off x="9124960" y="3903465"/>
              <a:ext cx="120641" cy="144178"/>
            </a:xfrm>
            <a:custGeom>
              <a:avLst/>
              <a:gdLst/>
              <a:ahLst/>
              <a:cxnLst/>
              <a:rect l="0" t="0" r="0" b="0"/>
              <a:pathLst>
                <a:path w="120641" h="144178">
                  <a:moveTo>
                    <a:pt x="31740" y="33535"/>
                  </a:moveTo>
                  <a:lnTo>
                    <a:pt x="31740" y="33535"/>
                  </a:lnTo>
                  <a:lnTo>
                    <a:pt x="31739" y="40277"/>
                  </a:lnTo>
                  <a:lnTo>
                    <a:pt x="29859" y="45468"/>
                  </a:lnTo>
                  <a:lnTo>
                    <a:pt x="28369" y="47840"/>
                  </a:lnTo>
                  <a:lnTo>
                    <a:pt x="28081" y="50833"/>
                  </a:lnTo>
                  <a:lnTo>
                    <a:pt x="29644" y="57921"/>
                  </a:lnTo>
                  <a:lnTo>
                    <a:pt x="31753" y="60376"/>
                  </a:lnTo>
                  <a:lnTo>
                    <a:pt x="37861" y="63103"/>
                  </a:lnTo>
                  <a:lnTo>
                    <a:pt x="52603" y="61267"/>
                  </a:lnTo>
                  <a:lnTo>
                    <a:pt x="70377" y="49513"/>
                  </a:lnTo>
                  <a:lnTo>
                    <a:pt x="82307" y="32625"/>
                  </a:lnTo>
                  <a:lnTo>
                    <a:pt x="93681" y="10844"/>
                  </a:lnTo>
                  <a:lnTo>
                    <a:pt x="94201" y="5708"/>
                  </a:lnTo>
                  <a:lnTo>
                    <a:pt x="92431" y="2283"/>
                  </a:lnTo>
                  <a:lnTo>
                    <a:pt x="89133" y="0"/>
                  </a:lnTo>
                  <a:lnTo>
                    <a:pt x="83408" y="595"/>
                  </a:lnTo>
                  <a:lnTo>
                    <a:pt x="67639" y="6901"/>
                  </a:lnTo>
                  <a:lnTo>
                    <a:pt x="42297" y="25722"/>
                  </a:lnTo>
                  <a:lnTo>
                    <a:pt x="14226" y="66799"/>
                  </a:lnTo>
                  <a:lnTo>
                    <a:pt x="1072" y="98267"/>
                  </a:lnTo>
                  <a:lnTo>
                    <a:pt x="0" y="116868"/>
                  </a:lnTo>
                  <a:lnTo>
                    <a:pt x="2114" y="124368"/>
                  </a:lnTo>
                  <a:lnTo>
                    <a:pt x="10106" y="136464"/>
                  </a:lnTo>
                  <a:lnTo>
                    <a:pt x="28239" y="142781"/>
                  </a:lnTo>
                  <a:lnTo>
                    <a:pt x="54173" y="144177"/>
                  </a:lnTo>
                  <a:lnTo>
                    <a:pt x="98124" y="138441"/>
                  </a:lnTo>
                  <a:lnTo>
                    <a:pt x="120640" y="135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026"/>
          <p:cNvGrpSpPr/>
          <p:nvPr/>
        </p:nvGrpSpPr>
        <p:grpSpPr>
          <a:xfrm>
            <a:off x="9467850" y="3775430"/>
            <a:ext cx="934552" cy="421921"/>
            <a:chOff x="9467850" y="3775430"/>
            <a:chExt cx="934552" cy="421921"/>
          </a:xfrm>
        </p:grpSpPr>
        <p:sp>
          <p:nvSpPr>
            <p:cNvPr id="292" name="SMARTInkShape-5626"/>
            <p:cNvSpPr/>
            <p:nvPr>
              <p:custDataLst>
                <p:tags r:id="rId37"/>
              </p:custDataLst>
            </p:nvPr>
          </p:nvSpPr>
          <p:spPr>
            <a:xfrm>
              <a:off x="9467850" y="3880189"/>
              <a:ext cx="256226" cy="171112"/>
            </a:xfrm>
            <a:custGeom>
              <a:avLst/>
              <a:gdLst/>
              <a:ahLst/>
              <a:cxnLst/>
              <a:rect l="0" t="0" r="0" b="0"/>
              <a:pathLst>
                <a:path w="256226" h="171112">
                  <a:moveTo>
                    <a:pt x="88900" y="12361"/>
                  </a:moveTo>
                  <a:lnTo>
                    <a:pt x="88900" y="12361"/>
                  </a:lnTo>
                  <a:lnTo>
                    <a:pt x="88899" y="8990"/>
                  </a:lnTo>
                  <a:lnTo>
                    <a:pt x="87019" y="5454"/>
                  </a:lnTo>
                  <a:lnTo>
                    <a:pt x="82811" y="0"/>
                  </a:lnTo>
                  <a:lnTo>
                    <a:pt x="122724" y="14421"/>
                  </a:lnTo>
                  <a:lnTo>
                    <a:pt x="159365" y="25671"/>
                  </a:lnTo>
                  <a:lnTo>
                    <a:pt x="198913" y="37942"/>
                  </a:lnTo>
                  <a:lnTo>
                    <a:pt x="243040" y="54730"/>
                  </a:lnTo>
                  <a:lnTo>
                    <a:pt x="252657" y="61295"/>
                  </a:lnTo>
                  <a:lnTo>
                    <a:pt x="255221" y="64034"/>
                  </a:lnTo>
                  <a:lnTo>
                    <a:pt x="256225" y="66565"/>
                  </a:lnTo>
                  <a:lnTo>
                    <a:pt x="256189" y="68958"/>
                  </a:lnTo>
                  <a:lnTo>
                    <a:pt x="255459" y="71259"/>
                  </a:lnTo>
                  <a:lnTo>
                    <a:pt x="237577" y="84610"/>
                  </a:lnTo>
                  <a:lnTo>
                    <a:pt x="192037" y="103721"/>
                  </a:lnTo>
                  <a:lnTo>
                    <a:pt x="157081" y="115054"/>
                  </a:lnTo>
                  <a:lnTo>
                    <a:pt x="119909" y="127147"/>
                  </a:lnTo>
                  <a:lnTo>
                    <a:pt x="83632" y="138871"/>
                  </a:lnTo>
                  <a:lnTo>
                    <a:pt x="37558" y="152700"/>
                  </a:lnTo>
                  <a:lnTo>
                    <a:pt x="8619" y="161579"/>
                  </a:lnTo>
                  <a:lnTo>
                    <a:pt x="5040" y="164051"/>
                  </a:lnTo>
                  <a:lnTo>
                    <a:pt x="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627"/>
            <p:cNvSpPr/>
            <p:nvPr>
              <p:custDataLst>
                <p:tags r:id="rId38"/>
              </p:custDataLst>
            </p:nvPr>
          </p:nvSpPr>
          <p:spPr>
            <a:xfrm>
              <a:off x="9525000" y="4051300"/>
              <a:ext cx="234951" cy="88901"/>
            </a:xfrm>
            <a:custGeom>
              <a:avLst/>
              <a:gdLst/>
              <a:ahLst/>
              <a:cxnLst/>
              <a:rect l="0" t="0" r="0" b="0"/>
              <a:pathLst>
                <a:path w="234951" h="88901">
                  <a:moveTo>
                    <a:pt x="234950" y="0"/>
                  </a:moveTo>
                  <a:lnTo>
                    <a:pt x="234950" y="0"/>
                  </a:lnTo>
                  <a:lnTo>
                    <a:pt x="228208" y="0"/>
                  </a:lnTo>
                  <a:lnTo>
                    <a:pt x="189760" y="15696"/>
                  </a:lnTo>
                  <a:lnTo>
                    <a:pt x="146537" y="32638"/>
                  </a:lnTo>
                  <a:lnTo>
                    <a:pt x="112400" y="44844"/>
                  </a:lnTo>
                  <a:lnTo>
                    <a:pt x="78413" y="57325"/>
                  </a:lnTo>
                  <a:lnTo>
                    <a:pt x="30916" y="7625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628"/>
            <p:cNvSpPr/>
            <p:nvPr>
              <p:custDataLst>
                <p:tags r:id="rId39"/>
              </p:custDataLst>
            </p:nvPr>
          </p:nvSpPr>
          <p:spPr>
            <a:xfrm>
              <a:off x="9969968" y="3852285"/>
              <a:ext cx="259883" cy="204406"/>
            </a:xfrm>
            <a:custGeom>
              <a:avLst/>
              <a:gdLst/>
              <a:ahLst/>
              <a:cxnLst/>
              <a:rect l="0" t="0" r="0" b="0"/>
              <a:pathLst>
                <a:path w="259883" h="204406">
                  <a:moveTo>
                    <a:pt x="31282" y="40265"/>
                  </a:moveTo>
                  <a:lnTo>
                    <a:pt x="31282" y="40265"/>
                  </a:lnTo>
                  <a:lnTo>
                    <a:pt x="31282" y="36894"/>
                  </a:lnTo>
                  <a:lnTo>
                    <a:pt x="34652" y="28055"/>
                  </a:lnTo>
                  <a:lnTo>
                    <a:pt x="42819" y="16791"/>
                  </a:lnTo>
                  <a:lnTo>
                    <a:pt x="49579" y="9606"/>
                  </a:lnTo>
                  <a:lnTo>
                    <a:pt x="68062" y="998"/>
                  </a:lnTo>
                  <a:lnTo>
                    <a:pt x="83376" y="0"/>
                  </a:lnTo>
                  <a:lnTo>
                    <a:pt x="107866" y="5287"/>
                  </a:lnTo>
                  <a:lnTo>
                    <a:pt x="116205" y="8479"/>
                  </a:lnTo>
                  <a:lnTo>
                    <a:pt x="129233" y="19553"/>
                  </a:lnTo>
                  <a:lnTo>
                    <a:pt x="134683" y="26457"/>
                  </a:lnTo>
                  <a:lnTo>
                    <a:pt x="138855" y="47298"/>
                  </a:lnTo>
                  <a:lnTo>
                    <a:pt x="138981" y="59770"/>
                  </a:lnTo>
                  <a:lnTo>
                    <a:pt x="129713" y="84917"/>
                  </a:lnTo>
                  <a:lnTo>
                    <a:pt x="102780" y="122875"/>
                  </a:lnTo>
                  <a:lnTo>
                    <a:pt x="55753" y="166885"/>
                  </a:lnTo>
                  <a:lnTo>
                    <a:pt x="10637" y="198834"/>
                  </a:lnTo>
                  <a:lnTo>
                    <a:pt x="1645" y="202462"/>
                  </a:lnTo>
                  <a:lnTo>
                    <a:pt x="235" y="203430"/>
                  </a:lnTo>
                  <a:lnTo>
                    <a:pt x="0" y="204075"/>
                  </a:lnTo>
                  <a:lnTo>
                    <a:pt x="23431" y="204405"/>
                  </a:lnTo>
                  <a:lnTo>
                    <a:pt x="69642" y="200925"/>
                  </a:lnTo>
                  <a:lnTo>
                    <a:pt x="110185" y="199864"/>
                  </a:lnTo>
                  <a:lnTo>
                    <a:pt x="152192" y="199392"/>
                  </a:lnTo>
                  <a:lnTo>
                    <a:pt x="192264" y="199182"/>
                  </a:lnTo>
                  <a:lnTo>
                    <a:pt x="237652" y="199064"/>
                  </a:lnTo>
                  <a:lnTo>
                    <a:pt x="259882" y="19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629"/>
            <p:cNvSpPr/>
            <p:nvPr>
              <p:custDataLst>
                <p:tags r:id="rId40"/>
              </p:custDataLst>
            </p:nvPr>
          </p:nvSpPr>
          <p:spPr>
            <a:xfrm>
              <a:off x="10274300" y="3775430"/>
              <a:ext cx="128102" cy="421921"/>
            </a:xfrm>
            <a:custGeom>
              <a:avLst/>
              <a:gdLst/>
              <a:ahLst/>
              <a:cxnLst/>
              <a:rect l="0" t="0" r="0" b="0"/>
              <a:pathLst>
                <a:path w="128102" h="421921">
                  <a:moveTo>
                    <a:pt x="38100" y="21870"/>
                  </a:moveTo>
                  <a:lnTo>
                    <a:pt x="38100" y="21870"/>
                  </a:lnTo>
                  <a:lnTo>
                    <a:pt x="41470" y="8386"/>
                  </a:lnTo>
                  <a:lnTo>
                    <a:pt x="45991" y="4414"/>
                  </a:lnTo>
                  <a:lnTo>
                    <a:pt x="60423" y="0"/>
                  </a:lnTo>
                  <a:lnTo>
                    <a:pt x="78594" y="5565"/>
                  </a:lnTo>
                  <a:lnTo>
                    <a:pt x="88380" y="11000"/>
                  </a:lnTo>
                  <a:lnTo>
                    <a:pt x="106778" y="37735"/>
                  </a:lnTo>
                  <a:lnTo>
                    <a:pt x="121540" y="79015"/>
                  </a:lnTo>
                  <a:lnTo>
                    <a:pt x="125477" y="105828"/>
                  </a:lnTo>
                  <a:lnTo>
                    <a:pt x="128101" y="134992"/>
                  </a:lnTo>
                  <a:lnTo>
                    <a:pt x="124912" y="167840"/>
                  </a:lnTo>
                  <a:lnTo>
                    <a:pt x="117847" y="203145"/>
                  </a:lnTo>
                  <a:lnTo>
                    <a:pt x="108197" y="240087"/>
                  </a:lnTo>
                  <a:lnTo>
                    <a:pt x="91887" y="276709"/>
                  </a:lnTo>
                  <a:lnTo>
                    <a:pt x="71136" y="313118"/>
                  </a:lnTo>
                  <a:lnTo>
                    <a:pt x="47423" y="349386"/>
                  </a:lnTo>
                  <a:lnTo>
                    <a:pt x="0" y="4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5630"/>
          <p:cNvSpPr/>
          <p:nvPr>
            <p:custDataLst>
              <p:tags r:id="rId5"/>
            </p:custDataLst>
          </p:nvPr>
        </p:nvSpPr>
        <p:spPr>
          <a:xfrm>
            <a:off x="6901967" y="5829966"/>
            <a:ext cx="1079858" cy="631892"/>
          </a:xfrm>
          <a:custGeom>
            <a:avLst/>
            <a:gdLst/>
            <a:ahLst/>
            <a:cxnLst/>
            <a:rect l="0" t="0" r="0" b="0"/>
            <a:pathLst>
              <a:path w="1079858" h="631892">
                <a:moveTo>
                  <a:pt x="889483" y="56484"/>
                </a:moveTo>
                <a:lnTo>
                  <a:pt x="889483" y="56484"/>
                </a:lnTo>
                <a:lnTo>
                  <a:pt x="889483" y="53113"/>
                </a:lnTo>
                <a:lnTo>
                  <a:pt x="887602" y="49577"/>
                </a:lnTo>
                <a:lnTo>
                  <a:pt x="880644" y="41557"/>
                </a:lnTo>
                <a:lnTo>
                  <a:pt x="865358" y="29188"/>
                </a:lnTo>
                <a:lnTo>
                  <a:pt x="862816" y="25587"/>
                </a:lnTo>
                <a:lnTo>
                  <a:pt x="854348" y="19703"/>
                </a:lnTo>
                <a:lnTo>
                  <a:pt x="828293" y="10178"/>
                </a:lnTo>
                <a:lnTo>
                  <a:pt x="781466" y="5866"/>
                </a:lnTo>
                <a:lnTo>
                  <a:pt x="742708" y="1583"/>
                </a:lnTo>
                <a:lnTo>
                  <a:pt x="699552" y="0"/>
                </a:lnTo>
                <a:lnTo>
                  <a:pt x="652035" y="237"/>
                </a:lnTo>
                <a:lnTo>
                  <a:pt x="606364" y="5168"/>
                </a:lnTo>
                <a:lnTo>
                  <a:pt x="560846" y="15252"/>
                </a:lnTo>
                <a:lnTo>
                  <a:pt x="528463" y="23107"/>
                </a:lnTo>
                <a:lnTo>
                  <a:pt x="481868" y="38834"/>
                </a:lnTo>
                <a:lnTo>
                  <a:pt x="436784" y="53528"/>
                </a:lnTo>
                <a:lnTo>
                  <a:pt x="392145" y="70190"/>
                </a:lnTo>
                <a:lnTo>
                  <a:pt x="347639" y="85160"/>
                </a:lnTo>
                <a:lnTo>
                  <a:pt x="309915" y="101905"/>
                </a:lnTo>
                <a:lnTo>
                  <a:pt x="269653" y="116900"/>
                </a:lnTo>
                <a:lnTo>
                  <a:pt x="229814" y="133651"/>
                </a:lnTo>
                <a:lnTo>
                  <a:pt x="187861" y="158275"/>
                </a:lnTo>
                <a:lnTo>
                  <a:pt x="146335" y="183522"/>
                </a:lnTo>
                <a:lnTo>
                  <a:pt x="118487" y="204426"/>
                </a:lnTo>
                <a:lnTo>
                  <a:pt x="79156" y="245822"/>
                </a:lnTo>
                <a:lnTo>
                  <a:pt x="51771" y="285691"/>
                </a:lnTo>
                <a:lnTo>
                  <a:pt x="25979" y="330908"/>
                </a:lnTo>
                <a:lnTo>
                  <a:pt x="10232" y="371412"/>
                </a:lnTo>
                <a:lnTo>
                  <a:pt x="0" y="407951"/>
                </a:lnTo>
                <a:lnTo>
                  <a:pt x="361" y="451902"/>
                </a:lnTo>
                <a:lnTo>
                  <a:pt x="6718" y="483932"/>
                </a:lnTo>
                <a:lnTo>
                  <a:pt x="22792" y="515060"/>
                </a:lnTo>
                <a:lnTo>
                  <a:pt x="69203" y="559875"/>
                </a:lnTo>
                <a:lnTo>
                  <a:pt x="107086" y="584610"/>
                </a:lnTo>
                <a:lnTo>
                  <a:pt x="142370" y="602198"/>
                </a:lnTo>
                <a:lnTo>
                  <a:pt x="184497" y="616659"/>
                </a:lnTo>
                <a:lnTo>
                  <a:pt x="216087" y="625536"/>
                </a:lnTo>
                <a:lnTo>
                  <a:pt x="250824" y="630424"/>
                </a:lnTo>
                <a:lnTo>
                  <a:pt x="289545" y="631891"/>
                </a:lnTo>
                <a:lnTo>
                  <a:pt x="334977" y="630190"/>
                </a:lnTo>
                <a:lnTo>
                  <a:pt x="358946" y="628749"/>
                </a:lnTo>
                <a:lnTo>
                  <a:pt x="383391" y="627083"/>
                </a:lnTo>
                <a:lnTo>
                  <a:pt x="408154" y="625266"/>
                </a:lnTo>
                <a:lnTo>
                  <a:pt x="433131" y="623350"/>
                </a:lnTo>
                <a:lnTo>
                  <a:pt x="458248" y="621367"/>
                </a:lnTo>
                <a:lnTo>
                  <a:pt x="483460" y="619340"/>
                </a:lnTo>
                <a:lnTo>
                  <a:pt x="508734" y="616577"/>
                </a:lnTo>
                <a:lnTo>
                  <a:pt x="534051" y="613323"/>
                </a:lnTo>
                <a:lnTo>
                  <a:pt x="559394" y="609744"/>
                </a:lnTo>
                <a:lnTo>
                  <a:pt x="584757" y="605946"/>
                </a:lnTo>
                <a:lnTo>
                  <a:pt x="610133" y="602003"/>
                </a:lnTo>
                <a:lnTo>
                  <a:pt x="635516" y="597963"/>
                </a:lnTo>
                <a:lnTo>
                  <a:pt x="660905" y="593154"/>
                </a:lnTo>
                <a:lnTo>
                  <a:pt x="686298" y="587831"/>
                </a:lnTo>
                <a:lnTo>
                  <a:pt x="711692" y="582165"/>
                </a:lnTo>
                <a:lnTo>
                  <a:pt x="758724" y="572107"/>
                </a:lnTo>
                <a:lnTo>
                  <a:pt x="803146" y="561522"/>
                </a:lnTo>
                <a:lnTo>
                  <a:pt x="846407" y="547410"/>
                </a:lnTo>
                <a:lnTo>
                  <a:pt x="883509" y="533613"/>
                </a:lnTo>
                <a:lnTo>
                  <a:pt x="916461" y="519719"/>
                </a:lnTo>
                <a:lnTo>
                  <a:pt x="961369" y="495324"/>
                </a:lnTo>
                <a:lnTo>
                  <a:pt x="998349" y="466774"/>
                </a:lnTo>
                <a:lnTo>
                  <a:pt x="1042769" y="431484"/>
                </a:lnTo>
                <a:lnTo>
                  <a:pt x="1063782" y="403957"/>
                </a:lnTo>
                <a:lnTo>
                  <a:pt x="1072783" y="383777"/>
                </a:lnTo>
                <a:lnTo>
                  <a:pt x="1078561" y="342078"/>
                </a:lnTo>
                <a:lnTo>
                  <a:pt x="1079562" y="306675"/>
                </a:lnTo>
                <a:lnTo>
                  <a:pt x="1079857" y="266786"/>
                </a:lnTo>
                <a:lnTo>
                  <a:pt x="1076587" y="222124"/>
                </a:lnTo>
                <a:lnTo>
                  <a:pt x="1062089" y="175602"/>
                </a:lnTo>
                <a:lnTo>
                  <a:pt x="1055802" y="155992"/>
                </a:lnTo>
                <a:lnTo>
                  <a:pt x="1032638" y="120407"/>
                </a:lnTo>
                <a:lnTo>
                  <a:pt x="987749" y="73342"/>
                </a:lnTo>
                <a:lnTo>
                  <a:pt x="954739" y="47211"/>
                </a:lnTo>
                <a:lnTo>
                  <a:pt x="910856" y="27160"/>
                </a:lnTo>
                <a:lnTo>
                  <a:pt x="864850" y="16829"/>
                </a:lnTo>
                <a:lnTo>
                  <a:pt x="829852" y="14166"/>
                </a:lnTo>
                <a:lnTo>
                  <a:pt x="796893" y="14863"/>
                </a:lnTo>
                <a:lnTo>
                  <a:pt x="754334" y="21103"/>
                </a:lnTo>
                <a:lnTo>
                  <a:pt x="718033" y="310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Shape-5631"/>
          <p:cNvSpPr/>
          <p:nvPr>
            <p:custDataLst>
              <p:tags r:id="rId6"/>
            </p:custDataLst>
          </p:nvPr>
        </p:nvSpPr>
        <p:spPr>
          <a:xfrm>
            <a:off x="8694304" y="5735314"/>
            <a:ext cx="1339990" cy="670452"/>
          </a:xfrm>
          <a:custGeom>
            <a:avLst/>
            <a:gdLst/>
            <a:ahLst/>
            <a:cxnLst/>
            <a:rect l="0" t="0" r="0" b="0"/>
            <a:pathLst>
              <a:path w="1339990" h="670452">
                <a:moveTo>
                  <a:pt x="1294246" y="74936"/>
                </a:moveTo>
                <a:lnTo>
                  <a:pt x="1294246" y="74936"/>
                </a:lnTo>
                <a:lnTo>
                  <a:pt x="1283402" y="74231"/>
                </a:lnTo>
                <a:lnTo>
                  <a:pt x="1242920" y="63399"/>
                </a:lnTo>
                <a:lnTo>
                  <a:pt x="1195756" y="48930"/>
                </a:lnTo>
                <a:lnTo>
                  <a:pt x="1149823" y="36657"/>
                </a:lnTo>
                <a:lnTo>
                  <a:pt x="1112230" y="28995"/>
                </a:lnTo>
                <a:lnTo>
                  <a:pt x="1067300" y="23238"/>
                </a:lnTo>
                <a:lnTo>
                  <a:pt x="1042760" y="20715"/>
                </a:lnTo>
                <a:lnTo>
                  <a:pt x="1017226" y="18328"/>
                </a:lnTo>
                <a:lnTo>
                  <a:pt x="991033" y="16030"/>
                </a:lnTo>
                <a:lnTo>
                  <a:pt x="964399" y="13793"/>
                </a:lnTo>
                <a:lnTo>
                  <a:pt x="937469" y="11597"/>
                </a:lnTo>
                <a:lnTo>
                  <a:pt x="910345" y="9426"/>
                </a:lnTo>
                <a:lnTo>
                  <a:pt x="883090" y="7274"/>
                </a:lnTo>
                <a:lnTo>
                  <a:pt x="855748" y="5133"/>
                </a:lnTo>
                <a:lnTo>
                  <a:pt x="828347" y="3001"/>
                </a:lnTo>
                <a:lnTo>
                  <a:pt x="800908" y="1579"/>
                </a:lnTo>
                <a:lnTo>
                  <a:pt x="773442" y="631"/>
                </a:lnTo>
                <a:lnTo>
                  <a:pt x="745960" y="0"/>
                </a:lnTo>
                <a:lnTo>
                  <a:pt x="717056" y="284"/>
                </a:lnTo>
                <a:lnTo>
                  <a:pt x="687202" y="1179"/>
                </a:lnTo>
                <a:lnTo>
                  <a:pt x="656716" y="2482"/>
                </a:lnTo>
                <a:lnTo>
                  <a:pt x="626515" y="4760"/>
                </a:lnTo>
                <a:lnTo>
                  <a:pt x="596503" y="7691"/>
                </a:lnTo>
                <a:lnTo>
                  <a:pt x="566617" y="11056"/>
                </a:lnTo>
                <a:lnTo>
                  <a:pt x="536109" y="15416"/>
                </a:lnTo>
                <a:lnTo>
                  <a:pt x="505188" y="20439"/>
                </a:lnTo>
                <a:lnTo>
                  <a:pt x="473991" y="25904"/>
                </a:lnTo>
                <a:lnTo>
                  <a:pt x="443315" y="33782"/>
                </a:lnTo>
                <a:lnTo>
                  <a:pt x="412986" y="43266"/>
                </a:lnTo>
                <a:lnTo>
                  <a:pt x="382889" y="53823"/>
                </a:lnTo>
                <a:lnTo>
                  <a:pt x="354358" y="65800"/>
                </a:lnTo>
                <a:lnTo>
                  <a:pt x="326870" y="78723"/>
                </a:lnTo>
                <a:lnTo>
                  <a:pt x="300079" y="92277"/>
                </a:lnTo>
                <a:lnTo>
                  <a:pt x="274457" y="105547"/>
                </a:lnTo>
                <a:lnTo>
                  <a:pt x="249614" y="118627"/>
                </a:lnTo>
                <a:lnTo>
                  <a:pt x="202020" y="145860"/>
                </a:lnTo>
                <a:lnTo>
                  <a:pt x="157349" y="176778"/>
                </a:lnTo>
                <a:lnTo>
                  <a:pt x="117740" y="205571"/>
                </a:lnTo>
                <a:lnTo>
                  <a:pt x="82025" y="234596"/>
                </a:lnTo>
                <a:lnTo>
                  <a:pt x="49690" y="268663"/>
                </a:lnTo>
                <a:lnTo>
                  <a:pt x="26382" y="303089"/>
                </a:lnTo>
                <a:lnTo>
                  <a:pt x="10379" y="337204"/>
                </a:lnTo>
                <a:lnTo>
                  <a:pt x="914" y="371181"/>
                </a:lnTo>
                <a:lnTo>
                  <a:pt x="0" y="406979"/>
                </a:lnTo>
                <a:lnTo>
                  <a:pt x="5708" y="443349"/>
                </a:lnTo>
                <a:lnTo>
                  <a:pt x="17653" y="478329"/>
                </a:lnTo>
                <a:lnTo>
                  <a:pt x="50358" y="523013"/>
                </a:lnTo>
                <a:lnTo>
                  <a:pt x="82888" y="548072"/>
                </a:lnTo>
                <a:lnTo>
                  <a:pt x="122981" y="570263"/>
                </a:lnTo>
                <a:lnTo>
                  <a:pt x="146515" y="580132"/>
                </a:lnTo>
                <a:lnTo>
                  <a:pt x="171375" y="589532"/>
                </a:lnTo>
                <a:lnTo>
                  <a:pt x="198532" y="598623"/>
                </a:lnTo>
                <a:lnTo>
                  <a:pt x="227219" y="607506"/>
                </a:lnTo>
                <a:lnTo>
                  <a:pt x="256929" y="616249"/>
                </a:lnTo>
                <a:lnTo>
                  <a:pt x="288728" y="623489"/>
                </a:lnTo>
                <a:lnTo>
                  <a:pt x="321922" y="629727"/>
                </a:lnTo>
                <a:lnTo>
                  <a:pt x="356047" y="635297"/>
                </a:lnTo>
                <a:lnTo>
                  <a:pt x="392202" y="640420"/>
                </a:lnTo>
                <a:lnTo>
                  <a:pt x="429711" y="645247"/>
                </a:lnTo>
                <a:lnTo>
                  <a:pt x="468123" y="649877"/>
                </a:lnTo>
                <a:lnTo>
                  <a:pt x="506431" y="653669"/>
                </a:lnTo>
                <a:lnTo>
                  <a:pt x="544669" y="656903"/>
                </a:lnTo>
                <a:lnTo>
                  <a:pt x="582861" y="659764"/>
                </a:lnTo>
                <a:lnTo>
                  <a:pt x="620317" y="662377"/>
                </a:lnTo>
                <a:lnTo>
                  <a:pt x="657282" y="664824"/>
                </a:lnTo>
                <a:lnTo>
                  <a:pt x="693920" y="667162"/>
                </a:lnTo>
                <a:lnTo>
                  <a:pt x="728223" y="668720"/>
                </a:lnTo>
                <a:lnTo>
                  <a:pt x="760970" y="669758"/>
                </a:lnTo>
                <a:lnTo>
                  <a:pt x="792678" y="670451"/>
                </a:lnTo>
                <a:lnTo>
                  <a:pt x="822989" y="670207"/>
                </a:lnTo>
                <a:lnTo>
                  <a:pt x="852370" y="669339"/>
                </a:lnTo>
                <a:lnTo>
                  <a:pt x="881129" y="668055"/>
                </a:lnTo>
                <a:lnTo>
                  <a:pt x="908768" y="665081"/>
                </a:lnTo>
                <a:lnTo>
                  <a:pt x="935661" y="660983"/>
                </a:lnTo>
                <a:lnTo>
                  <a:pt x="962055" y="656135"/>
                </a:lnTo>
                <a:lnTo>
                  <a:pt x="988119" y="650785"/>
                </a:lnTo>
                <a:lnTo>
                  <a:pt x="1013962" y="645102"/>
                </a:lnTo>
                <a:lnTo>
                  <a:pt x="1039655" y="639197"/>
                </a:lnTo>
                <a:lnTo>
                  <a:pt x="1064547" y="633143"/>
                </a:lnTo>
                <a:lnTo>
                  <a:pt x="1088902" y="626991"/>
                </a:lnTo>
                <a:lnTo>
                  <a:pt x="1134543" y="613805"/>
                </a:lnTo>
                <a:lnTo>
                  <a:pt x="1173643" y="598537"/>
                </a:lnTo>
                <a:lnTo>
                  <a:pt x="1209836" y="578581"/>
                </a:lnTo>
                <a:lnTo>
                  <a:pt x="1243324" y="556306"/>
                </a:lnTo>
                <a:lnTo>
                  <a:pt x="1284567" y="522521"/>
                </a:lnTo>
                <a:lnTo>
                  <a:pt x="1313877" y="480447"/>
                </a:lnTo>
                <a:lnTo>
                  <a:pt x="1326725" y="446368"/>
                </a:lnTo>
                <a:lnTo>
                  <a:pt x="1335257" y="408174"/>
                </a:lnTo>
                <a:lnTo>
                  <a:pt x="1339989" y="367681"/>
                </a:lnTo>
                <a:lnTo>
                  <a:pt x="1339742" y="326165"/>
                </a:lnTo>
                <a:lnTo>
                  <a:pt x="1333516" y="284195"/>
                </a:lnTo>
                <a:lnTo>
                  <a:pt x="1322282" y="242729"/>
                </a:lnTo>
                <a:lnTo>
                  <a:pt x="1305531" y="203133"/>
                </a:lnTo>
                <a:lnTo>
                  <a:pt x="1284445" y="168131"/>
                </a:lnTo>
                <a:lnTo>
                  <a:pt x="1243129" y="120659"/>
                </a:lnTo>
                <a:lnTo>
                  <a:pt x="1206616" y="91730"/>
                </a:lnTo>
                <a:lnTo>
                  <a:pt x="1162165" y="67112"/>
                </a:lnTo>
                <a:lnTo>
                  <a:pt x="1133520" y="59137"/>
                </a:lnTo>
                <a:lnTo>
                  <a:pt x="1101019" y="53819"/>
                </a:lnTo>
                <a:lnTo>
                  <a:pt x="1065944" y="50275"/>
                </a:lnTo>
                <a:lnTo>
                  <a:pt x="995796" y="431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1029"/>
          <p:cNvGrpSpPr/>
          <p:nvPr/>
        </p:nvGrpSpPr>
        <p:grpSpPr>
          <a:xfrm>
            <a:off x="8096250" y="6134100"/>
            <a:ext cx="254001" cy="344443"/>
            <a:chOff x="8096250" y="6134100"/>
            <a:chExt cx="254001" cy="344443"/>
          </a:xfrm>
        </p:grpSpPr>
        <p:sp>
          <p:nvSpPr>
            <p:cNvPr id="299" name="SMARTInkShape-5632"/>
            <p:cNvSpPr/>
            <p:nvPr>
              <p:custDataLst>
                <p:tags r:id="rId34"/>
              </p:custDataLst>
            </p:nvPr>
          </p:nvSpPr>
          <p:spPr>
            <a:xfrm>
              <a:off x="8096250" y="61341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7232" y="5467"/>
                  </a:lnTo>
                  <a:lnTo>
                    <a:pt x="5696" y="44566"/>
                  </a:lnTo>
                  <a:lnTo>
                    <a:pt x="1333" y="83409"/>
                  </a:lnTo>
                  <a:lnTo>
                    <a:pt x="175" y="12909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633"/>
            <p:cNvSpPr/>
            <p:nvPr>
              <p:custDataLst>
                <p:tags r:id="rId35"/>
              </p:custDataLst>
            </p:nvPr>
          </p:nvSpPr>
          <p:spPr>
            <a:xfrm>
              <a:off x="8144301" y="6140450"/>
              <a:ext cx="85300" cy="279401"/>
            </a:xfrm>
            <a:custGeom>
              <a:avLst/>
              <a:gdLst/>
              <a:ahLst/>
              <a:cxnLst/>
              <a:rect l="0" t="0" r="0" b="0"/>
              <a:pathLst>
                <a:path w="85300" h="279401">
                  <a:moveTo>
                    <a:pt x="85299" y="0"/>
                  </a:moveTo>
                  <a:lnTo>
                    <a:pt x="85299" y="0"/>
                  </a:lnTo>
                  <a:lnTo>
                    <a:pt x="85299" y="3371"/>
                  </a:lnTo>
                  <a:lnTo>
                    <a:pt x="65526" y="49542"/>
                  </a:lnTo>
                  <a:lnTo>
                    <a:pt x="49172" y="96256"/>
                  </a:lnTo>
                  <a:lnTo>
                    <a:pt x="36573" y="140390"/>
                  </a:lnTo>
                  <a:lnTo>
                    <a:pt x="23903" y="182473"/>
                  </a:lnTo>
                  <a:lnTo>
                    <a:pt x="14582" y="221752"/>
                  </a:lnTo>
                  <a:lnTo>
                    <a:pt x="2913" y="268106"/>
                  </a:lnTo>
                  <a:lnTo>
                    <a:pt x="0" y="277203"/>
                  </a:lnTo>
                  <a:lnTo>
                    <a:pt x="211" y="278640"/>
                  </a:lnTo>
                  <a:lnTo>
                    <a:pt x="2749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5634"/>
            <p:cNvSpPr/>
            <p:nvPr>
              <p:custDataLst>
                <p:tags r:id="rId36"/>
              </p:custDataLst>
            </p:nvPr>
          </p:nvSpPr>
          <p:spPr>
            <a:xfrm>
              <a:off x="8255000" y="6286500"/>
              <a:ext cx="95251" cy="192043"/>
            </a:xfrm>
            <a:custGeom>
              <a:avLst/>
              <a:gdLst/>
              <a:ahLst/>
              <a:cxnLst/>
              <a:rect l="0" t="0" r="0" b="0"/>
              <a:pathLst>
                <a:path w="95251" h="192043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3040" y="3371"/>
                  </a:lnTo>
                  <a:lnTo>
                    <a:pt x="46914" y="32603"/>
                  </a:lnTo>
                  <a:lnTo>
                    <a:pt x="19537" y="71821"/>
                  </a:lnTo>
                  <a:lnTo>
                    <a:pt x="2966" y="102969"/>
                  </a:lnTo>
                  <a:lnTo>
                    <a:pt x="251" y="147789"/>
                  </a:lnTo>
                  <a:lnTo>
                    <a:pt x="3874" y="163051"/>
                  </a:lnTo>
                  <a:lnTo>
                    <a:pt x="6816" y="170084"/>
                  </a:lnTo>
                  <a:lnTo>
                    <a:pt x="15729" y="179780"/>
                  </a:lnTo>
                  <a:lnTo>
                    <a:pt x="35327" y="191754"/>
                  </a:lnTo>
                  <a:lnTo>
                    <a:pt x="41191" y="192042"/>
                  </a:lnTo>
                  <a:lnTo>
                    <a:pt x="55231" y="188598"/>
                  </a:lnTo>
                  <a:lnTo>
                    <a:pt x="65234" y="180482"/>
                  </a:lnTo>
                  <a:lnTo>
                    <a:pt x="72951" y="167776"/>
                  </a:lnTo>
                  <a:lnTo>
                    <a:pt x="75557" y="157163"/>
                  </a:lnTo>
                  <a:lnTo>
                    <a:pt x="74033" y="152635"/>
                  </a:lnTo>
                  <a:lnTo>
                    <a:pt x="72639" y="150440"/>
                  </a:lnTo>
                  <a:lnTo>
                    <a:pt x="60563" y="143980"/>
                  </a:lnTo>
                  <a:lnTo>
                    <a:pt x="43580" y="14096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1030"/>
          <p:cNvGrpSpPr/>
          <p:nvPr/>
        </p:nvGrpSpPr>
        <p:grpSpPr>
          <a:xfrm>
            <a:off x="10248900" y="6019800"/>
            <a:ext cx="254001" cy="300694"/>
            <a:chOff x="10248900" y="6019800"/>
            <a:chExt cx="254001" cy="300694"/>
          </a:xfrm>
        </p:grpSpPr>
        <p:sp>
          <p:nvSpPr>
            <p:cNvPr id="303" name="SMARTInkShape-5635"/>
            <p:cNvSpPr/>
            <p:nvPr>
              <p:custDataLst>
                <p:tags r:id="rId31"/>
              </p:custDataLst>
            </p:nvPr>
          </p:nvSpPr>
          <p:spPr>
            <a:xfrm>
              <a:off x="10248900" y="6019800"/>
              <a:ext cx="11233" cy="120651"/>
            </a:xfrm>
            <a:custGeom>
              <a:avLst/>
              <a:gdLst/>
              <a:ahLst/>
              <a:cxnLst/>
              <a:rect l="0" t="0" r="0" b="0"/>
              <a:pathLst>
                <a:path w="11233" h="120651">
                  <a:moveTo>
                    <a:pt x="0" y="0"/>
                  </a:moveTo>
                  <a:lnTo>
                    <a:pt x="0" y="0"/>
                  </a:lnTo>
                  <a:lnTo>
                    <a:pt x="8837" y="24419"/>
                  </a:lnTo>
                  <a:lnTo>
                    <a:pt x="11232" y="60745"/>
                  </a:lnTo>
                  <a:lnTo>
                    <a:pt x="6872" y="106982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636"/>
            <p:cNvSpPr/>
            <p:nvPr>
              <p:custDataLst>
                <p:tags r:id="rId32"/>
              </p:custDataLst>
            </p:nvPr>
          </p:nvSpPr>
          <p:spPr>
            <a:xfrm>
              <a:off x="10287000" y="6019800"/>
              <a:ext cx="114301" cy="234951"/>
            </a:xfrm>
            <a:custGeom>
              <a:avLst/>
              <a:gdLst/>
              <a:ahLst/>
              <a:cxnLst/>
              <a:rect l="0" t="0" r="0" b="0"/>
              <a:pathLst>
                <a:path w="114301" h="234951">
                  <a:moveTo>
                    <a:pt x="114300" y="0"/>
                  </a:moveTo>
                  <a:lnTo>
                    <a:pt x="114300" y="0"/>
                  </a:lnTo>
                  <a:lnTo>
                    <a:pt x="96282" y="43338"/>
                  </a:lnTo>
                  <a:lnTo>
                    <a:pt x="71959" y="79163"/>
                  </a:lnTo>
                  <a:lnTo>
                    <a:pt x="46565" y="124194"/>
                  </a:lnTo>
                  <a:lnTo>
                    <a:pt x="22578" y="168423"/>
                  </a:lnTo>
                  <a:lnTo>
                    <a:pt x="4877" y="21412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637"/>
            <p:cNvSpPr/>
            <p:nvPr>
              <p:custDataLst>
                <p:tags r:id="rId33"/>
              </p:custDataLst>
            </p:nvPr>
          </p:nvSpPr>
          <p:spPr>
            <a:xfrm>
              <a:off x="10381232" y="6166733"/>
              <a:ext cx="121669" cy="153761"/>
            </a:xfrm>
            <a:custGeom>
              <a:avLst/>
              <a:gdLst/>
              <a:ahLst/>
              <a:cxnLst/>
              <a:rect l="0" t="0" r="0" b="0"/>
              <a:pathLst>
                <a:path w="121669" h="153761">
                  <a:moveTo>
                    <a:pt x="121668" y="5467"/>
                  </a:moveTo>
                  <a:lnTo>
                    <a:pt x="121668" y="5467"/>
                  </a:lnTo>
                  <a:lnTo>
                    <a:pt x="118297" y="2096"/>
                  </a:lnTo>
                  <a:lnTo>
                    <a:pt x="114761" y="441"/>
                  </a:lnTo>
                  <a:lnTo>
                    <a:pt x="112830" y="0"/>
                  </a:lnTo>
                  <a:lnTo>
                    <a:pt x="103370" y="2749"/>
                  </a:lnTo>
                  <a:lnTo>
                    <a:pt x="63635" y="40582"/>
                  </a:lnTo>
                  <a:lnTo>
                    <a:pt x="25256" y="81831"/>
                  </a:lnTo>
                  <a:lnTo>
                    <a:pt x="6318" y="105234"/>
                  </a:lnTo>
                  <a:lnTo>
                    <a:pt x="2434" y="112195"/>
                  </a:lnTo>
                  <a:lnTo>
                    <a:pt x="0" y="125574"/>
                  </a:lnTo>
                  <a:lnTo>
                    <a:pt x="1271" y="137165"/>
                  </a:lnTo>
                  <a:lnTo>
                    <a:pt x="4188" y="144668"/>
                  </a:lnTo>
                  <a:lnTo>
                    <a:pt x="11599" y="150355"/>
                  </a:lnTo>
                  <a:lnTo>
                    <a:pt x="16539" y="152859"/>
                  </a:lnTo>
                  <a:lnTo>
                    <a:pt x="27672" y="153760"/>
                  </a:lnTo>
                  <a:lnTo>
                    <a:pt x="39676" y="151103"/>
                  </a:lnTo>
                  <a:lnTo>
                    <a:pt x="56922" y="141673"/>
                  </a:lnTo>
                  <a:lnTo>
                    <a:pt x="66422" y="130648"/>
                  </a:lnTo>
                  <a:lnTo>
                    <a:pt x="73654" y="117969"/>
                  </a:lnTo>
                  <a:lnTo>
                    <a:pt x="74137" y="115746"/>
                  </a:lnTo>
                  <a:lnTo>
                    <a:pt x="73753" y="113558"/>
                  </a:lnTo>
                  <a:lnTo>
                    <a:pt x="72791" y="111395"/>
                  </a:lnTo>
                  <a:lnTo>
                    <a:pt x="66079" y="107109"/>
                  </a:lnTo>
                  <a:lnTo>
                    <a:pt x="56039" y="103558"/>
                  </a:lnTo>
                  <a:lnTo>
                    <a:pt x="37782" y="102264"/>
                  </a:lnTo>
                  <a:lnTo>
                    <a:pt x="7368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031"/>
          <p:cNvGrpSpPr/>
          <p:nvPr/>
        </p:nvGrpSpPr>
        <p:grpSpPr>
          <a:xfrm>
            <a:off x="10524930" y="3911600"/>
            <a:ext cx="1336871" cy="648844"/>
            <a:chOff x="10524930" y="3911600"/>
            <a:chExt cx="1336871" cy="648844"/>
          </a:xfrm>
        </p:grpSpPr>
        <p:sp>
          <p:nvSpPr>
            <p:cNvPr id="307" name="SMARTInkShape-5638"/>
            <p:cNvSpPr/>
            <p:nvPr>
              <p:custDataLst>
                <p:tags r:id="rId14"/>
              </p:custDataLst>
            </p:nvPr>
          </p:nvSpPr>
          <p:spPr>
            <a:xfrm>
              <a:off x="10553700" y="4019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639"/>
            <p:cNvSpPr/>
            <p:nvPr>
              <p:custDataLst>
                <p:tags r:id="rId15"/>
              </p:custDataLst>
            </p:nvPr>
          </p:nvSpPr>
          <p:spPr>
            <a:xfrm>
              <a:off x="10547350" y="4003192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3658"/>
                  </a:moveTo>
                  <a:lnTo>
                    <a:pt x="0" y="3658"/>
                  </a:lnTo>
                  <a:lnTo>
                    <a:pt x="41427" y="3658"/>
                  </a:lnTo>
                  <a:lnTo>
                    <a:pt x="85680" y="0"/>
                  </a:lnTo>
                  <a:lnTo>
                    <a:pt x="1143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640"/>
            <p:cNvSpPr/>
            <p:nvPr>
              <p:custDataLst>
                <p:tags r:id="rId16"/>
              </p:custDataLst>
            </p:nvPr>
          </p:nvSpPr>
          <p:spPr>
            <a:xfrm>
              <a:off x="10524930" y="4121150"/>
              <a:ext cx="130371" cy="12701"/>
            </a:xfrm>
            <a:custGeom>
              <a:avLst/>
              <a:gdLst/>
              <a:ahLst/>
              <a:cxnLst/>
              <a:rect l="0" t="0" r="0" b="0"/>
              <a:pathLst>
                <a:path w="13037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12700"/>
                  </a:lnTo>
                  <a:lnTo>
                    <a:pt x="8453" y="11994"/>
                  </a:lnTo>
                  <a:lnTo>
                    <a:pt x="45902" y="7233"/>
                  </a:lnTo>
                  <a:lnTo>
                    <a:pt x="88076" y="2160"/>
                  </a:lnTo>
                  <a:lnTo>
                    <a:pt x="130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641"/>
            <p:cNvSpPr/>
            <p:nvPr>
              <p:custDataLst>
                <p:tags r:id="rId17"/>
              </p:custDataLst>
            </p:nvPr>
          </p:nvSpPr>
          <p:spPr>
            <a:xfrm>
              <a:off x="10902950" y="3911600"/>
              <a:ext cx="11557" cy="152401"/>
            </a:xfrm>
            <a:custGeom>
              <a:avLst/>
              <a:gdLst/>
              <a:ahLst/>
              <a:cxnLst/>
              <a:rect l="0" t="0" r="0" b="0"/>
              <a:pathLst>
                <a:path w="11557" h="1524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1411"/>
                  </a:lnTo>
                  <a:lnTo>
                    <a:pt x="11556" y="6742"/>
                  </a:lnTo>
                  <a:lnTo>
                    <a:pt x="9229" y="54272"/>
                  </a:lnTo>
                  <a:lnTo>
                    <a:pt x="3832" y="93300"/>
                  </a:lnTo>
                  <a:lnTo>
                    <a:pt x="757" y="1370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642"/>
            <p:cNvSpPr/>
            <p:nvPr>
              <p:custDataLst>
                <p:tags r:id="rId18"/>
              </p:custDataLst>
            </p:nvPr>
          </p:nvSpPr>
          <p:spPr>
            <a:xfrm>
              <a:off x="10801350" y="4148382"/>
              <a:ext cx="152401" cy="17219"/>
            </a:xfrm>
            <a:custGeom>
              <a:avLst/>
              <a:gdLst/>
              <a:ahLst/>
              <a:cxnLst/>
              <a:rect l="0" t="0" r="0" b="0"/>
              <a:pathLst>
                <a:path w="152401" h="17219">
                  <a:moveTo>
                    <a:pt x="0" y="17218"/>
                  </a:moveTo>
                  <a:lnTo>
                    <a:pt x="0" y="17218"/>
                  </a:lnTo>
                  <a:lnTo>
                    <a:pt x="3370" y="13847"/>
                  </a:lnTo>
                  <a:lnTo>
                    <a:pt x="42375" y="4353"/>
                  </a:lnTo>
                  <a:lnTo>
                    <a:pt x="79349" y="0"/>
                  </a:lnTo>
                  <a:lnTo>
                    <a:pt x="117821" y="592"/>
                  </a:lnTo>
                  <a:lnTo>
                    <a:pt x="152400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643"/>
            <p:cNvSpPr/>
            <p:nvPr>
              <p:custDataLst>
                <p:tags r:id="rId19"/>
              </p:custDataLst>
            </p:nvPr>
          </p:nvSpPr>
          <p:spPr>
            <a:xfrm>
              <a:off x="10803016" y="4203700"/>
              <a:ext cx="93585" cy="148408"/>
            </a:xfrm>
            <a:custGeom>
              <a:avLst/>
              <a:gdLst/>
              <a:ahLst/>
              <a:cxnLst/>
              <a:rect l="0" t="0" r="0" b="0"/>
              <a:pathLst>
                <a:path w="93585" h="148408">
                  <a:moveTo>
                    <a:pt x="87234" y="0"/>
                  </a:moveTo>
                  <a:lnTo>
                    <a:pt x="87234" y="0"/>
                  </a:lnTo>
                  <a:lnTo>
                    <a:pt x="57536" y="44893"/>
                  </a:lnTo>
                  <a:lnTo>
                    <a:pt x="27375" y="90517"/>
                  </a:lnTo>
                  <a:lnTo>
                    <a:pt x="832" y="137076"/>
                  </a:lnTo>
                  <a:lnTo>
                    <a:pt x="0" y="140067"/>
                  </a:lnTo>
                  <a:lnTo>
                    <a:pt x="856" y="142767"/>
                  </a:lnTo>
                  <a:lnTo>
                    <a:pt x="5569" y="147648"/>
                  </a:lnTo>
                  <a:lnTo>
                    <a:pt x="18012" y="148407"/>
                  </a:lnTo>
                  <a:lnTo>
                    <a:pt x="63458" y="140585"/>
                  </a:lnTo>
                  <a:lnTo>
                    <a:pt x="9358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644"/>
            <p:cNvSpPr/>
            <p:nvPr>
              <p:custDataLst>
                <p:tags r:id="rId20"/>
              </p:custDataLst>
            </p:nvPr>
          </p:nvSpPr>
          <p:spPr>
            <a:xfrm>
              <a:off x="10877550" y="42926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4" y="8789"/>
                  </a:lnTo>
                  <a:lnTo>
                    <a:pt x="10289" y="53803"/>
                  </a:lnTo>
                  <a:lnTo>
                    <a:pt x="819" y="1006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645"/>
            <p:cNvSpPr/>
            <p:nvPr>
              <p:custDataLst>
                <p:tags r:id="rId21"/>
              </p:custDataLst>
            </p:nvPr>
          </p:nvSpPr>
          <p:spPr>
            <a:xfrm>
              <a:off x="11068050" y="4127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2"/>
                  </a:lnTo>
                  <a:lnTo>
                    <a:pt x="43338" y="8393"/>
                  </a:lnTo>
                  <a:lnTo>
                    <a:pt x="88054" y="18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646"/>
            <p:cNvSpPr/>
            <p:nvPr>
              <p:custDataLst>
                <p:tags r:id="rId22"/>
              </p:custDataLst>
            </p:nvPr>
          </p:nvSpPr>
          <p:spPr>
            <a:xfrm>
              <a:off x="11111097" y="4070350"/>
              <a:ext cx="30462" cy="107951"/>
            </a:xfrm>
            <a:custGeom>
              <a:avLst/>
              <a:gdLst/>
              <a:ahLst/>
              <a:cxnLst/>
              <a:rect l="0" t="0" r="0" b="0"/>
              <a:pathLst>
                <a:path w="30462" h="107951">
                  <a:moveTo>
                    <a:pt x="26803" y="0"/>
                  </a:moveTo>
                  <a:lnTo>
                    <a:pt x="26803" y="0"/>
                  </a:lnTo>
                  <a:lnTo>
                    <a:pt x="30461" y="0"/>
                  </a:lnTo>
                  <a:lnTo>
                    <a:pt x="28898" y="0"/>
                  </a:lnTo>
                  <a:lnTo>
                    <a:pt x="20682" y="6742"/>
                  </a:lnTo>
                  <a:lnTo>
                    <a:pt x="5969" y="31801"/>
                  </a:lnTo>
                  <a:lnTo>
                    <a:pt x="374" y="47530"/>
                  </a:lnTo>
                  <a:lnTo>
                    <a:pt x="0" y="75623"/>
                  </a:lnTo>
                  <a:lnTo>
                    <a:pt x="775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647"/>
            <p:cNvSpPr/>
            <p:nvPr>
              <p:custDataLst>
                <p:tags r:id="rId23"/>
              </p:custDataLst>
            </p:nvPr>
          </p:nvSpPr>
          <p:spPr>
            <a:xfrm>
              <a:off x="11328400" y="396875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54662" y="3371"/>
                  </a:lnTo>
                  <a:lnTo>
                    <a:pt x="41423" y="27450"/>
                  </a:lnTo>
                  <a:lnTo>
                    <a:pt x="25219" y="73390"/>
                  </a:lnTo>
                  <a:lnTo>
                    <a:pt x="12646" y="1134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648"/>
            <p:cNvSpPr/>
            <p:nvPr>
              <p:custDataLst>
                <p:tags r:id="rId24"/>
              </p:custDataLst>
            </p:nvPr>
          </p:nvSpPr>
          <p:spPr>
            <a:xfrm>
              <a:off x="11239500" y="41783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82807" y="705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649"/>
            <p:cNvSpPr/>
            <p:nvPr>
              <p:custDataLst>
                <p:tags r:id="rId25"/>
              </p:custDataLst>
            </p:nvPr>
          </p:nvSpPr>
          <p:spPr>
            <a:xfrm>
              <a:off x="11264900" y="4254500"/>
              <a:ext cx="114301" cy="189418"/>
            </a:xfrm>
            <a:custGeom>
              <a:avLst/>
              <a:gdLst/>
              <a:ahLst/>
              <a:cxnLst/>
              <a:rect l="0" t="0" r="0" b="0"/>
              <a:pathLst>
                <a:path w="114301" h="189418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80712" y="15696"/>
                  </a:lnTo>
                  <a:lnTo>
                    <a:pt x="39975" y="46961"/>
                  </a:lnTo>
                  <a:lnTo>
                    <a:pt x="16861" y="78120"/>
                  </a:lnTo>
                  <a:lnTo>
                    <a:pt x="5310" y="110714"/>
                  </a:lnTo>
                  <a:lnTo>
                    <a:pt x="2984" y="144752"/>
                  </a:lnTo>
                  <a:lnTo>
                    <a:pt x="10606" y="169184"/>
                  </a:lnTo>
                  <a:lnTo>
                    <a:pt x="17884" y="183143"/>
                  </a:lnTo>
                  <a:lnTo>
                    <a:pt x="22506" y="187006"/>
                  </a:lnTo>
                  <a:lnTo>
                    <a:pt x="27704" y="188876"/>
                  </a:lnTo>
                  <a:lnTo>
                    <a:pt x="33286" y="189417"/>
                  </a:lnTo>
                  <a:lnTo>
                    <a:pt x="45131" y="186256"/>
                  </a:lnTo>
                  <a:lnTo>
                    <a:pt x="51254" y="183437"/>
                  </a:lnTo>
                  <a:lnTo>
                    <a:pt x="55337" y="180147"/>
                  </a:lnTo>
                  <a:lnTo>
                    <a:pt x="59872" y="172729"/>
                  </a:lnTo>
                  <a:lnTo>
                    <a:pt x="60006" y="162846"/>
                  </a:lnTo>
                  <a:lnTo>
                    <a:pt x="59054" y="157247"/>
                  </a:lnTo>
                  <a:lnTo>
                    <a:pt x="52352" y="147264"/>
                  </a:lnTo>
                  <a:lnTo>
                    <a:pt x="20510" y="122638"/>
                  </a:lnTo>
                  <a:lnTo>
                    <a:pt x="8664" y="11677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650"/>
            <p:cNvSpPr/>
            <p:nvPr>
              <p:custDataLst>
                <p:tags r:id="rId26"/>
              </p:custDataLst>
            </p:nvPr>
          </p:nvSpPr>
          <p:spPr>
            <a:xfrm>
              <a:off x="11506200" y="41719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8973" y="2692"/>
                  </a:lnTo>
                  <a:lnTo>
                    <a:pt x="82095" y="35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651"/>
            <p:cNvSpPr/>
            <p:nvPr>
              <p:custDataLst>
                <p:tags r:id="rId27"/>
              </p:custDataLst>
            </p:nvPr>
          </p:nvSpPr>
          <p:spPr>
            <a:xfrm>
              <a:off x="11576050" y="4114800"/>
              <a:ext cx="6236" cy="114301"/>
            </a:xfrm>
            <a:custGeom>
              <a:avLst/>
              <a:gdLst/>
              <a:ahLst/>
              <a:cxnLst/>
              <a:rect l="0" t="0" r="0" b="0"/>
              <a:pathLst>
                <a:path w="6236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6" y="15580"/>
                  </a:lnTo>
                  <a:lnTo>
                    <a:pt x="6235" y="58644"/>
                  </a:lnTo>
                  <a:lnTo>
                    <a:pt x="1969" y="10237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652"/>
            <p:cNvSpPr/>
            <p:nvPr>
              <p:custDataLst>
                <p:tags r:id="rId28"/>
              </p:custDataLst>
            </p:nvPr>
          </p:nvSpPr>
          <p:spPr>
            <a:xfrm>
              <a:off x="11798300" y="4000500"/>
              <a:ext cx="57151" cy="184151"/>
            </a:xfrm>
            <a:custGeom>
              <a:avLst/>
              <a:gdLst/>
              <a:ahLst/>
              <a:cxnLst/>
              <a:rect l="0" t="0" r="0" b="0"/>
              <a:pathLst>
                <a:path w="57151" h="184151">
                  <a:moveTo>
                    <a:pt x="57150" y="0"/>
                  </a:moveTo>
                  <a:lnTo>
                    <a:pt x="57150" y="0"/>
                  </a:lnTo>
                  <a:lnTo>
                    <a:pt x="53780" y="3371"/>
                  </a:lnTo>
                  <a:lnTo>
                    <a:pt x="35494" y="42376"/>
                  </a:lnTo>
                  <a:lnTo>
                    <a:pt x="15556" y="89745"/>
                  </a:lnTo>
                  <a:lnTo>
                    <a:pt x="9077" y="12725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653"/>
            <p:cNvSpPr/>
            <p:nvPr>
              <p:custDataLst>
                <p:tags r:id="rId29"/>
              </p:custDataLst>
            </p:nvPr>
          </p:nvSpPr>
          <p:spPr>
            <a:xfrm>
              <a:off x="11690350" y="42291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27463" y="2692"/>
                  </a:lnTo>
                  <a:lnTo>
                    <a:pt x="69365" y="4247"/>
                  </a:lnTo>
                  <a:lnTo>
                    <a:pt x="116116" y="157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654"/>
            <p:cNvSpPr/>
            <p:nvPr>
              <p:custDataLst>
                <p:tags r:id="rId30"/>
              </p:custDataLst>
            </p:nvPr>
          </p:nvSpPr>
          <p:spPr>
            <a:xfrm>
              <a:off x="11690350" y="4341173"/>
              <a:ext cx="165101" cy="219271"/>
            </a:xfrm>
            <a:custGeom>
              <a:avLst/>
              <a:gdLst/>
              <a:ahLst/>
              <a:cxnLst/>
              <a:rect l="0" t="0" r="0" b="0"/>
              <a:pathLst>
                <a:path w="165101" h="219271">
                  <a:moveTo>
                    <a:pt x="165100" y="14927"/>
                  </a:moveTo>
                  <a:lnTo>
                    <a:pt x="165100" y="14927"/>
                  </a:lnTo>
                  <a:lnTo>
                    <a:pt x="165098" y="11556"/>
                  </a:lnTo>
                  <a:lnTo>
                    <a:pt x="163219" y="8019"/>
                  </a:lnTo>
                  <a:lnTo>
                    <a:pt x="159324" y="4095"/>
                  </a:lnTo>
                  <a:lnTo>
                    <a:pt x="152891" y="0"/>
                  </a:lnTo>
                  <a:lnTo>
                    <a:pt x="148493" y="36"/>
                  </a:lnTo>
                  <a:lnTo>
                    <a:pt x="132193" y="6830"/>
                  </a:lnTo>
                  <a:lnTo>
                    <a:pt x="98075" y="32580"/>
                  </a:lnTo>
                  <a:lnTo>
                    <a:pt x="65339" y="75720"/>
                  </a:lnTo>
                  <a:lnTo>
                    <a:pt x="48559" y="105211"/>
                  </a:lnTo>
                  <a:lnTo>
                    <a:pt x="33576" y="144659"/>
                  </a:lnTo>
                  <a:lnTo>
                    <a:pt x="22684" y="183358"/>
                  </a:lnTo>
                  <a:lnTo>
                    <a:pt x="20195" y="205261"/>
                  </a:lnTo>
                  <a:lnTo>
                    <a:pt x="21930" y="211667"/>
                  </a:lnTo>
                  <a:lnTo>
                    <a:pt x="25203" y="215937"/>
                  </a:lnTo>
                  <a:lnTo>
                    <a:pt x="29502" y="218784"/>
                  </a:lnTo>
                  <a:lnTo>
                    <a:pt x="35189" y="219270"/>
                  </a:lnTo>
                  <a:lnTo>
                    <a:pt x="80435" y="205432"/>
                  </a:lnTo>
                  <a:lnTo>
                    <a:pt x="95693" y="196961"/>
                  </a:lnTo>
                  <a:lnTo>
                    <a:pt x="103221" y="190610"/>
                  </a:lnTo>
                  <a:lnTo>
                    <a:pt x="104091" y="188494"/>
                  </a:lnTo>
                  <a:lnTo>
                    <a:pt x="103967" y="186377"/>
                  </a:lnTo>
                  <a:lnTo>
                    <a:pt x="103178" y="184260"/>
                  </a:lnTo>
                  <a:lnTo>
                    <a:pt x="91954" y="174539"/>
                  </a:lnTo>
                  <a:lnTo>
                    <a:pt x="68482" y="166093"/>
                  </a:lnTo>
                  <a:lnTo>
                    <a:pt x="25498" y="161651"/>
                  </a:lnTo>
                  <a:lnTo>
                    <a:pt x="0" y="16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1032"/>
          <p:cNvGrpSpPr/>
          <p:nvPr/>
        </p:nvGrpSpPr>
        <p:grpSpPr>
          <a:xfrm>
            <a:off x="10325100" y="4880006"/>
            <a:ext cx="146051" cy="111095"/>
            <a:chOff x="10325100" y="4880006"/>
            <a:chExt cx="146051" cy="111095"/>
          </a:xfrm>
        </p:grpSpPr>
        <p:sp>
          <p:nvSpPr>
            <p:cNvPr id="325" name="SMARTInkShape-5655"/>
            <p:cNvSpPr/>
            <p:nvPr>
              <p:custDataLst>
                <p:tags r:id="rId12"/>
              </p:custDataLst>
            </p:nvPr>
          </p:nvSpPr>
          <p:spPr>
            <a:xfrm>
              <a:off x="10331450" y="4880006"/>
              <a:ext cx="139701" cy="3145"/>
            </a:xfrm>
            <a:custGeom>
              <a:avLst/>
              <a:gdLst/>
              <a:ahLst/>
              <a:cxnLst/>
              <a:rect l="0" t="0" r="0" b="0"/>
              <a:pathLst>
                <a:path w="139701" h="3145">
                  <a:moveTo>
                    <a:pt x="0" y="3144"/>
                  </a:moveTo>
                  <a:lnTo>
                    <a:pt x="0" y="3144"/>
                  </a:lnTo>
                  <a:lnTo>
                    <a:pt x="38301" y="1262"/>
                  </a:lnTo>
                  <a:lnTo>
                    <a:pt x="83785" y="0"/>
                  </a:lnTo>
                  <a:lnTo>
                    <a:pt x="1397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656"/>
            <p:cNvSpPr/>
            <p:nvPr>
              <p:custDataLst>
                <p:tags r:id="rId13"/>
              </p:custDataLst>
            </p:nvPr>
          </p:nvSpPr>
          <p:spPr>
            <a:xfrm>
              <a:off x="10325100" y="49847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549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033"/>
          <p:cNvGrpSpPr/>
          <p:nvPr/>
        </p:nvGrpSpPr>
        <p:grpSpPr>
          <a:xfrm>
            <a:off x="10737850" y="4764297"/>
            <a:ext cx="336551" cy="614154"/>
            <a:chOff x="10737850" y="4764297"/>
            <a:chExt cx="336551" cy="614154"/>
          </a:xfrm>
        </p:grpSpPr>
        <p:sp>
          <p:nvSpPr>
            <p:cNvPr id="328" name="SMARTInkShape-5657"/>
            <p:cNvSpPr/>
            <p:nvPr>
              <p:custDataLst>
                <p:tags r:id="rId7"/>
              </p:custDataLst>
            </p:nvPr>
          </p:nvSpPr>
          <p:spPr>
            <a:xfrm>
              <a:off x="10833100" y="4764297"/>
              <a:ext cx="159022" cy="264904"/>
            </a:xfrm>
            <a:custGeom>
              <a:avLst/>
              <a:gdLst/>
              <a:ahLst/>
              <a:cxnLst/>
              <a:rect l="0" t="0" r="0" b="0"/>
              <a:pathLst>
                <a:path w="159022" h="264904">
                  <a:moveTo>
                    <a:pt x="0" y="49003"/>
                  </a:moveTo>
                  <a:lnTo>
                    <a:pt x="0" y="49003"/>
                  </a:lnTo>
                  <a:lnTo>
                    <a:pt x="15580" y="36794"/>
                  </a:lnTo>
                  <a:lnTo>
                    <a:pt x="53171" y="24823"/>
                  </a:lnTo>
                  <a:lnTo>
                    <a:pt x="95300" y="7302"/>
                  </a:lnTo>
                  <a:lnTo>
                    <a:pt x="130850" y="0"/>
                  </a:lnTo>
                  <a:lnTo>
                    <a:pt x="148289" y="2106"/>
                  </a:lnTo>
                  <a:lnTo>
                    <a:pt x="152481" y="5744"/>
                  </a:lnTo>
                  <a:lnTo>
                    <a:pt x="159021" y="17312"/>
                  </a:lnTo>
                  <a:lnTo>
                    <a:pt x="158635" y="37505"/>
                  </a:lnTo>
                  <a:lnTo>
                    <a:pt x="150484" y="78523"/>
                  </a:lnTo>
                  <a:lnTo>
                    <a:pt x="142377" y="110100"/>
                  </a:lnTo>
                  <a:lnTo>
                    <a:pt x="131717" y="142950"/>
                  </a:lnTo>
                  <a:lnTo>
                    <a:pt x="113816" y="186436"/>
                  </a:lnTo>
                  <a:lnTo>
                    <a:pt x="99649" y="232574"/>
                  </a:lnTo>
                  <a:lnTo>
                    <a:pt x="95250" y="264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658"/>
            <p:cNvSpPr/>
            <p:nvPr>
              <p:custDataLst>
                <p:tags r:id="rId8"/>
              </p:custDataLst>
            </p:nvPr>
          </p:nvSpPr>
          <p:spPr>
            <a:xfrm>
              <a:off x="10842141" y="4914900"/>
              <a:ext cx="156060" cy="25401"/>
            </a:xfrm>
            <a:custGeom>
              <a:avLst/>
              <a:gdLst/>
              <a:ahLst/>
              <a:cxnLst/>
              <a:rect l="0" t="0" r="0" b="0"/>
              <a:pathLst>
                <a:path w="1560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20570" y="10496"/>
                  </a:lnTo>
                  <a:lnTo>
                    <a:pt x="66658" y="5287"/>
                  </a:lnTo>
                  <a:lnTo>
                    <a:pt x="111461" y="1567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659"/>
            <p:cNvSpPr/>
            <p:nvPr>
              <p:custDataLst>
                <p:tags r:id="rId9"/>
              </p:custDataLst>
            </p:nvPr>
          </p:nvSpPr>
          <p:spPr>
            <a:xfrm>
              <a:off x="10737850" y="5113393"/>
              <a:ext cx="266701" cy="17408"/>
            </a:xfrm>
            <a:custGeom>
              <a:avLst/>
              <a:gdLst/>
              <a:ahLst/>
              <a:cxnLst/>
              <a:rect l="0" t="0" r="0" b="0"/>
              <a:pathLst>
                <a:path w="266701" h="17408">
                  <a:moveTo>
                    <a:pt x="0" y="17407"/>
                  </a:moveTo>
                  <a:lnTo>
                    <a:pt x="0" y="17407"/>
                  </a:lnTo>
                  <a:lnTo>
                    <a:pt x="33946" y="7973"/>
                  </a:lnTo>
                  <a:lnTo>
                    <a:pt x="69886" y="3101"/>
                  </a:lnTo>
                  <a:lnTo>
                    <a:pt x="111728" y="466"/>
                  </a:lnTo>
                  <a:lnTo>
                    <a:pt x="154785" y="0"/>
                  </a:lnTo>
                  <a:lnTo>
                    <a:pt x="195087" y="2145"/>
                  </a:lnTo>
                  <a:lnTo>
                    <a:pt x="239994" y="3947"/>
                  </a:lnTo>
                  <a:lnTo>
                    <a:pt x="26670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660"/>
            <p:cNvSpPr/>
            <p:nvPr>
              <p:custDataLst>
                <p:tags r:id="rId10"/>
              </p:custDataLst>
            </p:nvPr>
          </p:nvSpPr>
          <p:spPr>
            <a:xfrm>
              <a:off x="10756900" y="5213350"/>
              <a:ext cx="44451" cy="152401"/>
            </a:xfrm>
            <a:custGeom>
              <a:avLst/>
              <a:gdLst/>
              <a:ahLst/>
              <a:cxnLst/>
              <a:rect l="0" t="0" r="0" b="0"/>
              <a:pathLst>
                <a:path w="44451" h="152401">
                  <a:moveTo>
                    <a:pt x="44450" y="0"/>
                  </a:moveTo>
                  <a:lnTo>
                    <a:pt x="44450" y="0"/>
                  </a:lnTo>
                  <a:lnTo>
                    <a:pt x="35016" y="15915"/>
                  </a:lnTo>
                  <a:lnTo>
                    <a:pt x="20064" y="56990"/>
                  </a:lnTo>
                  <a:lnTo>
                    <a:pt x="9085" y="97048"/>
                  </a:lnTo>
                  <a:lnTo>
                    <a:pt x="891" y="1428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661"/>
            <p:cNvSpPr/>
            <p:nvPr>
              <p:custDataLst>
                <p:tags r:id="rId11"/>
              </p:custDataLst>
            </p:nvPr>
          </p:nvSpPr>
          <p:spPr>
            <a:xfrm>
              <a:off x="10852150" y="5195806"/>
              <a:ext cx="222251" cy="182645"/>
            </a:xfrm>
            <a:custGeom>
              <a:avLst/>
              <a:gdLst/>
              <a:ahLst/>
              <a:cxnLst/>
              <a:rect l="0" t="0" r="0" b="0"/>
              <a:pathLst>
                <a:path w="222251" h="182645">
                  <a:moveTo>
                    <a:pt x="0" y="30244"/>
                  </a:moveTo>
                  <a:lnTo>
                    <a:pt x="0" y="30244"/>
                  </a:lnTo>
                  <a:lnTo>
                    <a:pt x="0" y="26873"/>
                  </a:lnTo>
                  <a:lnTo>
                    <a:pt x="1881" y="23336"/>
                  </a:lnTo>
                  <a:lnTo>
                    <a:pt x="12243" y="8873"/>
                  </a:lnTo>
                  <a:lnTo>
                    <a:pt x="21668" y="3578"/>
                  </a:lnTo>
                  <a:lnTo>
                    <a:pt x="38876" y="0"/>
                  </a:lnTo>
                  <a:lnTo>
                    <a:pt x="51145" y="2926"/>
                  </a:lnTo>
                  <a:lnTo>
                    <a:pt x="76269" y="16303"/>
                  </a:lnTo>
                  <a:lnTo>
                    <a:pt x="85168" y="26164"/>
                  </a:lnTo>
                  <a:lnTo>
                    <a:pt x="88529" y="31757"/>
                  </a:lnTo>
                  <a:lnTo>
                    <a:pt x="90381" y="49261"/>
                  </a:lnTo>
                  <a:lnTo>
                    <a:pt x="89888" y="59855"/>
                  </a:lnTo>
                  <a:lnTo>
                    <a:pt x="75709" y="94992"/>
                  </a:lnTo>
                  <a:lnTo>
                    <a:pt x="39358" y="141712"/>
                  </a:lnTo>
                  <a:lnTo>
                    <a:pt x="16654" y="165076"/>
                  </a:lnTo>
                  <a:lnTo>
                    <a:pt x="11399" y="167781"/>
                  </a:lnTo>
                  <a:lnTo>
                    <a:pt x="11127" y="169207"/>
                  </a:lnTo>
                  <a:lnTo>
                    <a:pt x="12357" y="170864"/>
                  </a:lnTo>
                  <a:lnTo>
                    <a:pt x="14587" y="172674"/>
                  </a:lnTo>
                  <a:lnTo>
                    <a:pt x="50703" y="171215"/>
                  </a:lnTo>
                  <a:lnTo>
                    <a:pt x="81801" y="170509"/>
                  </a:lnTo>
                  <a:lnTo>
                    <a:pt x="118671" y="170195"/>
                  </a:lnTo>
                  <a:lnTo>
                    <a:pt x="156458" y="171467"/>
                  </a:lnTo>
                  <a:lnTo>
                    <a:pt x="200561" y="178705"/>
                  </a:lnTo>
                  <a:lnTo>
                    <a:pt x="222250" y="18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381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6</cp:revision>
  <dcterms:created xsi:type="dcterms:W3CDTF">2019-01-30T20:54:36Z</dcterms:created>
  <dcterms:modified xsi:type="dcterms:W3CDTF">2019-01-30T22:41:21Z</dcterms:modified>
</cp:coreProperties>
</file>